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6" d="100"/>
          <a:sy n="106" d="100"/>
        </p:scale>
        <p:origin x="6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774A3-F89E-4C37-9C9C-704AB0733E1F}" type="datetimeFigureOut">
              <a:rPr lang="ru-RU" smtClean="0"/>
              <a:t>19.03.2025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DE573-AB19-42F4-B5EB-C3A046BF83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8363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774A3-F89E-4C37-9C9C-704AB0733E1F}" type="datetimeFigureOut">
              <a:rPr lang="ru-RU" smtClean="0"/>
              <a:t>19.03.2025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DE573-AB19-42F4-B5EB-C3A046BF83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0090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774A3-F89E-4C37-9C9C-704AB0733E1F}" type="datetimeFigureOut">
              <a:rPr lang="ru-RU" smtClean="0"/>
              <a:t>19.03.2025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DE573-AB19-42F4-B5EB-C3A046BF83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0237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774A3-F89E-4C37-9C9C-704AB0733E1F}" type="datetimeFigureOut">
              <a:rPr lang="ru-RU" smtClean="0"/>
              <a:t>19.03.2025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DE573-AB19-42F4-B5EB-C3A046BF83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8921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774A3-F89E-4C37-9C9C-704AB0733E1F}" type="datetimeFigureOut">
              <a:rPr lang="ru-RU" smtClean="0"/>
              <a:t>19.03.2025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DE573-AB19-42F4-B5EB-C3A046BF83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5680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774A3-F89E-4C37-9C9C-704AB0733E1F}" type="datetimeFigureOut">
              <a:rPr lang="ru-RU" smtClean="0"/>
              <a:t>19.03.2025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DE573-AB19-42F4-B5EB-C3A046BF83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7621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774A3-F89E-4C37-9C9C-704AB0733E1F}" type="datetimeFigureOut">
              <a:rPr lang="ru-RU" smtClean="0"/>
              <a:t>19.03.2025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DE573-AB19-42F4-B5EB-C3A046BF83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2722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774A3-F89E-4C37-9C9C-704AB0733E1F}" type="datetimeFigureOut">
              <a:rPr lang="ru-RU" smtClean="0"/>
              <a:t>19.03.2025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DE573-AB19-42F4-B5EB-C3A046BF83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2588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774A3-F89E-4C37-9C9C-704AB0733E1F}" type="datetimeFigureOut">
              <a:rPr lang="ru-RU" smtClean="0"/>
              <a:t>19.03.2025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DE573-AB19-42F4-B5EB-C3A046BF83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560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774A3-F89E-4C37-9C9C-704AB0733E1F}" type="datetimeFigureOut">
              <a:rPr lang="ru-RU" smtClean="0"/>
              <a:t>19.03.2025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DE573-AB19-42F4-B5EB-C3A046BF83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5951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774A3-F89E-4C37-9C9C-704AB0733E1F}" type="datetimeFigureOut">
              <a:rPr lang="ru-RU" smtClean="0"/>
              <a:t>19.03.2025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DE573-AB19-42F4-B5EB-C3A046BF83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3059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4774A3-F89E-4C37-9C9C-704AB0733E1F}" type="datetimeFigureOut">
              <a:rPr lang="ru-RU" smtClean="0"/>
              <a:t>19.03.2025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6DE573-AB19-42F4-B5EB-C3A046BF83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119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ns2="http://schemas.microsoft.com/office/powerpoint/2010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2192120" cy="6138000"/>
            <a:chOff x="0" y="0"/>
            <a:chExt cx="12192120" cy="6138000"/>
          </a:xfrm>
        </p:grpSpPr>
        <p:cxnSp>
          <p:nvCxnSpPr>
            <p:cNvPr id="3" name="Line 3"/>
            <p:cNvCxnSpPr/>
            <p:nvPr/>
          </p:nvCxnSpPr>
          <p:spPr>
            <a:xfrm flipH="1" flipV="1">
              <a:off x="0" y="0"/>
              <a:ext cx="6096060" cy="2520000"/>
            </a:xfrm>
            <a:prstGeom prst="line">
              <a:avLst/>
            </a:prstGeom>
            <a:ln w="25400">
              <a:solidFill>
                <a:srgbClr val="222222"/>
              </a:solidFill>
            </a:ln>
          </p:spPr>
        </p:cxnSp>
        <p:cxnSp>
          <p:nvCxnSpPr>
            <p:cNvPr id="4" name="Line 4"/>
            <p:cNvCxnSpPr/>
            <p:nvPr/>
          </p:nvCxnSpPr>
          <p:spPr>
            <a:xfrm flipH="0" flipV="1">
              <a:off x="6096060" y="0"/>
              <a:ext cx="6096060" cy="2520000"/>
            </a:xfrm>
            <a:prstGeom prst="line">
              <a:avLst/>
            </a:prstGeom>
            <a:ln w="25400">
              <a:solidFill>
                <a:srgbClr val="222222"/>
              </a:solidFill>
            </a:ln>
          </p:spPr>
        </p:cxnSp>
        <p:sp>
          <p:nvSpPr>
            <p:cNvPr id="5" name="Ellipse 5"/>
            <p:cNvSpPr/>
            <p:nvPr/>
          </p:nvSpPr>
          <p:spPr>
            <a:xfrm rot="0">
              <a:off x="5376060" y="1800000"/>
              <a:ext cx="1440000" cy="1440000"/>
            </a:xfrm>
            <a:prstGeom prst="ellipse">
              <a:avLst/>
            </a:prstGeom>
            <a:solidFill>
              <a:srgbClr val="7699D4"/>
            </a:solidFill>
          </p:spPr>
        </p:sp>
        <p:sp>
          <p:nvSpPr>
            <p:cNvPr id="6" name="Ellipse 6"/>
            <p:cNvSpPr/>
            <p:nvPr/>
          </p:nvSpPr>
          <p:spPr>
            <a:xfrm rot="0">
              <a:off x="5376060" y="3600000"/>
              <a:ext cx="1440000" cy="2160000"/>
            </a:xfrm>
            <a:prstGeom prst="roundRect">
              <a:avLst>
                <a:gd name="adj" fmla="val 10000"/>
              </a:avLst>
            </a:prstGeom>
            <a:solidFill>
              <a:srgbClr val="7699D4"/>
            </a:solidFill>
          </p:spPr>
        </p:sp>
        <p:sp>
          <p:nvSpPr>
            <p:cNvPr id="7" name="Polygon 7"/>
            <p:cNvSpPr/>
            <p:nvPr/>
          </p:nvSpPr>
          <p:spPr>
            <a:xfrm rot="0">
              <a:off x="0" y="720000"/>
              <a:ext cx="1080000" cy="5418000"/>
            </a:xfrm>
            <a:custGeom>
              <a:avLst/>
              <a:ahLst/>
              <a:rect b="b" l="l" r="r" t="t"/>
              <a:pathLst>
                <a:path w="1080000" h="5418000">
                  <a:moveTo>
                    <a:pt x="0" y="0"/>
                  </a:moveTo>
                  <a:lnTo>
                    <a:pt x="1080000" y="1080000"/>
                  </a:lnTo>
                  <a:lnTo>
                    <a:pt x="1080000" y="4338000"/>
                  </a:lnTo>
                  <a:lnTo>
                    <a:pt x="0" y="5418000"/>
                  </a:lnTo>
                  <a:close/>
                </a:path>
              </a:pathLst>
            </a:custGeom>
            <a:solidFill>
              <a:srgbClr val="DD7373"/>
            </a:solidFill>
          </p:spPr>
        </p:sp>
        <p:sp>
          <p:nvSpPr>
            <p:cNvPr id="8" name="Polygon 8"/>
            <p:cNvSpPr/>
            <p:nvPr/>
          </p:nvSpPr>
          <p:spPr>
            <a:xfrm rot="0">
              <a:off x="11112120" y="720000"/>
              <a:ext cx="1080000" cy="5418000"/>
            </a:xfrm>
            <a:custGeom>
              <a:avLst/>
              <a:ahLst/>
              <a:rect b="b" l="l" r="r" t="t"/>
              <a:pathLst>
                <a:path w="1080000" h="5418000">
                  <a:moveTo>
                    <a:pt x="1080000" y="0"/>
                  </a:moveTo>
                  <a:lnTo>
                    <a:pt x="0" y="1080000"/>
                  </a:lnTo>
                  <a:lnTo>
                    <a:pt x="0" y="4338000"/>
                  </a:lnTo>
                  <a:lnTo>
                    <a:pt x="1080000" y="5418000"/>
                  </a:lnTo>
                  <a:close/>
                </a:path>
              </a:pathLst>
            </a:custGeom>
            <a:solidFill>
              <a:srgbClr val="DD7373"/>
            </a:solidFill>
          </p:spPr>
        </p:sp>
      </p:grpSp>
    </p:spTree>
    <p:extLst>
      <p:ext uri="{BB962C8B-B14F-4D97-AF65-F5344CB8AC3E}">
        <ns2:creationId val="379175482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Andrew Perminov</dc:creator>
  <cp:lastModifiedBy>Andrew Perminov</cp:lastModifiedBy>
  <cp:revision>1</cp:revision>
  <dcterms:created xsi:type="dcterms:W3CDTF">2025-03-19T13:12:48Z</dcterms:created>
  <dcterms:modified xsi:type="dcterms:W3CDTF">2025-03-19T13:12:52Z</dcterms:modified>
</cp:coreProperties>
</file>