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75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55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9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70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79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07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50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11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238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3</cp:revision>
  <dcterms:created xsi:type="dcterms:W3CDTF">2025-03-19T13:12:48Z</dcterms:created>
  <dcterms:modified xsi:type="dcterms:W3CDTF">2025-04-16T11:06:59Z</dcterms:modified>
</cp:coreProperties>
</file>