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6000" y="756000"/>
            <a:ext cx="4140000" cy="5400000"/>
            <a:chOff x="846000" y="756000"/>
            <a:chExt cx="4140000" cy="5400000"/>
          </a:xfrm>
        </p:grpSpPr>
        <p:cxnSp>
          <p:nvCxnSpPr>
            <p:cNvPr id="3" name="Line 3"/>
            <p:cNvCxnSpPr/>
            <p:nvPr/>
          </p:nvCxnSpPr>
          <p:spPr>
            <a:xfrm flipH="0" flipV="1">
              <a:off x="1026000" y="936000"/>
              <a:ext cx="1350000" cy="1681200"/>
            </a:xfrm>
            <a:prstGeom prst="line">
              <a:avLst/>
            </a:prstGeom>
            <a:ln w="8001">
              <a:solidFill>
                <a:srgbClr val="DD7373"/>
              </a:solidFill>
            </a:ln>
          </p:spPr>
        </p:cxnSp>
        <p:cxnSp>
          <p:nvCxnSpPr>
            <p:cNvPr id="4" name="Line 4"/>
            <p:cNvCxnSpPr/>
            <p:nvPr/>
          </p:nvCxnSpPr>
          <p:spPr>
            <a:xfrm flipH="0" flipV="1">
              <a:off x="1026000" y="936000"/>
              <a:ext cx="1890000" cy="1681200"/>
            </a:xfrm>
            <a:prstGeom prst="line">
              <a:avLst/>
            </a:prstGeom>
            <a:ln w="6096">
              <a:solidFill>
                <a:srgbClr val="7699D4"/>
              </a:solidFill>
            </a:ln>
          </p:spPr>
        </p:cxnSp>
        <p:cxnSp>
          <p:nvCxnSpPr>
            <p:cNvPr id="5" name="Line 5"/>
            <p:cNvCxnSpPr/>
            <p:nvPr/>
          </p:nvCxnSpPr>
          <p:spPr>
            <a:xfrm flipH="0" flipV="1">
              <a:off x="1026000" y="936000"/>
              <a:ext cx="2430000" cy="1681200"/>
            </a:xfrm>
            <a:prstGeom prst="line">
              <a:avLst/>
            </a:prstGeom>
            <a:ln w="6477">
              <a:solidFill>
                <a:srgbClr val="7699D4"/>
              </a:solidFill>
            </a:ln>
          </p:spPr>
        </p:cxnSp>
        <p:cxnSp>
          <p:nvCxnSpPr>
            <p:cNvPr id="6" name="Line 6"/>
            <p:cNvCxnSpPr/>
            <p:nvPr/>
          </p:nvCxnSpPr>
          <p:spPr>
            <a:xfrm flipH="0" flipV="1">
              <a:off x="1566000" y="936000"/>
              <a:ext cx="810000" cy="1681200"/>
            </a:xfrm>
            <a:prstGeom prst="line">
              <a:avLst/>
            </a:prstGeom>
            <a:ln w="8890">
              <a:solidFill>
                <a:srgbClr val="DD7373"/>
              </a:solidFill>
            </a:ln>
          </p:spPr>
        </p:cxnSp>
        <p:cxnSp>
          <p:nvCxnSpPr>
            <p:cNvPr id="7" name="Line 7"/>
            <p:cNvCxnSpPr/>
            <p:nvPr/>
          </p:nvCxnSpPr>
          <p:spPr>
            <a:xfrm flipH="0" flipV="1">
              <a:off x="1566000" y="936000"/>
              <a:ext cx="1350000" cy="1681200"/>
            </a:xfrm>
            <a:prstGeom prst="line">
              <a:avLst/>
            </a:prstGeom>
            <a:ln w="3937">
              <a:solidFill>
                <a:srgbClr val="7699D4"/>
              </a:solidFill>
            </a:ln>
          </p:spPr>
        </p:cxnSp>
        <p:cxnSp>
          <p:nvCxnSpPr>
            <p:cNvPr id="8" name="Line 8"/>
            <p:cNvCxnSpPr/>
            <p:nvPr/>
          </p:nvCxnSpPr>
          <p:spPr>
            <a:xfrm flipH="0" flipV="1">
              <a:off x="1566000" y="936000"/>
              <a:ext cx="1890000" cy="1681200"/>
            </a:xfrm>
            <a:prstGeom prst="line">
              <a:avLst/>
            </a:prstGeom>
            <a:ln w="6985">
              <a:solidFill>
                <a:srgbClr val="DD7373"/>
              </a:solidFill>
            </a:ln>
          </p:spPr>
        </p:cxnSp>
        <p:cxnSp>
          <p:nvCxnSpPr>
            <p:cNvPr id="9" name="Line 9"/>
            <p:cNvCxnSpPr/>
            <p:nvPr/>
          </p:nvCxnSpPr>
          <p:spPr>
            <a:xfrm flipH="0" flipV="1">
              <a:off x="2106000" y="936000"/>
              <a:ext cx="270000" cy="1681200"/>
            </a:xfrm>
            <a:prstGeom prst="line">
              <a:avLst/>
            </a:prstGeom>
            <a:ln w="889">
              <a:solidFill>
                <a:srgbClr val="7699D4"/>
              </a:solidFill>
            </a:ln>
          </p:spPr>
        </p:cxnSp>
        <p:cxnSp>
          <p:nvCxnSpPr>
            <p:cNvPr id="10" name="Line 10"/>
            <p:cNvCxnSpPr/>
            <p:nvPr/>
          </p:nvCxnSpPr>
          <p:spPr>
            <a:xfrm flipH="0" flipV="1">
              <a:off x="2106000" y="936000"/>
              <a:ext cx="810000" cy="1681200"/>
            </a:xfrm>
            <a:prstGeom prst="line">
              <a:avLst/>
            </a:prstGeom>
            <a:ln w="8636">
              <a:solidFill>
                <a:srgbClr val="7699D4"/>
              </a:solidFill>
            </a:ln>
          </p:spPr>
        </p:cxnSp>
        <p:cxnSp>
          <p:nvCxnSpPr>
            <p:cNvPr id="11" name="Line 11"/>
            <p:cNvCxnSpPr/>
            <p:nvPr/>
          </p:nvCxnSpPr>
          <p:spPr>
            <a:xfrm flipH="0" flipV="1">
              <a:off x="2106000" y="936000"/>
              <a:ext cx="1350000" cy="1681200"/>
            </a:xfrm>
            <a:prstGeom prst="line">
              <a:avLst/>
            </a:prstGeom>
            <a:ln w="26670">
              <a:solidFill>
                <a:srgbClr val="7699D4"/>
              </a:solidFill>
            </a:ln>
          </p:spPr>
        </p:cxnSp>
        <p:cxnSp>
          <p:nvCxnSpPr>
            <p:cNvPr id="12" name="Line 12"/>
            <p:cNvCxnSpPr/>
            <p:nvPr/>
          </p:nvCxnSpPr>
          <p:spPr>
            <a:xfrm flipH="1" flipV="1">
              <a:off x="2376000" y="936000"/>
              <a:ext cx="270000" cy="1681200"/>
            </a:xfrm>
            <a:prstGeom prst="line">
              <a:avLst/>
            </a:prstGeom>
            <a:ln w="6604">
              <a:solidFill>
                <a:srgbClr val="DD7373"/>
              </a:solidFill>
            </a:ln>
          </p:spPr>
        </p:cxnSp>
        <p:cxnSp>
          <p:nvCxnSpPr>
            <p:cNvPr id="13" name="Line 13"/>
            <p:cNvCxnSpPr/>
            <p:nvPr/>
          </p:nvCxnSpPr>
          <p:spPr>
            <a:xfrm flipH="0" flipV="1">
              <a:off x="2646000" y="936000"/>
              <a:ext cx="270000" cy="1681200"/>
            </a:xfrm>
            <a:prstGeom prst="line">
              <a:avLst/>
            </a:prstGeom>
            <a:ln w="1524">
              <a:solidFill>
                <a:srgbClr val="7699D4"/>
              </a:solidFill>
            </a:ln>
          </p:spPr>
        </p:cxnSp>
        <p:cxnSp>
          <p:nvCxnSpPr>
            <p:cNvPr id="14" name="Line 14"/>
            <p:cNvCxnSpPr/>
            <p:nvPr/>
          </p:nvCxnSpPr>
          <p:spPr>
            <a:xfrm flipH="0" flipV="1">
              <a:off x="2646000" y="936000"/>
              <a:ext cx="810000" cy="1681200"/>
            </a:xfrm>
            <a:prstGeom prst="line">
              <a:avLst/>
            </a:prstGeom>
            <a:ln w="6985">
              <a:solidFill>
                <a:srgbClr val="DD7373"/>
              </a:solidFill>
            </a:ln>
          </p:spPr>
        </p:cxnSp>
        <p:cxnSp>
          <p:nvCxnSpPr>
            <p:cNvPr id="15" name="Line 15"/>
            <p:cNvCxnSpPr/>
            <p:nvPr/>
          </p:nvCxnSpPr>
          <p:spPr>
            <a:xfrm flipH="1" flipV="1">
              <a:off x="2376000" y="936000"/>
              <a:ext cx="810000" cy="1681200"/>
            </a:xfrm>
            <a:prstGeom prst="line">
              <a:avLst/>
            </a:prstGeom>
            <a:ln w="508">
              <a:solidFill>
                <a:srgbClr val="7699D4"/>
              </a:solidFill>
            </a:ln>
          </p:spPr>
        </p:cxnSp>
        <p:cxnSp>
          <p:nvCxnSpPr>
            <p:cNvPr id="16" name="Line 16"/>
            <p:cNvCxnSpPr/>
            <p:nvPr/>
          </p:nvCxnSpPr>
          <p:spPr>
            <a:xfrm flipH="1" flipV="1">
              <a:off x="2916000" y="936000"/>
              <a:ext cx="270000" cy="1681200"/>
            </a:xfrm>
            <a:prstGeom prst="line">
              <a:avLst/>
            </a:prstGeom>
            <a:ln w="8382">
              <a:solidFill>
                <a:srgbClr val="7699D4"/>
              </a:solidFill>
            </a:ln>
          </p:spPr>
        </p:cxnSp>
        <p:cxnSp>
          <p:nvCxnSpPr>
            <p:cNvPr id="17" name="Line 17"/>
            <p:cNvCxnSpPr/>
            <p:nvPr/>
          </p:nvCxnSpPr>
          <p:spPr>
            <a:xfrm flipH="0" flipV="1">
              <a:off x="3186000" y="936000"/>
              <a:ext cx="270000" cy="1681200"/>
            </a:xfrm>
            <a:prstGeom prst="line">
              <a:avLst/>
            </a:prstGeom>
            <a:ln w="13716">
              <a:solidFill>
                <a:srgbClr val="7699D4"/>
              </a:solidFill>
            </a:ln>
          </p:spPr>
        </p:cxnSp>
        <p:cxnSp>
          <p:nvCxnSpPr>
            <p:cNvPr id="18" name="Line 18"/>
            <p:cNvCxnSpPr/>
            <p:nvPr/>
          </p:nvCxnSpPr>
          <p:spPr>
            <a:xfrm flipH="1" flipV="1">
              <a:off x="2376000" y="936000"/>
              <a:ext cx="1350000" cy="1681200"/>
            </a:xfrm>
            <a:prstGeom prst="line">
              <a:avLst/>
            </a:prstGeom>
            <a:ln w="381">
              <a:solidFill>
                <a:srgbClr val="000000"/>
              </a:solidFill>
            </a:ln>
          </p:spPr>
        </p:cxnSp>
        <p:cxnSp>
          <p:nvCxnSpPr>
            <p:cNvPr id="19" name="Line 19"/>
            <p:cNvCxnSpPr/>
            <p:nvPr/>
          </p:nvCxnSpPr>
          <p:spPr>
            <a:xfrm flipH="1" flipV="1">
              <a:off x="2916000" y="936000"/>
              <a:ext cx="810000" cy="1681200"/>
            </a:xfrm>
            <a:prstGeom prst="line">
              <a:avLst/>
            </a:prstGeom>
            <a:ln w="889">
              <a:solidFill>
                <a:srgbClr val="7699D4"/>
              </a:solidFill>
            </a:ln>
          </p:spPr>
        </p:cxnSp>
        <p:cxnSp>
          <p:nvCxnSpPr>
            <p:cNvPr id="20" name="Line 20"/>
            <p:cNvCxnSpPr/>
            <p:nvPr/>
          </p:nvCxnSpPr>
          <p:spPr>
            <a:xfrm flipH="1" flipV="1">
              <a:off x="3456000" y="936000"/>
              <a:ext cx="270000" cy="1681200"/>
            </a:xfrm>
            <a:prstGeom prst="line">
              <a:avLst/>
            </a:prstGeom>
            <a:ln w="2921">
              <a:solidFill>
                <a:srgbClr val="DD7373"/>
              </a:solidFill>
            </a:ln>
          </p:spPr>
        </p:cxnSp>
        <p:cxnSp>
          <p:nvCxnSpPr>
            <p:cNvPr id="21" name="Line 21"/>
            <p:cNvCxnSpPr/>
            <p:nvPr/>
          </p:nvCxnSpPr>
          <p:spPr>
            <a:xfrm flipH="1" flipV="1">
              <a:off x="2376000" y="936000"/>
              <a:ext cx="1890000" cy="1681200"/>
            </a:xfrm>
            <a:prstGeom prst="line">
              <a:avLst/>
            </a:prstGeom>
            <a:ln w="7620">
              <a:solidFill>
                <a:srgbClr val="DD7373"/>
              </a:solidFill>
            </a:ln>
          </p:spPr>
        </p:cxnSp>
        <p:cxnSp>
          <p:nvCxnSpPr>
            <p:cNvPr id="22" name="Line 22"/>
            <p:cNvCxnSpPr/>
            <p:nvPr/>
          </p:nvCxnSpPr>
          <p:spPr>
            <a:xfrm flipH="1" flipV="1">
              <a:off x="2916000" y="936000"/>
              <a:ext cx="1350000" cy="1681200"/>
            </a:xfrm>
            <a:prstGeom prst="line">
              <a:avLst/>
            </a:prstGeom>
            <a:ln w="8128">
              <a:solidFill>
                <a:srgbClr val="DD7373"/>
              </a:solidFill>
            </a:ln>
          </p:spPr>
        </p:cxnSp>
        <p:cxnSp>
          <p:nvCxnSpPr>
            <p:cNvPr id="23" name="Line 23"/>
            <p:cNvCxnSpPr/>
            <p:nvPr/>
          </p:nvCxnSpPr>
          <p:spPr>
            <a:xfrm flipH="1" flipV="1">
              <a:off x="3456000" y="936000"/>
              <a:ext cx="810000" cy="1681200"/>
            </a:xfrm>
            <a:prstGeom prst="line">
              <a:avLst/>
            </a:prstGeom>
            <a:ln w="42037">
              <a:solidFill>
                <a:srgbClr val="DD7373"/>
              </a:solidFill>
            </a:ln>
          </p:spPr>
        </p:cxnSp>
        <p:cxnSp>
          <p:nvCxnSpPr>
            <p:cNvPr id="24" name="Line 24"/>
            <p:cNvCxnSpPr/>
            <p:nvPr/>
          </p:nvCxnSpPr>
          <p:spPr>
            <a:xfrm flipH="0" flipV="1">
              <a:off x="1026000" y="2617200"/>
              <a:ext cx="0" cy="1677600"/>
            </a:xfrm>
            <a:prstGeom prst="line">
              <a:avLst/>
            </a:prstGeom>
            <a:ln w="1905">
              <a:solidFill>
                <a:srgbClr val="DD7373"/>
              </a:solidFill>
            </a:ln>
          </p:spPr>
        </p:cxnSp>
        <p:cxnSp>
          <p:nvCxnSpPr>
            <p:cNvPr id="25" name="Line 25"/>
            <p:cNvCxnSpPr/>
            <p:nvPr/>
          </p:nvCxnSpPr>
          <p:spPr>
            <a:xfrm flipH="0" flipV="1">
              <a:off x="1026000" y="2617200"/>
              <a:ext cx="540000" cy="1677600"/>
            </a:xfrm>
            <a:prstGeom prst="line">
              <a:avLst/>
            </a:prstGeom>
            <a:ln w="3810">
              <a:solidFill>
                <a:srgbClr val="7699D4"/>
              </a:solidFill>
            </a:ln>
          </p:spPr>
        </p:cxnSp>
        <p:cxnSp>
          <p:nvCxnSpPr>
            <p:cNvPr id="26" name="Line 26"/>
            <p:cNvCxnSpPr/>
            <p:nvPr/>
          </p:nvCxnSpPr>
          <p:spPr>
            <a:xfrm flipH="0" flipV="1">
              <a:off x="1026000" y="2617200"/>
              <a:ext cx="1080000" cy="1677600"/>
            </a:xfrm>
            <a:prstGeom prst="line">
              <a:avLst/>
            </a:prstGeom>
            <a:ln w="1524">
              <a:solidFill>
                <a:srgbClr val="7699D4"/>
              </a:solidFill>
            </a:ln>
          </p:spPr>
        </p:cxnSp>
        <p:cxnSp>
          <p:nvCxnSpPr>
            <p:cNvPr id="27" name="Line 27"/>
            <p:cNvCxnSpPr/>
            <p:nvPr/>
          </p:nvCxnSpPr>
          <p:spPr>
            <a:xfrm flipH="0" flipV="1">
              <a:off x="1026000" y="2617200"/>
              <a:ext cx="1620000" cy="1677600"/>
            </a:xfrm>
            <a:prstGeom prst="line">
              <a:avLst/>
            </a:prstGeom>
            <a:ln w="762">
              <a:solidFill>
                <a:srgbClr val="DD7373"/>
              </a:solidFill>
            </a:ln>
          </p:spPr>
        </p:cxnSp>
        <p:cxnSp>
          <p:nvCxnSpPr>
            <p:cNvPr id="28" name="Line 28"/>
            <p:cNvCxnSpPr/>
            <p:nvPr/>
          </p:nvCxnSpPr>
          <p:spPr>
            <a:xfrm flipH="0" flipV="1">
              <a:off x="1026000" y="2617200"/>
              <a:ext cx="2160000" cy="1677600"/>
            </a:xfrm>
            <a:prstGeom prst="line">
              <a:avLst/>
            </a:prstGeom>
            <a:ln w="1397">
              <a:solidFill>
                <a:srgbClr val="DD7373"/>
              </a:solidFill>
            </a:ln>
          </p:spPr>
        </p:cxnSp>
        <p:cxnSp>
          <p:nvCxnSpPr>
            <p:cNvPr id="29" name="Line 29"/>
            <p:cNvCxnSpPr/>
            <p:nvPr/>
          </p:nvCxnSpPr>
          <p:spPr>
            <a:xfrm flipH="0" flipV="1">
              <a:off x="1026000" y="2617200"/>
              <a:ext cx="2700000" cy="1677600"/>
            </a:xfrm>
            <a:prstGeom prst="line">
              <a:avLst/>
            </a:prstGeom>
            <a:ln w="2286">
              <a:solidFill>
                <a:srgbClr val="DD7373"/>
              </a:solidFill>
            </a:ln>
          </p:spPr>
        </p:cxnSp>
        <p:cxnSp>
          <p:nvCxnSpPr>
            <p:cNvPr id="30" name="Line 30"/>
            <p:cNvCxnSpPr/>
            <p:nvPr/>
          </p:nvCxnSpPr>
          <p:spPr>
            <a:xfrm flipH="0" flipV="1">
              <a:off x="1026000" y="2617200"/>
              <a:ext cx="3240000" cy="1677600"/>
            </a:xfrm>
            <a:prstGeom prst="line">
              <a:avLst/>
            </a:prstGeom>
            <a:ln w="3556">
              <a:solidFill>
                <a:srgbClr val="7699D4"/>
              </a:solidFill>
            </a:ln>
          </p:spPr>
        </p:cxnSp>
        <p:cxnSp>
          <p:nvCxnSpPr>
            <p:cNvPr id="31" name="Line 31"/>
            <p:cNvCxnSpPr/>
            <p:nvPr/>
          </p:nvCxnSpPr>
          <p:spPr>
            <a:xfrm flipH="0" flipV="1">
              <a:off x="1026000" y="2617200"/>
              <a:ext cx="3780000" cy="1677600"/>
            </a:xfrm>
            <a:prstGeom prst="line">
              <a:avLst/>
            </a:prstGeom>
            <a:ln w="11303">
              <a:solidFill>
                <a:srgbClr val="7699D4"/>
              </a:solidFill>
            </a:ln>
          </p:spPr>
        </p:cxnSp>
        <p:cxnSp>
          <p:nvCxnSpPr>
            <p:cNvPr id="32" name="Line 32"/>
            <p:cNvCxnSpPr/>
            <p:nvPr/>
          </p:nvCxnSpPr>
          <p:spPr>
            <a:xfrm flipH="1" flipV="1">
              <a:off x="1026000" y="2617200"/>
              <a:ext cx="540000" cy="1677600"/>
            </a:xfrm>
            <a:prstGeom prst="line">
              <a:avLst/>
            </a:prstGeom>
            <a:ln w="1397">
              <a:solidFill>
                <a:srgbClr val="7699D4"/>
              </a:solidFill>
            </a:ln>
          </p:spPr>
        </p:cxnSp>
        <p:cxnSp>
          <p:nvCxnSpPr>
            <p:cNvPr id="33" name="Line 33"/>
            <p:cNvCxnSpPr/>
            <p:nvPr/>
          </p:nvCxnSpPr>
          <p:spPr>
            <a:xfrm flipH="0" flipV="1">
              <a:off x="1566000" y="2617200"/>
              <a:ext cx="0" cy="1677600"/>
            </a:xfrm>
            <a:prstGeom prst="line">
              <a:avLst/>
            </a:prstGeom>
            <a:ln w="2540">
              <a:solidFill>
                <a:srgbClr val="DD7373"/>
              </a:solidFill>
            </a:ln>
          </p:spPr>
        </p:cxnSp>
        <p:cxnSp>
          <p:nvCxnSpPr>
            <p:cNvPr id="34" name="Line 34"/>
            <p:cNvCxnSpPr/>
            <p:nvPr/>
          </p:nvCxnSpPr>
          <p:spPr>
            <a:xfrm flipH="0" flipV="1">
              <a:off x="1566000" y="2617200"/>
              <a:ext cx="540000" cy="1677600"/>
            </a:xfrm>
            <a:prstGeom prst="line">
              <a:avLst/>
            </a:prstGeom>
            <a:ln w="1143">
              <a:solidFill>
                <a:srgbClr val="DD7373"/>
              </a:solidFill>
            </a:ln>
          </p:spPr>
        </p:cxnSp>
        <p:cxnSp>
          <p:nvCxnSpPr>
            <p:cNvPr id="35" name="Line 35"/>
            <p:cNvCxnSpPr/>
            <p:nvPr/>
          </p:nvCxnSpPr>
          <p:spPr>
            <a:xfrm flipH="0" flipV="1">
              <a:off x="1566000" y="2617200"/>
              <a:ext cx="1080000" cy="1677600"/>
            </a:xfrm>
            <a:prstGeom prst="line">
              <a:avLst/>
            </a:prstGeom>
            <a:ln w="3556">
              <a:solidFill>
                <a:srgbClr val="DD7373"/>
              </a:solidFill>
            </a:ln>
          </p:spPr>
        </p:cxnSp>
        <p:cxnSp>
          <p:nvCxnSpPr>
            <p:cNvPr id="36" name="Line 36"/>
            <p:cNvCxnSpPr/>
            <p:nvPr/>
          </p:nvCxnSpPr>
          <p:spPr>
            <a:xfrm flipH="0" flipV="1">
              <a:off x="1566000" y="2617200"/>
              <a:ext cx="1620000" cy="1677600"/>
            </a:xfrm>
            <a:prstGeom prst="line">
              <a:avLst/>
            </a:prstGeom>
            <a:ln w="2032">
              <a:solidFill>
                <a:srgbClr val="DD7373"/>
              </a:solidFill>
            </a:ln>
          </p:spPr>
        </p:cxnSp>
        <p:cxnSp>
          <p:nvCxnSpPr>
            <p:cNvPr id="37" name="Line 37"/>
            <p:cNvCxnSpPr/>
            <p:nvPr/>
          </p:nvCxnSpPr>
          <p:spPr>
            <a:xfrm flipH="0" flipV="1">
              <a:off x="1566000" y="2617200"/>
              <a:ext cx="2160000" cy="1677600"/>
            </a:xfrm>
            <a:prstGeom prst="line">
              <a:avLst/>
            </a:prstGeom>
            <a:ln w="1143">
              <a:solidFill>
                <a:srgbClr val="DD7373"/>
              </a:solidFill>
            </a:ln>
          </p:spPr>
        </p:cxnSp>
        <p:cxnSp>
          <p:nvCxnSpPr>
            <p:cNvPr id="38" name="Line 38"/>
            <p:cNvCxnSpPr/>
            <p:nvPr/>
          </p:nvCxnSpPr>
          <p:spPr>
            <a:xfrm flipH="0" flipV="1">
              <a:off x="1566000" y="2617200"/>
              <a:ext cx="2700000" cy="1677600"/>
            </a:xfrm>
            <a:prstGeom prst="line">
              <a:avLst/>
            </a:prstGeom>
            <a:ln w="3048">
              <a:solidFill>
                <a:srgbClr val="DD7373"/>
              </a:solidFill>
            </a:ln>
          </p:spPr>
        </p:cxnSp>
        <p:cxnSp>
          <p:nvCxnSpPr>
            <p:cNvPr id="39" name="Line 39"/>
            <p:cNvCxnSpPr/>
            <p:nvPr/>
          </p:nvCxnSpPr>
          <p:spPr>
            <a:xfrm flipH="0" flipV="1">
              <a:off x="1566000" y="2617200"/>
              <a:ext cx="3240000" cy="1677600"/>
            </a:xfrm>
            <a:prstGeom prst="line">
              <a:avLst/>
            </a:prstGeom>
            <a:ln w="14351">
              <a:solidFill>
                <a:srgbClr val="7699D4"/>
              </a:solidFill>
            </a:ln>
          </p:spPr>
        </p:cxnSp>
        <p:cxnSp>
          <p:nvCxnSpPr>
            <p:cNvPr id="40" name="Line 40"/>
            <p:cNvCxnSpPr/>
            <p:nvPr/>
          </p:nvCxnSpPr>
          <p:spPr>
            <a:xfrm flipH="1" flipV="1">
              <a:off x="1026000" y="2617200"/>
              <a:ext cx="1080000" cy="1677600"/>
            </a:xfrm>
            <a:prstGeom prst="line">
              <a:avLst/>
            </a:prstGeom>
            <a:ln w="4064">
              <a:solidFill>
                <a:srgbClr val="DD7373"/>
              </a:solidFill>
            </a:ln>
          </p:spPr>
        </p:cxnSp>
        <p:cxnSp>
          <p:nvCxnSpPr>
            <p:cNvPr id="41" name="Line 41"/>
            <p:cNvCxnSpPr/>
            <p:nvPr/>
          </p:nvCxnSpPr>
          <p:spPr>
            <a:xfrm flipH="1" flipV="1">
              <a:off x="1566000" y="2617200"/>
              <a:ext cx="540000" cy="1677600"/>
            </a:xfrm>
            <a:prstGeom prst="line">
              <a:avLst/>
            </a:prstGeom>
            <a:ln w="1143">
              <a:solidFill>
                <a:srgbClr val="DD7373"/>
              </a:solidFill>
            </a:ln>
          </p:spPr>
        </p:cxnSp>
        <p:cxnSp>
          <p:nvCxnSpPr>
            <p:cNvPr id="42" name="Line 42"/>
            <p:cNvCxnSpPr/>
            <p:nvPr/>
          </p:nvCxnSpPr>
          <p:spPr>
            <a:xfrm flipH="0" flipV="1">
              <a:off x="2106000" y="2617200"/>
              <a:ext cx="0" cy="1677600"/>
            </a:xfrm>
            <a:prstGeom prst="line">
              <a:avLst/>
            </a:prstGeom>
            <a:ln w="2032">
              <a:solidFill>
                <a:srgbClr val="7699D4"/>
              </a:solidFill>
            </a:ln>
          </p:spPr>
        </p:cxnSp>
        <p:cxnSp>
          <p:nvCxnSpPr>
            <p:cNvPr id="43" name="Line 43"/>
            <p:cNvCxnSpPr/>
            <p:nvPr/>
          </p:nvCxnSpPr>
          <p:spPr>
            <a:xfrm flipH="0" flipV="1">
              <a:off x="2106000" y="2617200"/>
              <a:ext cx="540000" cy="1677600"/>
            </a:xfrm>
            <a:prstGeom prst="line">
              <a:avLst/>
            </a:prstGeom>
            <a:ln w="4064">
              <a:solidFill>
                <a:srgbClr val="7699D4"/>
              </a:solidFill>
            </a:ln>
          </p:spPr>
        </p:cxnSp>
        <p:cxnSp>
          <p:nvCxnSpPr>
            <p:cNvPr id="44" name="Line 44"/>
            <p:cNvCxnSpPr/>
            <p:nvPr/>
          </p:nvCxnSpPr>
          <p:spPr>
            <a:xfrm flipH="0" flipV="1">
              <a:off x="2106000" y="2617200"/>
              <a:ext cx="1080000" cy="1677600"/>
            </a:xfrm>
            <a:prstGeom prst="line">
              <a:avLst/>
            </a:prstGeom>
            <a:ln w="1143">
              <a:solidFill>
                <a:srgbClr val="7699D4"/>
              </a:solidFill>
            </a:ln>
          </p:spPr>
        </p:cxnSp>
        <p:cxnSp>
          <p:nvCxnSpPr>
            <p:cNvPr id="45" name="Line 45"/>
            <p:cNvCxnSpPr/>
            <p:nvPr/>
          </p:nvCxnSpPr>
          <p:spPr>
            <a:xfrm flipH="0" flipV="1">
              <a:off x="2106000" y="2617200"/>
              <a:ext cx="1620000" cy="1677600"/>
            </a:xfrm>
            <a:prstGeom prst="line">
              <a:avLst/>
            </a:prstGeom>
            <a:ln w="1778">
              <a:solidFill>
                <a:srgbClr val="7699D4"/>
              </a:solidFill>
            </a:ln>
          </p:spPr>
        </p:cxnSp>
        <p:cxnSp>
          <p:nvCxnSpPr>
            <p:cNvPr id="46" name="Line 46"/>
            <p:cNvCxnSpPr/>
            <p:nvPr/>
          </p:nvCxnSpPr>
          <p:spPr>
            <a:xfrm flipH="0" flipV="1">
              <a:off x="2106000" y="2617200"/>
              <a:ext cx="2160000" cy="1677600"/>
            </a:xfrm>
            <a:prstGeom prst="line">
              <a:avLst/>
            </a:prstGeom>
            <a:ln w="381">
              <a:solidFill>
                <a:srgbClr val="000000"/>
              </a:solidFill>
            </a:ln>
          </p:spPr>
        </p:cxnSp>
        <p:cxnSp>
          <p:nvCxnSpPr>
            <p:cNvPr id="47" name="Line 47"/>
            <p:cNvCxnSpPr/>
            <p:nvPr/>
          </p:nvCxnSpPr>
          <p:spPr>
            <a:xfrm flipH="0" flipV="1">
              <a:off x="2106000" y="2617200"/>
              <a:ext cx="2700000" cy="1677600"/>
            </a:xfrm>
            <a:prstGeom prst="line">
              <a:avLst/>
            </a:prstGeom>
            <a:ln w="8636">
              <a:solidFill>
                <a:srgbClr val="7699D4"/>
              </a:solidFill>
            </a:ln>
          </p:spPr>
        </p:cxnSp>
        <p:cxnSp>
          <p:nvCxnSpPr>
            <p:cNvPr id="48" name="Line 48"/>
            <p:cNvCxnSpPr/>
            <p:nvPr/>
          </p:nvCxnSpPr>
          <p:spPr>
            <a:xfrm flipH="1" flipV="1">
              <a:off x="1026000" y="2617200"/>
              <a:ext cx="1620000" cy="1677600"/>
            </a:xfrm>
            <a:prstGeom prst="line">
              <a:avLst/>
            </a:prstGeom>
            <a:ln w="2794">
              <a:solidFill>
                <a:srgbClr val="DD7373"/>
              </a:solidFill>
            </a:ln>
          </p:spPr>
        </p:cxnSp>
        <p:cxnSp>
          <p:nvCxnSpPr>
            <p:cNvPr id="49" name="Line 49"/>
            <p:cNvCxnSpPr/>
            <p:nvPr/>
          </p:nvCxnSpPr>
          <p:spPr>
            <a:xfrm flipH="1" flipV="1">
              <a:off x="1566000" y="2617200"/>
              <a:ext cx="1080000" cy="1677600"/>
            </a:xfrm>
            <a:prstGeom prst="line">
              <a:avLst/>
            </a:prstGeom>
            <a:ln w="381">
              <a:solidFill>
                <a:srgbClr val="000000"/>
              </a:solidFill>
            </a:ln>
          </p:spPr>
        </p:cxnSp>
        <p:cxnSp>
          <p:nvCxnSpPr>
            <p:cNvPr id="50" name="Line 50"/>
            <p:cNvCxnSpPr/>
            <p:nvPr/>
          </p:nvCxnSpPr>
          <p:spPr>
            <a:xfrm flipH="1" flipV="1">
              <a:off x="2106000" y="2617200"/>
              <a:ext cx="540000" cy="1677600"/>
            </a:xfrm>
            <a:prstGeom prst="line">
              <a:avLst/>
            </a:prstGeom>
            <a:ln w="1143">
              <a:solidFill>
                <a:srgbClr val="7699D4"/>
              </a:solidFill>
            </a:ln>
          </p:spPr>
        </p:cxnSp>
        <p:cxnSp>
          <p:nvCxnSpPr>
            <p:cNvPr id="51" name="Line 51"/>
            <p:cNvCxnSpPr/>
            <p:nvPr/>
          </p:nvCxnSpPr>
          <p:spPr>
            <a:xfrm flipH="0" flipV="1">
              <a:off x="2646000" y="2617200"/>
              <a:ext cx="0" cy="1677600"/>
            </a:xfrm>
            <a:prstGeom prst="line">
              <a:avLst/>
            </a:prstGeom>
            <a:ln w="2921">
              <a:solidFill>
                <a:srgbClr val="DD7373"/>
              </a:solidFill>
            </a:ln>
          </p:spPr>
        </p:cxnSp>
        <p:cxnSp>
          <p:nvCxnSpPr>
            <p:cNvPr id="52" name="Line 52"/>
            <p:cNvCxnSpPr/>
            <p:nvPr/>
          </p:nvCxnSpPr>
          <p:spPr>
            <a:xfrm flipH="0" flipV="1">
              <a:off x="2646000" y="2617200"/>
              <a:ext cx="540000" cy="1677600"/>
            </a:xfrm>
            <a:prstGeom prst="line">
              <a:avLst/>
            </a:prstGeom>
            <a:ln w="508">
              <a:solidFill>
                <a:srgbClr val="7699D4"/>
              </a:solidFill>
            </a:ln>
          </p:spPr>
        </p:cxnSp>
        <p:cxnSp>
          <p:nvCxnSpPr>
            <p:cNvPr id="53" name="Line 53"/>
            <p:cNvCxnSpPr/>
            <p:nvPr/>
          </p:nvCxnSpPr>
          <p:spPr>
            <a:xfrm flipH="0" flipV="1">
              <a:off x="2646000" y="2617200"/>
              <a:ext cx="1080000" cy="1677600"/>
            </a:xfrm>
            <a:prstGeom prst="line">
              <a:avLst/>
            </a:prstGeom>
            <a:ln w="381">
              <a:solidFill>
                <a:srgbClr val="7699D4"/>
              </a:solidFill>
            </a:ln>
          </p:spPr>
        </p:cxnSp>
        <p:cxnSp>
          <p:nvCxnSpPr>
            <p:cNvPr id="54" name="Line 54"/>
            <p:cNvCxnSpPr/>
            <p:nvPr/>
          </p:nvCxnSpPr>
          <p:spPr>
            <a:xfrm flipH="0" flipV="1">
              <a:off x="2646000" y="2617200"/>
              <a:ext cx="1620000" cy="1677600"/>
            </a:xfrm>
            <a:prstGeom prst="line">
              <a:avLst/>
            </a:prstGeom>
            <a:ln w="2413">
              <a:solidFill>
                <a:srgbClr val="DD7373"/>
              </a:solidFill>
            </a:ln>
          </p:spPr>
        </p:cxnSp>
        <p:cxnSp>
          <p:nvCxnSpPr>
            <p:cNvPr id="55" name="Line 55"/>
            <p:cNvCxnSpPr/>
            <p:nvPr/>
          </p:nvCxnSpPr>
          <p:spPr>
            <a:xfrm flipH="0" flipV="1">
              <a:off x="2646000" y="2617200"/>
              <a:ext cx="2160000" cy="1677600"/>
            </a:xfrm>
            <a:prstGeom prst="line">
              <a:avLst/>
            </a:prstGeom>
            <a:ln w="20066">
              <a:solidFill>
                <a:srgbClr val="DD7373"/>
              </a:solidFill>
            </a:ln>
          </p:spPr>
        </p:cxnSp>
        <p:cxnSp>
          <p:nvCxnSpPr>
            <p:cNvPr id="56" name="Line 56"/>
            <p:cNvCxnSpPr/>
            <p:nvPr/>
          </p:nvCxnSpPr>
          <p:spPr>
            <a:xfrm flipH="1" flipV="1">
              <a:off x="1026000" y="2617200"/>
              <a:ext cx="2160000" cy="1677600"/>
            </a:xfrm>
            <a:prstGeom prst="line">
              <a:avLst/>
            </a:prstGeom>
            <a:ln w="1143">
              <a:solidFill>
                <a:srgbClr val="7699D4"/>
              </a:solidFill>
            </a:ln>
          </p:spPr>
        </p:cxnSp>
        <p:cxnSp>
          <p:nvCxnSpPr>
            <p:cNvPr id="57" name="Line 57"/>
            <p:cNvCxnSpPr/>
            <p:nvPr/>
          </p:nvCxnSpPr>
          <p:spPr>
            <a:xfrm flipH="1" flipV="1">
              <a:off x="1566000" y="2617200"/>
              <a:ext cx="1620000" cy="1677600"/>
            </a:xfrm>
            <a:prstGeom prst="line">
              <a:avLst/>
            </a:prstGeom>
            <a:ln w="2413">
              <a:solidFill>
                <a:srgbClr val="7699D4"/>
              </a:solidFill>
            </a:ln>
          </p:spPr>
        </p:cxnSp>
        <p:cxnSp>
          <p:nvCxnSpPr>
            <p:cNvPr id="58" name="Line 58"/>
            <p:cNvCxnSpPr/>
            <p:nvPr/>
          </p:nvCxnSpPr>
          <p:spPr>
            <a:xfrm flipH="1" flipV="1">
              <a:off x="2106000" y="2617200"/>
              <a:ext cx="1080000" cy="1677600"/>
            </a:xfrm>
            <a:prstGeom prst="line">
              <a:avLst/>
            </a:prstGeom>
            <a:ln w="3302">
              <a:solidFill>
                <a:srgbClr val="DD7373"/>
              </a:solidFill>
            </a:ln>
          </p:spPr>
        </p:cxnSp>
        <p:cxnSp>
          <p:nvCxnSpPr>
            <p:cNvPr id="59" name="Line 59"/>
            <p:cNvCxnSpPr/>
            <p:nvPr/>
          </p:nvCxnSpPr>
          <p:spPr>
            <a:xfrm flipH="1" flipV="1">
              <a:off x="2646000" y="2617200"/>
              <a:ext cx="540000" cy="1677600"/>
            </a:xfrm>
            <a:prstGeom prst="line">
              <a:avLst/>
            </a:prstGeom>
            <a:ln w="4699">
              <a:solidFill>
                <a:srgbClr val="DD7373"/>
              </a:solidFill>
            </a:ln>
          </p:spPr>
        </p:cxnSp>
        <p:cxnSp>
          <p:nvCxnSpPr>
            <p:cNvPr id="60" name="Line 60"/>
            <p:cNvCxnSpPr/>
            <p:nvPr/>
          </p:nvCxnSpPr>
          <p:spPr>
            <a:xfrm flipH="0" flipV="1">
              <a:off x="3186000" y="2617200"/>
              <a:ext cx="0" cy="16776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61" name="Line 61"/>
            <p:cNvCxnSpPr/>
            <p:nvPr/>
          </p:nvCxnSpPr>
          <p:spPr>
            <a:xfrm flipH="0" flipV="1">
              <a:off x="3186000" y="2617200"/>
              <a:ext cx="540000" cy="1677600"/>
            </a:xfrm>
            <a:prstGeom prst="line">
              <a:avLst/>
            </a:prstGeom>
            <a:ln w="2794">
              <a:solidFill>
                <a:srgbClr val="DD7373"/>
              </a:solidFill>
            </a:ln>
          </p:spPr>
        </p:cxnSp>
        <p:cxnSp>
          <p:nvCxnSpPr>
            <p:cNvPr id="62" name="Line 62"/>
            <p:cNvCxnSpPr/>
            <p:nvPr/>
          </p:nvCxnSpPr>
          <p:spPr>
            <a:xfrm flipH="0" flipV="1">
              <a:off x="3186000" y="2617200"/>
              <a:ext cx="1080000" cy="16776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63" name="Line 63"/>
            <p:cNvCxnSpPr/>
            <p:nvPr/>
          </p:nvCxnSpPr>
          <p:spPr>
            <a:xfrm flipH="0" flipV="1">
              <a:off x="3186000" y="2617200"/>
              <a:ext cx="1620000" cy="1677600"/>
            </a:xfrm>
            <a:prstGeom prst="line">
              <a:avLst/>
            </a:prstGeom>
            <a:ln w="5207">
              <a:solidFill>
                <a:srgbClr val="DD7373"/>
              </a:solidFill>
            </a:ln>
          </p:spPr>
        </p:cxnSp>
        <p:cxnSp>
          <p:nvCxnSpPr>
            <p:cNvPr id="64" name="Line 64"/>
            <p:cNvCxnSpPr/>
            <p:nvPr/>
          </p:nvCxnSpPr>
          <p:spPr>
            <a:xfrm flipH="1" flipV="1">
              <a:off x="1026000" y="2617200"/>
              <a:ext cx="2700000" cy="1677600"/>
            </a:xfrm>
            <a:prstGeom prst="line">
              <a:avLst/>
            </a:prstGeom>
            <a:ln w="3302">
              <a:solidFill>
                <a:srgbClr val="DD7373"/>
              </a:solidFill>
            </a:ln>
          </p:spPr>
        </p:cxnSp>
        <p:cxnSp>
          <p:nvCxnSpPr>
            <p:cNvPr id="65" name="Line 65"/>
            <p:cNvCxnSpPr/>
            <p:nvPr/>
          </p:nvCxnSpPr>
          <p:spPr>
            <a:xfrm flipH="1" flipV="1">
              <a:off x="1566000" y="2617200"/>
              <a:ext cx="2160000" cy="1677600"/>
            </a:xfrm>
            <a:prstGeom prst="line">
              <a:avLst/>
            </a:prstGeom>
            <a:ln w="381">
              <a:solidFill>
                <a:srgbClr val="000000"/>
              </a:solidFill>
            </a:ln>
          </p:spPr>
        </p:cxnSp>
        <p:cxnSp>
          <p:nvCxnSpPr>
            <p:cNvPr id="66" name="Line 66"/>
            <p:cNvCxnSpPr/>
            <p:nvPr/>
          </p:nvCxnSpPr>
          <p:spPr>
            <a:xfrm flipH="1" flipV="1">
              <a:off x="2106000" y="2617200"/>
              <a:ext cx="1620000" cy="1677600"/>
            </a:xfrm>
            <a:prstGeom prst="line">
              <a:avLst/>
            </a:prstGeom>
            <a:ln w="1651">
              <a:solidFill>
                <a:srgbClr val="DD7373"/>
              </a:solidFill>
            </a:ln>
          </p:spPr>
        </p:cxnSp>
        <p:cxnSp>
          <p:nvCxnSpPr>
            <p:cNvPr id="67" name="Line 67"/>
            <p:cNvCxnSpPr/>
            <p:nvPr/>
          </p:nvCxnSpPr>
          <p:spPr>
            <a:xfrm flipH="1" flipV="1">
              <a:off x="2646000" y="2617200"/>
              <a:ext cx="1080000" cy="1677600"/>
            </a:xfrm>
            <a:prstGeom prst="line">
              <a:avLst/>
            </a:prstGeom>
            <a:ln w="4318">
              <a:solidFill>
                <a:srgbClr val="7699D4"/>
              </a:solidFill>
            </a:ln>
          </p:spPr>
        </p:cxnSp>
        <p:cxnSp>
          <p:nvCxnSpPr>
            <p:cNvPr id="68" name="Line 68"/>
            <p:cNvCxnSpPr/>
            <p:nvPr/>
          </p:nvCxnSpPr>
          <p:spPr>
            <a:xfrm flipH="1" flipV="1">
              <a:off x="3186000" y="2617200"/>
              <a:ext cx="540000" cy="1677600"/>
            </a:xfrm>
            <a:prstGeom prst="line">
              <a:avLst/>
            </a:prstGeom>
            <a:ln w="3175">
              <a:solidFill>
                <a:srgbClr val="DD7373"/>
              </a:solidFill>
            </a:ln>
          </p:spPr>
        </p:cxnSp>
        <p:cxnSp>
          <p:nvCxnSpPr>
            <p:cNvPr id="69" name="Line 69"/>
            <p:cNvCxnSpPr/>
            <p:nvPr/>
          </p:nvCxnSpPr>
          <p:spPr>
            <a:xfrm flipH="0" flipV="1">
              <a:off x="3726000" y="2617200"/>
              <a:ext cx="0" cy="1677600"/>
            </a:xfrm>
            <a:prstGeom prst="line">
              <a:avLst/>
            </a:prstGeom>
            <a:ln w="4826">
              <a:solidFill>
                <a:srgbClr val="DD7373"/>
              </a:solidFill>
            </a:ln>
          </p:spPr>
        </p:cxnSp>
        <p:cxnSp>
          <p:nvCxnSpPr>
            <p:cNvPr id="70" name="Line 70"/>
            <p:cNvCxnSpPr/>
            <p:nvPr/>
          </p:nvCxnSpPr>
          <p:spPr>
            <a:xfrm flipH="0" flipV="1">
              <a:off x="3726000" y="2617200"/>
              <a:ext cx="540000" cy="1677600"/>
            </a:xfrm>
            <a:prstGeom prst="line">
              <a:avLst/>
            </a:prstGeom>
            <a:ln w="889">
              <a:solidFill>
                <a:srgbClr val="7699D4"/>
              </a:solidFill>
            </a:ln>
          </p:spPr>
        </p:cxnSp>
        <p:cxnSp>
          <p:nvCxnSpPr>
            <p:cNvPr id="71" name="Line 71"/>
            <p:cNvCxnSpPr/>
            <p:nvPr/>
          </p:nvCxnSpPr>
          <p:spPr>
            <a:xfrm flipH="0" flipV="1">
              <a:off x="3726000" y="2617200"/>
              <a:ext cx="1080000" cy="1677600"/>
            </a:xfrm>
            <a:prstGeom prst="line">
              <a:avLst/>
            </a:prstGeom>
            <a:ln w="20066">
              <a:solidFill>
                <a:srgbClr val="DD7373"/>
              </a:solidFill>
            </a:ln>
          </p:spPr>
        </p:cxnSp>
        <p:cxnSp>
          <p:nvCxnSpPr>
            <p:cNvPr id="72" name="Line 72"/>
            <p:cNvCxnSpPr/>
            <p:nvPr/>
          </p:nvCxnSpPr>
          <p:spPr>
            <a:xfrm flipH="1" flipV="1">
              <a:off x="1026000" y="2617200"/>
              <a:ext cx="3240000" cy="16776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73" name="Line 73"/>
            <p:cNvCxnSpPr/>
            <p:nvPr/>
          </p:nvCxnSpPr>
          <p:spPr>
            <a:xfrm flipH="1" flipV="1">
              <a:off x="1566000" y="2617200"/>
              <a:ext cx="2700000" cy="1677600"/>
            </a:xfrm>
            <a:prstGeom prst="line">
              <a:avLst/>
            </a:prstGeom>
            <a:ln w="4191">
              <a:solidFill>
                <a:srgbClr val="7699D4"/>
              </a:solidFill>
            </a:ln>
          </p:spPr>
        </p:cxnSp>
        <p:cxnSp>
          <p:nvCxnSpPr>
            <p:cNvPr id="74" name="Line 74"/>
            <p:cNvCxnSpPr/>
            <p:nvPr/>
          </p:nvCxnSpPr>
          <p:spPr>
            <a:xfrm flipH="1" flipV="1">
              <a:off x="2106000" y="2617200"/>
              <a:ext cx="2160000" cy="1677600"/>
            </a:xfrm>
            <a:prstGeom prst="line">
              <a:avLst/>
            </a:prstGeom>
            <a:ln w="3683">
              <a:solidFill>
                <a:srgbClr val="7699D4"/>
              </a:solidFill>
            </a:ln>
          </p:spPr>
        </p:cxnSp>
        <p:cxnSp>
          <p:nvCxnSpPr>
            <p:cNvPr id="75" name="Line 75"/>
            <p:cNvCxnSpPr/>
            <p:nvPr/>
          </p:nvCxnSpPr>
          <p:spPr>
            <a:xfrm flipH="1" flipV="1">
              <a:off x="2646000" y="2617200"/>
              <a:ext cx="1620000" cy="1677600"/>
            </a:xfrm>
            <a:prstGeom prst="line">
              <a:avLst/>
            </a:prstGeom>
            <a:ln w="1905">
              <a:solidFill>
                <a:srgbClr val="DD7373"/>
              </a:solidFill>
            </a:ln>
          </p:spPr>
        </p:cxnSp>
        <p:cxnSp>
          <p:nvCxnSpPr>
            <p:cNvPr id="76" name="Line 76"/>
            <p:cNvCxnSpPr/>
            <p:nvPr/>
          </p:nvCxnSpPr>
          <p:spPr>
            <a:xfrm flipH="1" flipV="1">
              <a:off x="3186000" y="2617200"/>
              <a:ext cx="1080000" cy="1677600"/>
            </a:xfrm>
            <a:prstGeom prst="line">
              <a:avLst/>
            </a:prstGeom>
            <a:ln w="381">
              <a:solidFill>
                <a:srgbClr val="DD7373"/>
              </a:solidFill>
            </a:ln>
          </p:spPr>
        </p:cxnSp>
        <p:cxnSp>
          <p:nvCxnSpPr>
            <p:cNvPr id="77" name="Line 77"/>
            <p:cNvCxnSpPr/>
            <p:nvPr/>
          </p:nvCxnSpPr>
          <p:spPr>
            <a:xfrm flipH="1" flipV="1">
              <a:off x="3726000" y="2617200"/>
              <a:ext cx="540000" cy="1677600"/>
            </a:xfrm>
            <a:prstGeom prst="line">
              <a:avLst/>
            </a:prstGeom>
            <a:ln w="889">
              <a:solidFill>
                <a:srgbClr val="DD7373"/>
              </a:solidFill>
            </a:ln>
          </p:spPr>
        </p:cxnSp>
        <p:cxnSp>
          <p:nvCxnSpPr>
            <p:cNvPr id="78" name="Line 78"/>
            <p:cNvCxnSpPr/>
            <p:nvPr/>
          </p:nvCxnSpPr>
          <p:spPr>
            <a:xfrm flipH="0" flipV="1">
              <a:off x="4266000" y="2617200"/>
              <a:ext cx="0" cy="16776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79" name="Line 79"/>
            <p:cNvCxnSpPr/>
            <p:nvPr/>
          </p:nvCxnSpPr>
          <p:spPr>
            <a:xfrm flipH="0" flipV="1">
              <a:off x="4266000" y="2617200"/>
              <a:ext cx="540000" cy="1677600"/>
            </a:xfrm>
            <a:prstGeom prst="line">
              <a:avLst/>
            </a:prstGeom>
            <a:ln w="5334">
              <a:solidFill>
                <a:srgbClr val="DD7373"/>
              </a:solidFill>
            </a:ln>
          </p:spPr>
        </p:cxnSp>
        <p:cxnSp>
          <p:nvCxnSpPr>
            <p:cNvPr id="80" name="Line 80"/>
            <p:cNvCxnSpPr/>
            <p:nvPr/>
          </p:nvCxnSpPr>
          <p:spPr>
            <a:xfrm flipH="1" flipV="1">
              <a:off x="1026000" y="4294800"/>
              <a:ext cx="1350000" cy="1681200"/>
            </a:xfrm>
            <a:prstGeom prst="line">
              <a:avLst/>
            </a:prstGeom>
            <a:ln w="1143">
              <a:solidFill>
                <a:srgbClr val="DD7373"/>
              </a:solidFill>
            </a:ln>
          </p:spPr>
        </p:cxnSp>
        <p:cxnSp>
          <p:nvCxnSpPr>
            <p:cNvPr id="81" name="Line 81"/>
            <p:cNvCxnSpPr/>
            <p:nvPr/>
          </p:nvCxnSpPr>
          <p:spPr>
            <a:xfrm flipH="1" flipV="1">
              <a:off x="1566000" y="4294800"/>
              <a:ext cx="810000" cy="1681200"/>
            </a:xfrm>
            <a:prstGeom prst="line">
              <a:avLst/>
            </a:prstGeom>
            <a:ln w="508">
              <a:solidFill>
                <a:srgbClr val="7699D4"/>
              </a:solidFill>
            </a:ln>
          </p:spPr>
        </p:cxnSp>
        <p:cxnSp>
          <p:nvCxnSpPr>
            <p:cNvPr id="82" name="Line 82"/>
            <p:cNvCxnSpPr/>
            <p:nvPr/>
          </p:nvCxnSpPr>
          <p:spPr>
            <a:xfrm flipH="1" flipV="1">
              <a:off x="2106000" y="4294800"/>
              <a:ext cx="270000" cy="1681200"/>
            </a:xfrm>
            <a:prstGeom prst="line">
              <a:avLst/>
            </a:prstGeom>
            <a:ln w="1397">
              <a:solidFill>
                <a:srgbClr val="DD7373"/>
              </a:solidFill>
            </a:ln>
          </p:spPr>
        </p:cxnSp>
        <p:cxnSp>
          <p:nvCxnSpPr>
            <p:cNvPr id="83" name="Line 83"/>
            <p:cNvCxnSpPr/>
            <p:nvPr/>
          </p:nvCxnSpPr>
          <p:spPr>
            <a:xfrm flipH="0" flipV="1">
              <a:off x="2376000" y="4294800"/>
              <a:ext cx="270000" cy="16812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84" name="Line 84"/>
            <p:cNvCxnSpPr/>
            <p:nvPr/>
          </p:nvCxnSpPr>
          <p:spPr>
            <a:xfrm flipH="0" flipV="1">
              <a:off x="2376000" y="4294800"/>
              <a:ext cx="810000" cy="1681200"/>
            </a:xfrm>
            <a:prstGeom prst="line">
              <a:avLst/>
            </a:prstGeom>
            <a:ln w="2286">
              <a:solidFill>
                <a:srgbClr val="7699D4"/>
              </a:solidFill>
            </a:ln>
          </p:spPr>
        </p:cxnSp>
        <p:cxnSp>
          <p:nvCxnSpPr>
            <p:cNvPr id="85" name="Line 85"/>
            <p:cNvCxnSpPr/>
            <p:nvPr/>
          </p:nvCxnSpPr>
          <p:spPr>
            <a:xfrm flipH="0" flipV="1">
              <a:off x="2376000" y="4294800"/>
              <a:ext cx="1350000" cy="1681200"/>
            </a:xfrm>
            <a:prstGeom prst="line">
              <a:avLst/>
            </a:prstGeom>
            <a:ln w="4699">
              <a:solidFill>
                <a:srgbClr val="DD7373"/>
              </a:solidFill>
            </a:ln>
          </p:spPr>
        </p:cxnSp>
        <p:cxnSp>
          <p:nvCxnSpPr>
            <p:cNvPr id="86" name="Line 86"/>
            <p:cNvCxnSpPr/>
            <p:nvPr/>
          </p:nvCxnSpPr>
          <p:spPr>
            <a:xfrm flipH="0" flipV="1">
              <a:off x="2376000" y="4294800"/>
              <a:ext cx="1890000" cy="1681200"/>
            </a:xfrm>
            <a:prstGeom prst="line">
              <a:avLst/>
            </a:prstGeom>
            <a:ln w="1524">
              <a:solidFill>
                <a:srgbClr val="DD7373"/>
              </a:solidFill>
            </a:ln>
          </p:spPr>
        </p:cxnSp>
        <p:cxnSp>
          <p:nvCxnSpPr>
            <p:cNvPr id="87" name="Line 87"/>
            <p:cNvCxnSpPr/>
            <p:nvPr/>
          </p:nvCxnSpPr>
          <p:spPr>
            <a:xfrm flipH="0" flipV="1">
              <a:off x="2376000" y="4294800"/>
              <a:ext cx="2430000" cy="1681200"/>
            </a:xfrm>
            <a:prstGeom prst="line">
              <a:avLst/>
            </a:prstGeom>
            <a:ln w="9906">
              <a:solidFill>
                <a:srgbClr val="DD7373"/>
              </a:solidFill>
            </a:ln>
          </p:spPr>
        </p:cxnSp>
        <p:cxnSp>
          <p:nvCxnSpPr>
            <p:cNvPr id="88" name="Line 88"/>
            <p:cNvCxnSpPr/>
            <p:nvPr/>
          </p:nvCxnSpPr>
          <p:spPr>
            <a:xfrm flipH="1" flipV="1">
              <a:off x="1026000" y="4294800"/>
              <a:ext cx="1890000" cy="1681200"/>
            </a:xfrm>
            <a:prstGeom prst="line">
              <a:avLst/>
            </a:prstGeom>
            <a:ln w="3302">
              <a:solidFill>
                <a:srgbClr val="DD7373"/>
              </a:solidFill>
            </a:ln>
          </p:spPr>
        </p:cxnSp>
        <p:cxnSp>
          <p:nvCxnSpPr>
            <p:cNvPr id="89" name="Line 89"/>
            <p:cNvCxnSpPr/>
            <p:nvPr/>
          </p:nvCxnSpPr>
          <p:spPr>
            <a:xfrm flipH="1" flipV="1">
              <a:off x="1566000" y="4294800"/>
              <a:ext cx="1350000" cy="1681200"/>
            </a:xfrm>
            <a:prstGeom prst="line">
              <a:avLst/>
            </a:prstGeom>
            <a:ln w="762">
              <a:solidFill>
                <a:srgbClr val="7699D4"/>
              </a:solidFill>
            </a:ln>
          </p:spPr>
        </p:cxnSp>
        <p:cxnSp>
          <p:nvCxnSpPr>
            <p:cNvPr id="90" name="Line 90"/>
            <p:cNvCxnSpPr/>
            <p:nvPr/>
          </p:nvCxnSpPr>
          <p:spPr>
            <a:xfrm flipH="1" flipV="1">
              <a:off x="2106000" y="4294800"/>
              <a:ext cx="810000" cy="1681200"/>
            </a:xfrm>
            <a:prstGeom prst="line">
              <a:avLst/>
            </a:prstGeom>
            <a:ln w="2286">
              <a:solidFill>
                <a:srgbClr val="7699D4"/>
              </a:solidFill>
            </a:ln>
          </p:spPr>
        </p:cxnSp>
        <p:cxnSp>
          <p:nvCxnSpPr>
            <p:cNvPr id="91" name="Line 91"/>
            <p:cNvCxnSpPr/>
            <p:nvPr/>
          </p:nvCxnSpPr>
          <p:spPr>
            <a:xfrm flipH="1" flipV="1">
              <a:off x="2646000" y="4294800"/>
              <a:ext cx="270000" cy="1681200"/>
            </a:xfrm>
            <a:prstGeom prst="line">
              <a:avLst/>
            </a:prstGeom>
            <a:ln w="2794">
              <a:solidFill>
                <a:srgbClr val="7699D4"/>
              </a:solidFill>
            </a:ln>
          </p:spPr>
        </p:cxnSp>
        <p:cxnSp>
          <p:nvCxnSpPr>
            <p:cNvPr id="92" name="Line 92"/>
            <p:cNvCxnSpPr/>
            <p:nvPr/>
          </p:nvCxnSpPr>
          <p:spPr>
            <a:xfrm flipH="0" flipV="1">
              <a:off x="2916000" y="4294800"/>
              <a:ext cx="270000" cy="1681200"/>
            </a:xfrm>
            <a:prstGeom prst="line">
              <a:avLst/>
            </a:prstGeom>
            <a:ln w="2540">
              <a:solidFill>
                <a:srgbClr val="7699D4"/>
              </a:solidFill>
            </a:ln>
          </p:spPr>
        </p:cxnSp>
        <p:cxnSp>
          <p:nvCxnSpPr>
            <p:cNvPr id="93" name="Line 93"/>
            <p:cNvCxnSpPr/>
            <p:nvPr/>
          </p:nvCxnSpPr>
          <p:spPr>
            <a:xfrm flipH="0" flipV="1">
              <a:off x="2916000" y="4294800"/>
              <a:ext cx="810000" cy="1681200"/>
            </a:xfrm>
            <a:prstGeom prst="line">
              <a:avLst/>
            </a:prstGeom>
            <a:ln w="3302">
              <a:solidFill>
                <a:srgbClr val="7699D4"/>
              </a:solidFill>
            </a:ln>
          </p:spPr>
        </p:cxnSp>
        <p:cxnSp>
          <p:nvCxnSpPr>
            <p:cNvPr id="94" name="Line 94"/>
            <p:cNvCxnSpPr/>
            <p:nvPr/>
          </p:nvCxnSpPr>
          <p:spPr>
            <a:xfrm flipH="0" flipV="1">
              <a:off x="2916000" y="4294800"/>
              <a:ext cx="1350000" cy="1681200"/>
            </a:xfrm>
            <a:prstGeom prst="line">
              <a:avLst/>
            </a:prstGeom>
            <a:ln w="762">
              <a:solidFill>
                <a:srgbClr val="7699D4"/>
              </a:solidFill>
            </a:ln>
          </p:spPr>
        </p:cxnSp>
        <p:cxnSp>
          <p:nvCxnSpPr>
            <p:cNvPr id="95" name="Line 95"/>
            <p:cNvCxnSpPr/>
            <p:nvPr/>
          </p:nvCxnSpPr>
          <p:spPr>
            <a:xfrm flipH="0" flipV="1">
              <a:off x="2916000" y="4294800"/>
              <a:ext cx="1890000" cy="1681200"/>
            </a:xfrm>
            <a:prstGeom prst="line">
              <a:avLst/>
            </a:prstGeom>
            <a:ln w="20320">
              <a:solidFill>
                <a:srgbClr val="DD7373"/>
              </a:solidFill>
            </a:ln>
          </p:spPr>
        </p:cxnSp>
        <p:cxnSp>
          <p:nvCxnSpPr>
            <p:cNvPr id="96" name="Line 96"/>
            <p:cNvCxnSpPr/>
            <p:nvPr/>
          </p:nvCxnSpPr>
          <p:spPr>
            <a:xfrm flipH="1" flipV="1">
              <a:off x="1026000" y="4294800"/>
              <a:ext cx="2430000" cy="1681200"/>
            </a:xfrm>
            <a:prstGeom prst="line">
              <a:avLst/>
            </a:prstGeom>
            <a:ln w="3175">
              <a:solidFill>
                <a:srgbClr val="DD7373"/>
              </a:solidFill>
            </a:ln>
          </p:spPr>
        </p:cxnSp>
        <p:cxnSp>
          <p:nvCxnSpPr>
            <p:cNvPr id="97" name="Line 97"/>
            <p:cNvCxnSpPr/>
            <p:nvPr/>
          </p:nvCxnSpPr>
          <p:spPr>
            <a:xfrm flipH="1" flipV="1">
              <a:off x="1566000" y="4294800"/>
              <a:ext cx="1890000" cy="1681200"/>
            </a:xfrm>
            <a:prstGeom prst="line">
              <a:avLst/>
            </a:prstGeom>
            <a:ln w="1651">
              <a:solidFill>
                <a:srgbClr val="DD7373"/>
              </a:solidFill>
            </a:ln>
          </p:spPr>
        </p:cxnSp>
        <p:cxnSp>
          <p:nvCxnSpPr>
            <p:cNvPr id="98" name="Line 98"/>
            <p:cNvCxnSpPr/>
            <p:nvPr/>
          </p:nvCxnSpPr>
          <p:spPr>
            <a:xfrm flipH="1" flipV="1">
              <a:off x="2106000" y="4294800"/>
              <a:ext cx="1350000" cy="1681200"/>
            </a:xfrm>
            <a:prstGeom prst="line">
              <a:avLst/>
            </a:prstGeom>
            <a:ln w="635">
              <a:solidFill>
                <a:srgbClr val="7699D4"/>
              </a:solidFill>
            </a:ln>
          </p:spPr>
        </p:cxnSp>
        <p:cxnSp>
          <p:nvCxnSpPr>
            <p:cNvPr id="99" name="Line 99"/>
            <p:cNvCxnSpPr/>
            <p:nvPr/>
          </p:nvCxnSpPr>
          <p:spPr>
            <a:xfrm flipH="1" flipV="1">
              <a:off x="2646000" y="4294800"/>
              <a:ext cx="810000" cy="1681200"/>
            </a:xfrm>
            <a:prstGeom prst="line">
              <a:avLst/>
            </a:prstGeom>
            <a:ln w="2540">
              <a:solidFill>
                <a:srgbClr val="7699D4"/>
              </a:solidFill>
            </a:ln>
          </p:spPr>
        </p:cxnSp>
        <p:cxnSp>
          <p:nvCxnSpPr>
            <p:cNvPr id="100" name="Line 100"/>
            <p:cNvCxnSpPr/>
            <p:nvPr/>
          </p:nvCxnSpPr>
          <p:spPr>
            <a:xfrm flipH="1" flipV="1">
              <a:off x="3186000" y="4294800"/>
              <a:ext cx="270000" cy="1681200"/>
            </a:xfrm>
            <a:prstGeom prst="line">
              <a:avLst/>
            </a:prstGeom>
            <a:ln w="635">
              <a:solidFill>
                <a:srgbClr val="DD7373"/>
              </a:solidFill>
            </a:ln>
          </p:spPr>
        </p:cxnSp>
        <p:cxnSp>
          <p:nvCxnSpPr>
            <p:cNvPr id="101" name="Line 101"/>
            <p:cNvCxnSpPr/>
            <p:nvPr/>
          </p:nvCxnSpPr>
          <p:spPr>
            <a:xfrm flipH="0" flipV="1">
              <a:off x="3456000" y="4294800"/>
              <a:ext cx="270000" cy="1681200"/>
            </a:xfrm>
            <a:prstGeom prst="line">
              <a:avLst/>
            </a:prstGeom>
            <a:ln w="1651">
              <a:solidFill>
                <a:srgbClr val="7699D4"/>
              </a:solidFill>
            </a:ln>
          </p:spPr>
        </p:cxnSp>
        <p:cxnSp>
          <p:nvCxnSpPr>
            <p:cNvPr id="102" name="Line 102"/>
            <p:cNvCxnSpPr/>
            <p:nvPr/>
          </p:nvCxnSpPr>
          <p:spPr>
            <a:xfrm flipH="0" flipV="1">
              <a:off x="3456000" y="4294800"/>
              <a:ext cx="810000" cy="1681200"/>
            </a:xfrm>
            <a:prstGeom prst="line">
              <a:avLst/>
            </a:prstGeom>
            <a:ln w="2921">
              <a:solidFill>
                <a:srgbClr val="DD7373"/>
              </a:solidFill>
            </a:ln>
          </p:spPr>
        </p:cxnSp>
        <p:cxnSp>
          <p:nvCxnSpPr>
            <p:cNvPr id="103" name="Line 103"/>
            <p:cNvCxnSpPr/>
            <p:nvPr/>
          </p:nvCxnSpPr>
          <p:spPr>
            <a:xfrm flipH="0" flipV="1">
              <a:off x="3456000" y="4294800"/>
              <a:ext cx="1350000" cy="1681200"/>
            </a:xfrm>
            <a:prstGeom prst="line">
              <a:avLst/>
            </a:prstGeom>
            <a:ln w="23368">
              <a:solidFill>
                <a:srgbClr val="DD7373"/>
              </a:solidFill>
            </a:ln>
          </p:spPr>
        </p:cxnSp>
        <p:sp>
          <p:nvSpPr>
            <p:cNvPr id="104" name="Ellipse 104"/>
            <p:cNvSpPr/>
            <p:nvPr/>
          </p:nvSpPr>
          <p:spPr>
            <a:xfrm rot="0">
              <a:off x="2196000" y="75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05" name="TextBox 105"/>
            <p:cNvSpPr txBox="1"/>
            <p:nvPr/>
          </p:nvSpPr>
          <p:spPr>
            <a:xfrm rot="0">
              <a:off x="2196000" y="75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x₁</a:t>
              </a:r>
              <a:endParaRPr dirty="0" sz="1400"/>
            </a:p>
          </p:txBody>
        </p:sp>
        <p:sp>
          <p:nvSpPr>
            <p:cNvPr id="106" name="Ellipse 106"/>
            <p:cNvSpPr/>
            <p:nvPr/>
          </p:nvSpPr>
          <p:spPr>
            <a:xfrm rot="0">
              <a:off x="2736000" y="75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07" name="TextBox 107"/>
            <p:cNvSpPr txBox="1"/>
            <p:nvPr/>
          </p:nvSpPr>
          <p:spPr>
            <a:xfrm rot="0">
              <a:off x="2736000" y="75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x₂</a:t>
              </a:r>
              <a:endParaRPr dirty="0" sz="1400"/>
            </a:p>
          </p:txBody>
        </p:sp>
        <p:sp>
          <p:nvSpPr>
            <p:cNvPr id="108" name="Ellipse 108"/>
            <p:cNvSpPr/>
            <p:nvPr/>
          </p:nvSpPr>
          <p:spPr>
            <a:xfrm rot="0">
              <a:off x="3276000" y="75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09" name="TextBox 109"/>
            <p:cNvSpPr txBox="1"/>
            <p:nvPr/>
          </p:nvSpPr>
          <p:spPr>
            <a:xfrm rot="0">
              <a:off x="3276000" y="75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1</a:t>
              </a:r>
              <a:endParaRPr dirty="0" sz="1400"/>
            </a:p>
          </p:txBody>
        </p:sp>
        <p:sp>
          <p:nvSpPr>
            <p:cNvPr id="110" name="Ellipse 110"/>
            <p:cNvSpPr/>
            <p:nvPr/>
          </p:nvSpPr>
          <p:spPr>
            <a:xfrm rot="0">
              <a:off x="84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1" name="TextBox 111"/>
            <p:cNvSpPr txBox="1"/>
            <p:nvPr/>
          </p:nvSpPr>
          <p:spPr>
            <a:xfrm rot="0">
              <a:off x="84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A₁</a:t>
              </a:r>
              <a:endParaRPr dirty="0" sz="1400"/>
            </a:p>
          </p:txBody>
        </p:sp>
        <p:sp>
          <p:nvSpPr>
            <p:cNvPr id="112" name="Ellipse 112"/>
            <p:cNvSpPr/>
            <p:nvPr/>
          </p:nvSpPr>
          <p:spPr>
            <a:xfrm rot="0">
              <a:off x="138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3" name="TextBox 113"/>
            <p:cNvSpPr txBox="1"/>
            <p:nvPr/>
          </p:nvSpPr>
          <p:spPr>
            <a:xfrm rot="0">
              <a:off x="138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A₂</a:t>
              </a:r>
              <a:endParaRPr dirty="0" sz="1400"/>
            </a:p>
          </p:txBody>
        </p:sp>
        <p:sp>
          <p:nvSpPr>
            <p:cNvPr id="114" name="Ellipse 114"/>
            <p:cNvSpPr/>
            <p:nvPr/>
          </p:nvSpPr>
          <p:spPr>
            <a:xfrm rot="0">
              <a:off x="192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5" name="TextBox 115"/>
            <p:cNvSpPr txBox="1"/>
            <p:nvPr/>
          </p:nvSpPr>
          <p:spPr>
            <a:xfrm rot="0">
              <a:off x="192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A₃</a:t>
              </a:r>
              <a:endParaRPr dirty="0" sz="1400"/>
            </a:p>
          </p:txBody>
        </p:sp>
        <p:sp>
          <p:nvSpPr>
            <p:cNvPr id="116" name="Ellipse 116"/>
            <p:cNvSpPr/>
            <p:nvPr/>
          </p:nvSpPr>
          <p:spPr>
            <a:xfrm rot="0">
              <a:off x="246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7" name="TextBox 117"/>
            <p:cNvSpPr txBox="1"/>
            <p:nvPr/>
          </p:nvSpPr>
          <p:spPr>
            <a:xfrm rot="0">
              <a:off x="246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A₄</a:t>
              </a:r>
              <a:endParaRPr dirty="0" sz="1400"/>
            </a:p>
          </p:txBody>
        </p:sp>
        <p:sp>
          <p:nvSpPr>
            <p:cNvPr id="118" name="Ellipse 118"/>
            <p:cNvSpPr/>
            <p:nvPr/>
          </p:nvSpPr>
          <p:spPr>
            <a:xfrm rot="0">
              <a:off x="300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9" name="TextBox 119"/>
            <p:cNvSpPr txBox="1"/>
            <p:nvPr/>
          </p:nvSpPr>
          <p:spPr>
            <a:xfrm rot="0">
              <a:off x="300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A₅</a:t>
              </a:r>
              <a:endParaRPr dirty="0" sz="1400"/>
            </a:p>
          </p:txBody>
        </p:sp>
        <p:sp>
          <p:nvSpPr>
            <p:cNvPr id="120" name="Ellipse 120"/>
            <p:cNvSpPr/>
            <p:nvPr/>
          </p:nvSpPr>
          <p:spPr>
            <a:xfrm rot="0">
              <a:off x="354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1" name="TextBox 121"/>
            <p:cNvSpPr txBox="1"/>
            <p:nvPr/>
          </p:nvSpPr>
          <p:spPr>
            <a:xfrm rot="0">
              <a:off x="354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A₆</a:t>
              </a:r>
              <a:endParaRPr dirty="0" sz="1400"/>
            </a:p>
          </p:txBody>
        </p:sp>
        <p:sp>
          <p:nvSpPr>
            <p:cNvPr id="122" name="Ellipse 122"/>
            <p:cNvSpPr/>
            <p:nvPr/>
          </p:nvSpPr>
          <p:spPr>
            <a:xfrm rot="0">
              <a:off x="408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3" name="TextBox 123"/>
            <p:cNvSpPr txBox="1"/>
            <p:nvPr/>
          </p:nvSpPr>
          <p:spPr>
            <a:xfrm rot="0">
              <a:off x="408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A₇</a:t>
              </a:r>
              <a:endParaRPr dirty="0" sz="1400"/>
            </a:p>
          </p:txBody>
        </p:sp>
        <p:sp>
          <p:nvSpPr>
            <p:cNvPr id="124" name="Ellipse 124"/>
            <p:cNvSpPr/>
            <p:nvPr/>
          </p:nvSpPr>
          <p:spPr>
            <a:xfrm rot="0">
              <a:off x="462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5" name="TextBox 125"/>
            <p:cNvSpPr txBox="1"/>
            <p:nvPr/>
          </p:nvSpPr>
          <p:spPr>
            <a:xfrm rot="0">
              <a:off x="462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1</a:t>
              </a:r>
              <a:endParaRPr dirty="0" sz="1400"/>
            </a:p>
          </p:txBody>
        </p:sp>
        <p:sp>
          <p:nvSpPr>
            <p:cNvPr id="126" name="Ellipse 126"/>
            <p:cNvSpPr/>
            <p:nvPr/>
          </p:nvSpPr>
          <p:spPr>
            <a:xfrm rot="0">
              <a:off x="84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7" name="TextBox 127"/>
            <p:cNvSpPr txBox="1"/>
            <p:nvPr/>
          </p:nvSpPr>
          <p:spPr>
            <a:xfrm rot="0">
              <a:off x="84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B₁</a:t>
              </a:r>
              <a:endParaRPr dirty="0" sz="1400"/>
            </a:p>
          </p:txBody>
        </p:sp>
        <p:sp>
          <p:nvSpPr>
            <p:cNvPr id="128" name="Ellipse 128"/>
            <p:cNvSpPr/>
            <p:nvPr/>
          </p:nvSpPr>
          <p:spPr>
            <a:xfrm rot="0">
              <a:off x="138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9" name="TextBox 129"/>
            <p:cNvSpPr txBox="1"/>
            <p:nvPr/>
          </p:nvSpPr>
          <p:spPr>
            <a:xfrm rot="0">
              <a:off x="138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B₂</a:t>
              </a:r>
              <a:endParaRPr dirty="0" sz="1400"/>
            </a:p>
          </p:txBody>
        </p:sp>
        <p:sp>
          <p:nvSpPr>
            <p:cNvPr id="130" name="Ellipse 130"/>
            <p:cNvSpPr/>
            <p:nvPr/>
          </p:nvSpPr>
          <p:spPr>
            <a:xfrm rot="0">
              <a:off x="192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1" name="TextBox 131"/>
            <p:cNvSpPr txBox="1"/>
            <p:nvPr/>
          </p:nvSpPr>
          <p:spPr>
            <a:xfrm rot="0">
              <a:off x="192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B₃</a:t>
              </a:r>
              <a:endParaRPr dirty="0" sz="1400"/>
            </a:p>
          </p:txBody>
        </p:sp>
        <p:sp>
          <p:nvSpPr>
            <p:cNvPr id="132" name="Ellipse 132"/>
            <p:cNvSpPr/>
            <p:nvPr/>
          </p:nvSpPr>
          <p:spPr>
            <a:xfrm rot="0">
              <a:off x="246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3" name="TextBox 133"/>
            <p:cNvSpPr txBox="1"/>
            <p:nvPr/>
          </p:nvSpPr>
          <p:spPr>
            <a:xfrm rot="0">
              <a:off x="246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B₄</a:t>
              </a:r>
              <a:endParaRPr dirty="0" sz="1400"/>
            </a:p>
          </p:txBody>
        </p:sp>
        <p:sp>
          <p:nvSpPr>
            <p:cNvPr id="134" name="Ellipse 134"/>
            <p:cNvSpPr/>
            <p:nvPr/>
          </p:nvSpPr>
          <p:spPr>
            <a:xfrm rot="0">
              <a:off x="300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5" name="TextBox 135"/>
            <p:cNvSpPr txBox="1"/>
            <p:nvPr/>
          </p:nvSpPr>
          <p:spPr>
            <a:xfrm rot="0">
              <a:off x="300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B₅</a:t>
              </a:r>
              <a:endParaRPr dirty="0" sz="1400"/>
            </a:p>
          </p:txBody>
        </p:sp>
        <p:sp>
          <p:nvSpPr>
            <p:cNvPr id="136" name="Ellipse 136"/>
            <p:cNvSpPr/>
            <p:nvPr/>
          </p:nvSpPr>
          <p:spPr>
            <a:xfrm rot="0">
              <a:off x="354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7" name="TextBox 137"/>
            <p:cNvSpPr txBox="1"/>
            <p:nvPr/>
          </p:nvSpPr>
          <p:spPr>
            <a:xfrm rot="0">
              <a:off x="354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B₆</a:t>
              </a:r>
              <a:endParaRPr dirty="0" sz="1400"/>
            </a:p>
          </p:txBody>
        </p:sp>
        <p:sp>
          <p:nvSpPr>
            <p:cNvPr id="138" name="Ellipse 138"/>
            <p:cNvSpPr/>
            <p:nvPr/>
          </p:nvSpPr>
          <p:spPr>
            <a:xfrm rot="0">
              <a:off x="408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9" name="TextBox 139"/>
            <p:cNvSpPr txBox="1"/>
            <p:nvPr/>
          </p:nvSpPr>
          <p:spPr>
            <a:xfrm rot="0">
              <a:off x="408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B₇</a:t>
              </a:r>
              <a:endParaRPr dirty="0" sz="1400"/>
            </a:p>
          </p:txBody>
        </p:sp>
        <p:sp>
          <p:nvSpPr>
            <p:cNvPr id="140" name="Ellipse 140"/>
            <p:cNvSpPr/>
            <p:nvPr/>
          </p:nvSpPr>
          <p:spPr>
            <a:xfrm rot="0">
              <a:off x="462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41" name="TextBox 141"/>
            <p:cNvSpPr txBox="1"/>
            <p:nvPr/>
          </p:nvSpPr>
          <p:spPr>
            <a:xfrm rot="0">
              <a:off x="462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1</a:t>
              </a:r>
              <a:endParaRPr dirty="0" sz="1400"/>
            </a:p>
          </p:txBody>
        </p:sp>
        <p:sp>
          <p:nvSpPr>
            <p:cNvPr id="142" name="Ellipse 142"/>
            <p:cNvSpPr/>
            <p:nvPr/>
          </p:nvSpPr>
          <p:spPr>
            <a:xfrm rot="0">
              <a:off x="2196000" y="579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43" name="TextBox 143"/>
            <p:cNvSpPr txBox="1"/>
            <p:nvPr/>
          </p:nvSpPr>
          <p:spPr>
            <a:xfrm rot="0">
              <a:off x="2196000" y="579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C₁</a:t>
              </a:r>
              <a:endParaRPr dirty="0" sz="1400"/>
            </a:p>
          </p:txBody>
        </p:sp>
        <p:sp>
          <p:nvSpPr>
            <p:cNvPr id="144" name="Ellipse 144"/>
            <p:cNvSpPr/>
            <p:nvPr/>
          </p:nvSpPr>
          <p:spPr>
            <a:xfrm rot="0">
              <a:off x="2736000" y="579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45" name="TextBox 145"/>
            <p:cNvSpPr txBox="1"/>
            <p:nvPr/>
          </p:nvSpPr>
          <p:spPr>
            <a:xfrm rot="0">
              <a:off x="2736000" y="579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C₂</a:t>
              </a:r>
              <a:endParaRPr dirty="0" sz="1400"/>
            </a:p>
          </p:txBody>
        </p:sp>
        <p:sp>
          <p:nvSpPr>
            <p:cNvPr id="146" name="Ellipse 146"/>
            <p:cNvSpPr/>
            <p:nvPr/>
          </p:nvSpPr>
          <p:spPr>
            <a:xfrm rot="0">
              <a:off x="3276000" y="579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47" name="TextBox 147"/>
            <p:cNvSpPr txBox="1"/>
            <p:nvPr/>
          </p:nvSpPr>
          <p:spPr>
            <a:xfrm rot="0">
              <a:off x="3276000" y="579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C₃</a:t>
              </a:r>
              <a:endParaRPr dirty="0" sz="1400"/>
            </a:p>
          </p:txBody>
        </p:sp>
      </p:grpSp>
      <p:sp>
        <p:nvSpPr>
          <p:cNvPr id="148" name="TextBox 148"/>
          <p:cNvSpPr txBox="1"/>
          <p:nvPr/>
        </p:nvSpPr>
        <p:spPr>
          <a:xfrm rot="0">
            <a:off x="5940000" y="720000"/>
            <a:ext cx="5760000" cy="720000"/>
          </a:xfrm>
          <a:prstGeom prst="rect">
            <a:avLst/>
          </a:prstGeom>
        </p:spPr>
        <p:txBody>
          <a:bodyPr anchor="ctr" anchorCtr="0" rtlCol="0" bIns="0" lIns="0" rIns="0" tIns="0" wrap="square">
            <a:noAutoFit/>
          </a:bodyPr>
          <a:lstStyle/>
          <a:p>
            <a:pPr algn="ctr"/>
            <a:r>
              <a:rPr smtClean="0" dirty="0" sz="3600" b="1"/>
              <a:t>Многослойный персептрон</a:t>
            </a:r>
            <a:endParaRPr dirty="0" sz="3600" b="1"/>
          </a:p>
        </p:txBody>
      </p:sp>
      <p:sp>
        <p:nvSpPr>
          <p:cNvPr id="149" name="TextBox 149"/>
          <p:cNvSpPr txBox="1"/>
          <p:nvPr/>
        </p:nvSpPr>
        <p:spPr>
          <a:xfrm rot="0">
            <a:off x="5940000" y="1620000"/>
            <a:ext cx="5760000" cy="1440000"/>
          </a:xfrm>
          <a:prstGeom prst="rect">
            <a:avLst/>
          </a:prstGeom>
        </p:spPr>
        <p:txBody>
          <a:bodyPr anchor="t" anchorCtr="0" rtlCol="0" bIns="36000" lIns="90000" rIns="90000" tIns="36000" wrap="square">
            <a:noAutoFit/>
          </a:bodyPr>
          <a:lstStyle/>
          <a:p>
            <a:pPr algn="l"/>
            <a:r>
              <a:rPr smtClean="0" dirty="0" sz="2400"/>
              <a:t>- 2 входа</a:t>
            </a:r>
            <a:endParaRPr dirty="0" sz="2400"/>
          </a:p>
          <a:p>
            <a:pPr algn="l"/>
            <a:r>
              <a:rPr smtClean="0" dirty="0" sz="2400"/>
              <a:t>- 2 скрытых слоя по 7 нейронов</a:t>
            </a:r>
            <a:endParaRPr dirty="0" sz="2400"/>
          </a:p>
          <a:p>
            <a:pPr algn="l"/>
            <a:r>
              <a:rPr smtClean="0" dirty="0" sz="2400"/>
              <a:t>- выходной слой на 3 нейрона</a:t>
            </a:r>
            <a:endParaRPr dirty="0" sz="2400"/>
          </a:p>
        </p:txBody>
      </p:sp>
    </p:spTree>
    <p:extLst>
      <p:ext uri="{BB962C8B-B14F-4D97-AF65-F5344CB8AC3E}">
        <ns2:creationId val="3791754821"/>
      </p:ext>
    </p:extLst>
  </p:cSld>
  <p:clrMapOvr>
    <a:masterClrMapping/>
  </p:clrMapOvr>
</p:sld>
</file>

<file path=ppt/slides/slide10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ns2:creationId val="3666555843"/>
      </p:ext>
    </p:extLst>
  </p:cSld>
  <p:clrMapOvr>
    <a:masterClrMapping/>
  </p:clrMapOvr>
</p:sld>
</file>

<file path=ppt/slides/slide2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ns2:creationId val="3158598052"/>
      </p:ext>
    </p:extLst>
  </p:cSld>
  <p:clrMapOvr>
    <a:masterClrMapping/>
  </p:clrMapOvr>
</p:sld>
</file>

<file path=ppt/slides/slide3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ns2:creationId val="844204438"/>
      </p:ext>
    </p:extLst>
  </p:cSld>
  <p:clrMapOvr>
    <a:masterClrMapping/>
  </p:clrMapOvr>
</p:sld>
</file>

<file path=ppt/slides/slide4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ns2:creationId val="3860706294"/>
      </p:ext>
    </p:extLst>
  </p:cSld>
  <p:clrMapOvr>
    <a:masterClrMapping/>
  </p:clrMapOvr>
</p:sld>
</file>

<file path=ppt/slides/slide5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ns2:creationId val="658792839"/>
      </p:ext>
    </p:extLst>
  </p:cSld>
  <p:clrMapOvr>
    <a:masterClrMapping/>
  </p:clrMapOvr>
</p:sld>
</file>

<file path=ppt/slides/slide6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ns2:creationId val="1209073116"/>
      </p:ext>
    </p:extLst>
  </p:cSld>
  <p:clrMapOvr>
    <a:masterClrMapping/>
  </p:clrMapOvr>
</p:sld>
</file>

<file path=ppt/slides/slide7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ns2:creationId val="3404502129"/>
      </p:ext>
    </p:extLst>
  </p:cSld>
  <p:clrMapOvr>
    <a:masterClrMapping/>
  </p:clrMapOvr>
</p:sld>
</file>

<file path=ppt/slides/slide8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ns2:creationId val="3471118123"/>
      </p:ext>
    </p:extLst>
  </p:cSld>
  <p:clrMapOvr>
    <a:masterClrMapping/>
  </p:clrMapOvr>
</p:sld>
</file>

<file path=ppt/slides/slide9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ns2:creationId val="2053238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3</cp:revision>
  <dcterms:created xsi:type="dcterms:W3CDTF">2025-03-19T13:12:48Z</dcterms:created>
  <dcterms:modified xsi:type="dcterms:W3CDTF">2025-04-16T11:06:59Z</dcterms:modified>
</cp:coreProperties>
</file>