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324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10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00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6073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2492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380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02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96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67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307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26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8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" name="Group 1"/>
          <p:cNvGrpSpPr/>
          <p:nvPr/>
        </p:nvGrpSpPr>
        <p:grpSpPr>
          <a:xfrm>
            <a:off x="540000" y="270000"/>
            <a:ext cx="7488000" cy="1980000"/>
            <a:chOff x="540000" y="270000"/>
            <a:chExt cx="7488000" cy="1980000"/>
          </a:xfrm>
        </p:grpSpPr>
        <p:sp>
          <p:nvSpPr>
            <p:cNvPr id="2" name="Rectangle 2"/>
            <p:cNvSpPr/>
            <p:nvPr/>
          </p:nvSpPr>
          <p:spPr>
            <a:xfrm rot="0">
              <a:off x="720000" y="2250000"/>
              <a:ext cx="648000" cy="0"/>
            </a:xfrm>
            <a:prstGeom prst="roundRect">
              <a:avLst>
                <a:gd name="adj" fmla="val 0"/>
              </a:avLst>
            </a:prstGeom>
            <a:solidFill>
              <a:srgbClr val="7699d4"/>
            </a:solidFill>
            <a:ln w="12700">
              <a:solidFill>
                <a:srgbClr val="ffffff"/>
              </a:solidFill>
              <a:prstDash val="solid"/>
            </a:ln>
          </p:spPr>
        </p:sp>
        <p:sp>
          <p:nvSpPr>
            <p:cNvPr id="3" name="Rectangle 3"/>
            <p:cNvSpPr/>
            <p:nvPr/>
          </p:nvSpPr>
          <p:spPr>
            <a:xfrm rot="0">
              <a:off x="1368000" y="2106000"/>
              <a:ext cx="648000" cy="144000"/>
            </a:xfrm>
            <a:prstGeom prst="roundRect">
              <a:avLst>
                <a:gd name="adj" fmla="val 0"/>
              </a:avLst>
            </a:prstGeom>
            <a:solidFill>
              <a:srgbClr val="7699d4"/>
            </a:solidFill>
            <a:ln w="12700">
              <a:solidFill>
                <a:srgbClr val="ffffff"/>
              </a:solidFill>
              <a:prstDash val="solid"/>
            </a:ln>
          </p:spPr>
        </p:sp>
        <p:sp>
          <p:nvSpPr>
            <p:cNvPr id="4" name="Rectangle 4"/>
            <p:cNvSpPr/>
            <p:nvPr/>
          </p:nvSpPr>
          <p:spPr>
            <a:xfrm rot="0">
              <a:off x="2016000" y="1962000"/>
              <a:ext cx="648000" cy="288000"/>
            </a:xfrm>
            <a:prstGeom prst="roundRect">
              <a:avLst>
                <a:gd name="adj" fmla="val 0"/>
              </a:avLst>
            </a:prstGeom>
            <a:solidFill>
              <a:srgbClr val="7699d4"/>
            </a:solidFill>
            <a:ln w="12700">
              <a:solidFill>
                <a:srgbClr val="ffffff"/>
              </a:solidFill>
              <a:prstDash val="solid"/>
            </a:ln>
          </p:spPr>
        </p:sp>
        <p:sp>
          <p:nvSpPr>
            <p:cNvPr id="5" name="Rectangle 5"/>
            <p:cNvSpPr/>
            <p:nvPr/>
          </p:nvSpPr>
          <p:spPr>
            <a:xfrm rot="0">
              <a:off x="2664000" y="1602000"/>
              <a:ext cx="648000" cy="648000"/>
            </a:xfrm>
            <a:prstGeom prst="roundRect">
              <a:avLst>
                <a:gd name="adj" fmla="val 0"/>
              </a:avLst>
            </a:prstGeom>
            <a:solidFill>
              <a:srgbClr val="7699d4"/>
            </a:solidFill>
            <a:ln w="12700">
              <a:solidFill>
                <a:srgbClr val="ffffff"/>
              </a:solidFill>
              <a:prstDash val="solid"/>
            </a:ln>
          </p:spPr>
        </p:sp>
        <p:sp>
          <p:nvSpPr>
            <p:cNvPr id="6" name="Rectangle 6"/>
            <p:cNvSpPr/>
            <p:nvPr/>
          </p:nvSpPr>
          <p:spPr>
            <a:xfrm rot="0">
              <a:off x="3312000" y="1098000"/>
              <a:ext cx="648000" cy="1152000"/>
            </a:xfrm>
            <a:prstGeom prst="roundRect">
              <a:avLst>
                <a:gd name="adj" fmla="val 0"/>
              </a:avLst>
            </a:prstGeom>
            <a:solidFill>
              <a:srgbClr val="7699d4"/>
            </a:solidFill>
            <a:ln w="12700">
              <a:solidFill>
                <a:srgbClr val="ffffff"/>
              </a:solidFill>
              <a:prstDash val="solid"/>
            </a:ln>
          </p:spPr>
        </p:sp>
        <p:sp>
          <p:nvSpPr>
            <p:cNvPr id="7" name="Rectangle 7"/>
            <p:cNvSpPr/>
            <p:nvPr/>
          </p:nvSpPr>
          <p:spPr>
            <a:xfrm rot="0">
              <a:off x="3960000" y="450000"/>
              <a:ext cx="648000" cy="1800000"/>
            </a:xfrm>
            <a:prstGeom prst="roundRect">
              <a:avLst>
                <a:gd name="adj" fmla="val 0"/>
              </a:avLst>
            </a:prstGeom>
            <a:solidFill>
              <a:srgbClr val="7699d4"/>
            </a:solidFill>
            <a:ln w="12700">
              <a:solidFill>
                <a:srgbClr val="ffffff"/>
              </a:solidFill>
              <a:prstDash val="solid"/>
            </a:ln>
          </p:spPr>
        </p:sp>
        <p:sp>
          <p:nvSpPr>
            <p:cNvPr id="8" name="Rectangle 8"/>
            <p:cNvSpPr/>
            <p:nvPr/>
          </p:nvSpPr>
          <p:spPr>
            <a:xfrm rot="0">
              <a:off x="4608000" y="1170000"/>
              <a:ext cx="648000" cy="1080000"/>
            </a:xfrm>
            <a:prstGeom prst="roundRect">
              <a:avLst>
                <a:gd name="adj" fmla="val 0"/>
              </a:avLst>
            </a:prstGeom>
            <a:solidFill>
              <a:srgbClr val="7699d4"/>
            </a:solidFill>
            <a:ln w="12700">
              <a:solidFill>
                <a:srgbClr val="ffffff"/>
              </a:solidFill>
              <a:prstDash val="solid"/>
            </a:ln>
          </p:spPr>
        </p:sp>
        <p:sp>
          <p:nvSpPr>
            <p:cNvPr id="9" name="Rectangle 9"/>
            <p:cNvSpPr/>
            <p:nvPr/>
          </p:nvSpPr>
          <p:spPr>
            <a:xfrm rot="0">
              <a:off x="5256000" y="1530000"/>
              <a:ext cx="648000" cy="720000"/>
            </a:xfrm>
            <a:prstGeom prst="roundRect">
              <a:avLst>
                <a:gd name="adj" fmla="val 0"/>
              </a:avLst>
            </a:prstGeom>
            <a:solidFill>
              <a:srgbClr val="7699d4"/>
            </a:solidFill>
            <a:ln w="12700">
              <a:solidFill>
                <a:srgbClr val="ffffff"/>
              </a:solidFill>
              <a:prstDash val="solid"/>
            </a:ln>
          </p:spPr>
        </p:sp>
        <p:sp>
          <p:nvSpPr>
            <p:cNvPr id="10" name="Rectangle 10"/>
            <p:cNvSpPr/>
            <p:nvPr/>
          </p:nvSpPr>
          <p:spPr>
            <a:xfrm rot="0">
              <a:off x="5904000" y="2034000"/>
              <a:ext cx="648000" cy="216000"/>
            </a:xfrm>
            <a:prstGeom prst="roundRect">
              <a:avLst>
                <a:gd name="adj" fmla="val 0"/>
              </a:avLst>
            </a:prstGeom>
            <a:solidFill>
              <a:srgbClr val="7699d4"/>
            </a:solidFill>
            <a:ln w="12700">
              <a:solidFill>
                <a:srgbClr val="ffffff"/>
              </a:solidFill>
              <a:prstDash val="solid"/>
            </a:ln>
          </p:spPr>
        </p:sp>
        <p:sp>
          <p:nvSpPr>
            <p:cNvPr id="11" name="Rectangle 11"/>
            <p:cNvSpPr/>
            <p:nvPr/>
          </p:nvSpPr>
          <p:spPr>
            <a:xfrm rot="0">
              <a:off x="6552000" y="2178000"/>
              <a:ext cx="648000" cy="72000"/>
            </a:xfrm>
            <a:prstGeom prst="roundRect">
              <a:avLst>
                <a:gd name="adj" fmla="val 0"/>
              </a:avLst>
            </a:prstGeom>
            <a:solidFill>
              <a:srgbClr val="7699d4"/>
            </a:solidFill>
            <a:ln w="12700">
              <a:solidFill>
                <a:srgbClr val="ffffff"/>
              </a:solidFill>
              <a:prstDash val="solid"/>
            </a:ln>
          </p:spPr>
        </p:sp>
        <p:sp>
          <p:nvSpPr>
            <p:cNvPr id="12" name="Rectangle 12"/>
            <p:cNvSpPr/>
            <p:nvPr/>
          </p:nvSpPr>
          <p:spPr>
            <a:xfrm rot="0">
              <a:off x="7200000" y="2178000"/>
              <a:ext cx="648000" cy="72000"/>
            </a:xfrm>
            <a:prstGeom prst="roundRect">
              <a:avLst>
                <a:gd name="adj" fmla="val 0"/>
              </a:avLst>
            </a:prstGeom>
            <a:solidFill>
              <a:srgbClr val="7699d4"/>
            </a:solidFill>
            <a:ln w="12700">
              <a:solidFill>
                <a:srgbClr val="ffffff"/>
              </a:solidFill>
              <a:prstDash val="solid"/>
            </a:ln>
          </p:spPr>
        </p:sp>
        <p:sp>
          <p:nvSpPr>
            <p:cNvPr id="13" name="Rectangle 13"/>
            <p:cNvSpPr/>
            <p:nvPr/>
          </p:nvSpPr>
          <p:spPr>
            <a:xfrm rot="0">
              <a:off x="540000" y="270000"/>
              <a:ext cx="7488000" cy="1980000"/>
            </a:xfrm>
            <a:prstGeom prst="roundRect">
              <a:avLst>
                <a:gd name="adj" fmla="val 5000"/>
              </a:avLst>
            </a:prstGeom>
            <a:ln w="12700">
              <a:solidFill>
                <a:srgbClr val="222222"/>
              </a:solidFill>
              <a:prstDash val="solid"/>
            </a:ln>
          </p:spPr>
        </p:sp>
      </p:grpSp>
      <p:grpSp>
        <p:nvGrpSpPr>
          <p:cNvPr id="14" name="Group 14"/>
          <p:cNvGrpSpPr/>
          <p:nvPr/>
        </p:nvGrpSpPr>
        <p:grpSpPr>
          <a:xfrm>
            <a:off x="540000" y="2430000"/>
            <a:ext cx="8136000" cy="1980000"/>
            <a:chOff x="540000" y="2430000"/>
            <a:chExt cx="8136000" cy="1980000"/>
          </a:xfrm>
        </p:grpSpPr>
        <p:sp>
          <p:nvSpPr>
            <p:cNvPr id="15" name="Rectangle 15"/>
            <p:cNvSpPr/>
            <p:nvPr/>
          </p:nvSpPr>
          <p:spPr>
            <a:xfrm rot="0">
              <a:off x="720000" y="4050000"/>
              <a:ext cx="648000" cy="360000"/>
            </a:xfrm>
            <a:prstGeom prst="roundRect">
              <a:avLst>
                <a:gd name="adj" fmla="val 0"/>
              </a:avLst>
            </a:prstGeom>
            <a:solidFill>
              <a:srgbClr val="dd7373"/>
            </a:solidFill>
            <a:ln w="12700">
              <a:solidFill>
                <a:srgbClr val="ffffff"/>
              </a:solidFill>
              <a:prstDash val="solid"/>
            </a:ln>
          </p:spPr>
        </p:sp>
        <p:sp>
          <p:nvSpPr>
            <p:cNvPr id="16" name="Rectangle 16"/>
            <p:cNvSpPr/>
            <p:nvPr/>
          </p:nvSpPr>
          <p:spPr>
            <a:xfrm rot="0">
              <a:off x="1368000" y="3690000"/>
              <a:ext cx="648000" cy="720000"/>
            </a:xfrm>
            <a:prstGeom prst="roundRect">
              <a:avLst>
                <a:gd name="adj" fmla="val 0"/>
              </a:avLst>
            </a:prstGeom>
            <a:solidFill>
              <a:srgbClr val="dd7373"/>
            </a:solidFill>
            <a:ln w="12700">
              <a:solidFill>
                <a:srgbClr val="ffffff"/>
              </a:solidFill>
              <a:prstDash val="solid"/>
            </a:ln>
          </p:spPr>
        </p:sp>
        <p:sp>
          <p:nvSpPr>
            <p:cNvPr id="17" name="Rectangle 17"/>
            <p:cNvSpPr/>
            <p:nvPr/>
          </p:nvSpPr>
          <p:spPr>
            <a:xfrm rot="0">
              <a:off x="2016000" y="4050000"/>
              <a:ext cx="648000" cy="360000"/>
            </a:xfrm>
            <a:prstGeom prst="roundRect">
              <a:avLst>
                <a:gd name="adj" fmla="val 0"/>
              </a:avLst>
            </a:prstGeom>
            <a:solidFill>
              <a:srgbClr val="dd7373"/>
            </a:solidFill>
            <a:ln w="12700">
              <a:solidFill>
                <a:srgbClr val="ffffff"/>
              </a:solidFill>
              <a:prstDash val="solid"/>
            </a:ln>
          </p:spPr>
        </p:sp>
        <p:sp>
          <p:nvSpPr>
            <p:cNvPr id="18" name="Rectangle 18"/>
            <p:cNvSpPr/>
            <p:nvPr/>
          </p:nvSpPr>
          <p:spPr>
            <a:xfrm rot="0">
              <a:off x="2664000" y="3690000"/>
              <a:ext cx="648000" cy="720000"/>
            </a:xfrm>
            <a:prstGeom prst="roundRect">
              <a:avLst>
                <a:gd name="adj" fmla="val 0"/>
              </a:avLst>
            </a:prstGeom>
            <a:solidFill>
              <a:srgbClr val="dd7373"/>
            </a:solidFill>
            <a:ln w="12700">
              <a:solidFill>
                <a:srgbClr val="ffffff"/>
              </a:solidFill>
              <a:prstDash val="solid"/>
            </a:ln>
          </p:spPr>
        </p:sp>
        <p:sp>
          <p:nvSpPr>
            <p:cNvPr id="19" name="Rectangle 19"/>
            <p:cNvSpPr/>
            <p:nvPr/>
          </p:nvSpPr>
          <p:spPr>
            <a:xfrm rot="0">
              <a:off x="3312000" y="4050000"/>
              <a:ext cx="648000" cy="360000"/>
            </a:xfrm>
            <a:prstGeom prst="roundRect">
              <a:avLst>
                <a:gd name="adj" fmla="val 0"/>
              </a:avLst>
            </a:prstGeom>
            <a:solidFill>
              <a:srgbClr val="dd7373"/>
            </a:solidFill>
            <a:ln w="12700">
              <a:solidFill>
                <a:srgbClr val="ffffff"/>
              </a:solidFill>
              <a:prstDash val="solid"/>
            </a:ln>
          </p:spPr>
        </p:sp>
        <p:sp>
          <p:nvSpPr>
            <p:cNvPr id="20" name="Rectangle 20"/>
            <p:cNvSpPr/>
            <p:nvPr/>
          </p:nvSpPr>
          <p:spPr>
            <a:xfrm rot="0">
              <a:off x="3960000" y="3330000"/>
              <a:ext cx="648000" cy="1080000"/>
            </a:xfrm>
            <a:prstGeom prst="roundRect">
              <a:avLst>
                <a:gd name="adj" fmla="val 0"/>
              </a:avLst>
            </a:prstGeom>
            <a:solidFill>
              <a:srgbClr val="dd7373"/>
            </a:solidFill>
            <a:ln w="12700">
              <a:solidFill>
                <a:srgbClr val="ffffff"/>
              </a:solidFill>
              <a:prstDash val="solid"/>
            </a:ln>
          </p:spPr>
        </p:sp>
        <p:sp>
          <p:nvSpPr>
            <p:cNvPr id="21" name="Rectangle 21"/>
            <p:cNvSpPr/>
            <p:nvPr/>
          </p:nvSpPr>
          <p:spPr>
            <a:xfrm rot="0">
              <a:off x="4608000" y="4050000"/>
              <a:ext cx="648000" cy="360000"/>
            </a:xfrm>
            <a:prstGeom prst="roundRect">
              <a:avLst>
                <a:gd name="adj" fmla="val 0"/>
              </a:avLst>
            </a:prstGeom>
            <a:solidFill>
              <a:srgbClr val="dd7373"/>
            </a:solidFill>
            <a:ln w="12700">
              <a:solidFill>
                <a:srgbClr val="ffffff"/>
              </a:solidFill>
              <a:prstDash val="solid"/>
            </a:ln>
          </p:spPr>
        </p:sp>
        <p:sp>
          <p:nvSpPr>
            <p:cNvPr id="22" name="Rectangle 22"/>
            <p:cNvSpPr/>
            <p:nvPr/>
          </p:nvSpPr>
          <p:spPr>
            <a:xfrm rot="0">
              <a:off x="5256000" y="2970000"/>
              <a:ext cx="648000" cy="1440000"/>
            </a:xfrm>
            <a:prstGeom prst="roundRect">
              <a:avLst>
                <a:gd name="adj" fmla="val 0"/>
              </a:avLst>
            </a:prstGeom>
            <a:solidFill>
              <a:srgbClr val="dd7373"/>
            </a:solidFill>
            <a:ln w="12700">
              <a:solidFill>
                <a:srgbClr val="ffffff"/>
              </a:solidFill>
              <a:prstDash val="solid"/>
            </a:ln>
          </p:spPr>
        </p:sp>
        <p:sp>
          <p:nvSpPr>
            <p:cNvPr id="23" name="Rectangle 23"/>
            <p:cNvSpPr/>
            <p:nvPr/>
          </p:nvSpPr>
          <p:spPr>
            <a:xfrm rot="0">
              <a:off x="5904000" y="2610000"/>
              <a:ext cx="648000" cy="1800000"/>
            </a:xfrm>
            <a:prstGeom prst="roundRect">
              <a:avLst>
                <a:gd name="adj" fmla="val 0"/>
              </a:avLst>
            </a:prstGeom>
            <a:solidFill>
              <a:srgbClr val="dd7373"/>
            </a:solidFill>
            <a:ln w="12700">
              <a:solidFill>
                <a:srgbClr val="ffffff"/>
              </a:solidFill>
              <a:prstDash val="solid"/>
            </a:ln>
          </p:spPr>
        </p:sp>
        <p:sp>
          <p:nvSpPr>
            <p:cNvPr id="24" name="Rectangle 24"/>
            <p:cNvSpPr/>
            <p:nvPr/>
          </p:nvSpPr>
          <p:spPr>
            <a:xfrm rot="0">
              <a:off x="6552000" y="3690000"/>
              <a:ext cx="648000" cy="720000"/>
            </a:xfrm>
            <a:prstGeom prst="roundRect">
              <a:avLst>
                <a:gd name="adj" fmla="val 0"/>
              </a:avLst>
            </a:prstGeom>
            <a:solidFill>
              <a:srgbClr val="dd7373"/>
            </a:solidFill>
            <a:ln w="12700">
              <a:solidFill>
                <a:srgbClr val="ffffff"/>
              </a:solidFill>
              <a:prstDash val="solid"/>
            </a:ln>
          </p:spPr>
        </p:sp>
        <p:sp>
          <p:nvSpPr>
            <p:cNvPr id="25" name="Rectangle 25"/>
            <p:cNvSpPr/>
            <p:nvPr/>
          </p:nvSpPr>
          <p:spPr>
            <a:xfrm rot="0">
              <a:off x="7200000" y="3330000"/>
              <a:ext cx="648000" cy="1080000"/>
            </a:xfrm>
            <a:prstGeom prst="roundRect">
              <a:avLst>
                <a:gd name="adj" fmla="val 0"/>
              </a:avLst>
            </a:prstGeom>
            <a:solidFill>
              <a:srgbClr val="dd7373"/>
            </a:solidFill>
            <a:ln w="12700">
              <a:solidFill>
                <a:srgbClr val="ffffff"/>
              </a:solidFill>
              <a:prstDash val="solid"/>
            </a:ln>
          </p:spPr>
        </p:sp>
        <p:sp>
          <p:nvSpPr>
            <p:cNvPr id="26" name="Rectangle 26"/>
            <p:cNvSpPr/>
            <p:nvPr/>
          </p:nvSpPr>
          <p:spPr>
            <a:xfrm rot="0">
              <a:off x="7848000" y="4050000"/>
              <a:ext cx="648000" cy="360000"/>
            </a:xfrm>
            <a:prstGeom prst="roundRect">
              <a:avLst>
                <a:gd name="adj" fmla="val 0"/>
              </a:avLst>
            </a:prstGeom>
            <a:solidFill>
              <a:srgbClr val="dd7373"/>
            </a:solidFill>
            <a:ln w="12700">
              <a:solidFill>
                <a:srgbClr val="ffffff"/>
              </a:solidFill>
              <a:prstDash val="solid"/>
            </a:ln>
          </p:spPr>
        </p:sp>
        <p:sp>
          <p:nvSpPr>
            <p:cNvPr id="27" name="Rectangle 27"/>
            <p:cNvSpPr/>
            <p:nvPr/>
          </p:nvSpPr>
          <p:spPr>
            <a:xfrm rot="0">
              <a:off x="540000" y="2430000"/>
              <a:ext cx="8136000" cy="1980000"/>
            </a:xfrm>
            <a:prstGeom prst="roundRect">
              <a:avLst>
                <a:gd name="adj" fmla="val 5000"/>
              </a:avLst>
            </a:prstGeom>
            <a:ln w="12700">
              <a:solidFill>
                <a:srgbClr val="222222"/>
              </a:solidFill>
              <a:prstDash val="solid"/>
            </a:ln>
          </p:spPr>
        </p:sp>
      </p:grpSp>
      <p:grpSp>
        <p:nvGrpSpPr>
          <p:cNvPr id="28" name="Group 28"/>
          <p:cNvGrpSpPr/>
          <p:nvPr/>
        </p:nvGrpSpPr>
        <p:grpSpPr>
          <a:xfrm>
            <a:off x="540000" y="4590000"/>
            <a:ext cx="4896000" cy="1980000"/>
            <a:chOff x="540000" y="4590000"/>
            <a:chExt cx="4896000" cy="1980000"/>
          </a:xfrm>
        </p:grpSpPr>
        <p:sp>
          <p:nvSpPr>
            <p:cNvPr id="29" name="Rectangle 29"/>
            <p:cNvSpPr/>
            <p:nvPr/>
          </p:nvSpPr>
          <p:spPr>
            <a:xfrm rot="0">
              <a:off x="720000" y="4770000"/>
              <a:ext cx="648000" cy="1800000"/>
            </a:xfrm>
            <a:prstGeom prst="roundRect">
              <a:avLst>
                <a:gd name="adj" fmla="val 0"/>
              </a:avLst>
            </a:prstGeom>
            <a:solidFill>
              <a:srgbClr val="89dd73"/>
            </a:solidFill>
            <a:ln w="12700">
              <a:solidFill>
                <a:srgbClr val="ffffff"/>
              </a:solidFill>
              <a:prstDash val="solid"/>
            </a:ln>
          </p:spPr>
        </p:sp>
        <p:sp>
          <p:nvSpPr>
            <p:cNvPr id="30" name="Rectangle 30"/>
            <p:cNvSpPr/>
            <p:nvPr/>
          </p:nvSpPr>
          <p:spPr>
            <a:xfrm rot="0">
              <a:off x="1368000" y="5670000"/>
              <a:ext cx="648000" cy="900000"/>
            </a:xfrm>
            <a:prstGeom prst="roundRect">
              <a:avLst>
                <a:gd name="adj" fmla="val 0"/>
              </a:avLst>
            </a:prstGeom>
            <a:solidFill>
              <a:srgbClr val="89dd73"/>
            </a:solidFill>
            <a:ln w="12700">
              <a:solidFill>
                <a:srgbClr val="ffffff"/>
              </a:solidFill>
              <a:prstDash val="solid"/>
            </a:ln>
          </p:spPr>
        </p:sp>
        <p:sp>
          <p:nvSpPr>
            <p:cNvPr id="31" name="Rectangle 31"/>
            <p:cNvSpPr/>
            <p:nvPr/>
          </p:nvSpPr>
          <p:spPr>
            <a:xfrm rot="0">
              <a:off x="2016000" y="6120000"/>
              <a:ext cx="648000" cy="450000"/>
            </a:xfrm>
            <a:prstGeom prst="roundRect">
              <a:avLst>
                <a:gd name="adj" fmla="val 0"/>
              </a:avLst>
            </a:prstGeom>
            <a:solidFill>
              <a:srgbClr val="89dd73"/>
            </a:solidFill>
            <a:ln w="12700">
              <a:solidFill>
                <a:srgbClr val="ffffff"/>
              </a:solidFill>
              <a:prstDash val="solid"/>
            </a:ln>
          </p:spPr>
        </p:sp>
        <p:sp>
          <p:nvSpPr>
            <p:cNvPr id="32" name="Rectangle 32"/>
            <p:cNvSpPr/>
            <p:nvPr/>
          </p:nvSpPr>
          <p:spPr>
            <a:xfrm rot="0">
              <a:off x="2664000" y="6345000"/>
              <a:ext cx="648000" cy="225000"/>
            </a:xfrm>
            <a:prstGeom prst="roundRect">
              <a:avLst>
                <a:gd name="adj" fmla="val 0"/>
              </a:avLst>
            </a:prstGeom>
            <a:solidFill>
              <a:srgbClr val="89dd73"/>
            </a:solidFill>
            <a:ln w="12700">
              <a:solidFill>
                <a:srgbClr val="ffffff"/>
              </a:solidFill>
              <a:prstDash val="solid"/>
            </a:ln>
          </p:spPr>
        </p:sp>
        <p:sp>
          <p:nvSpPr>
            <p:cNvPr id="33" name="Rectangle 33"/>
            <p:cNvSpPr/>
            <p:nvPr/>
          </p:nvSpPr>
          <p:spPr>
            <a:xfrm rot="0">
              <a:off x="3312000" y="6462000"/>
              <a:ext cx="648000" cy="108000"/>
            </a:xfrm>
            <a:prstGeom prst="roundRect">
              <a:avLst>
                <a:gd name="adj" fmla="val 0"/>
              </a:avLst>
            </a:prstGeom>
            <a:solidFill>
              <a:srgbClr val="89dd73"/>
            </a:solidFill>
            <a:ln w="12700">
              <a:solidFill>
                <a:srgbClr val="ffffff"/>
              </a:solidFill>
              <a:prstDash val="solid"/>
            </a:ln>
          </p:spPr>
        </p:sp>
        <p:sp>
          <p:nvSpPr>
            <p:cNvPr id="34" name="Rectangle 34"/>
            <p:cNvSpPr/>
            <p:nvPr/>
          </p:nvSpPr>
          <p:spPr>
            <a:xfrm rot="0">
              <a:off x="3960000" y="6516000"/>
              <a:ext cx="648000" cy="54000"/>
            </a:xfrm>
            <a:prstGeom prst="roundRect">
              <a:avLst>
                <a:gd name="adj" fmla="val 0"/>
              </a:avLst>
            </a:prstGeom>
            <a:solidFill>
              <a:srgbClr val="89dd73"/>
            </a:solidFill>
            <a:ln w="12700">
              <a:solidFill>
                <a:srgbClr val="ffffff"/>
              </a:solidFill>
              <a:prstDash val="solid"/>
            </a:ln>
          </p:spPr>
        </p:sp>
        <p:sp>
          <p:nvSpPr>
            <p:cNvPr id="35" name="Rectangle 35"/>
            <p:cNvSpPr/>
            <p:nvPr/>
          </p:nvSpPr>
          <p:spPr>
            <a:xfrm rot="0">
              <a:off x="4608000" y="6543000"/>
              <a:ext cx="648000" cy="27000"/>
            </a:xfrm>
            <a:prstGeom prst="roundRect">
              <a:avLst>
                <a:gd name="adj" fmla="val 0"/>
              </a:avLst>
            </a:prstGeom>
            <a:solidFill>
              <a:srgbClr val="89dd73"/>
            </a:solidFill>
            <a:ln w="12700">
              <a:solidFill>
                <a:srgbClr val="ffffff"/>
              </a:solidFill>
              <a:prstDash val="solid"/>
            </a:ln>
          </p:spPr>
        </p:sp>
        <p:sp>
          <p:nvSpPr>
            <p:cNvPr id="36" name="Rectangle 36"/>
            <p:cNvSpPr/>
            <p:nvPr/>
          </p:nvSpPr>
          <p:spPr>
            <a:xfrm rot="0">
              <a:off x="540000" y="4590000"/>
              <a:ext cx="4896000" cy="1980000"/>
            </a:xfrm>
            <a:prstGeom prst="roundRect">
              <a:avLst>
                <a:gd name="adj" fmla="val 5000"/>
              </a:avLst>
            </a:prstGeom>
            <a:ln w="12700">
              <a:solidFill>
                <a:srgbClr val="222222"/>
              </a:solidFill>
              <a:prstDash val="solid"/>
            </a:ln>
          </p:spPr>
        </p:sp>
      </p:grpSp>
    </p:spTree>
    <p:extLst>
      <p:ext uri="{BB962C8B-B14F-4D97-AF65-F5344CB8AC3E}">
        <p14:creationId xmlns:p14="http://schemas.microsoft.com/office/powerpoint/2010/main" val="27015244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Andrew Perminov</dc:creator>
  <cp:lastModifiedBy>Andrew Perminov</cp:lastModifiedBy>
  <cp:revision>1</cp:revision>
  <dcterms:created xsi:type="dcterms:W3CDTF">2025-05-14T08:27:16Z</dcterms:created>
  <dcterms:modified xsi:type="dcterms:W3CDTF">2025-05-14T08:27:25Z</dcterms:modified>
</cp:coreProperties>
</file>