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 1"/>
          <p:cNvGrpSpPr/>
          <p:nvPr/>
        </p:nvGrpSpPr>
        <p:grpSpPr>
          <a:xfrm>
            <a:off x="720000" y="720000"/>
            <a:ext cx="5040000" cy="5040000"/>
            <a:chOff x="720000" y="720000"/>
            <a:chExt cx="5040000" cy="5040000"/>
          </a:xfrm>
        </p:grpSpPr>
        <p:grpSp>
          <p:nvGrpSpPr>
            <p:cNvPr id="2" name="Group 2"/>
            <p:cNvGrpSpPr/>
            <p:nvPr/>
          </p:nvGrpSpPr>
          <p:grpSpPr>
            <a:xfrm>
              <a:off x="1087875" y="2026568"/>
              <a:ext cx="2882732" cy="2917496"/>
              <a:chOff x="1087875" y="2026568"/>
              <a:chExt cx="2882732" cy="2917496"/>
            </a:xfrm>
          </p:grpSpPr>
          <p:sp>
            <p:nvSpPr>
              <p:cNvPr id="3" name="Ellipse 3"/>
              <p:cNvSpPr/>
              <p:nvPr/>
            </p:nvSpPr>
            <p:spPr>
              <a:xfrm rot="0">
                <a:off x="2809482" y="38945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" name="Ellipse 4"/>
              <p:cNvSpPr/>
              <p:nvPr/>
            </p:nvSpPr>
            <p:spPr>
              <a:xfrm rot="0">
                <a:off x="2323746" y="379908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" name="Ellipse 5"/>
              <p:cNvSpPr/>
              <p:nvPr/>
            </p:nvSpPr>
            <p:spPr>
              <a:xfrm rot="0">
                <a:off x="2122186" y="37557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" name="Ellipse 6"/>
              <p:cNvSpPr/>
              <p:nvPr/>
            </p:nvSpPr>
            <p:spPr>
              <a:xfrm rot="0">
                <a:off x="1973693" y="326463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" name="Ellipse 7"/>
              <p:cNvSpPr/>
              <p:nvPr/>
            </p:nvSpPr>
            <p:spPr>
              <a:xfrm rot="0">
                <a:off x="1608092" y="346500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" name="Ellipse 8"/>
              <p:cNvSpPr/>
              <p:nvPr/>
            </p:nvSpPr>
            <p:spPr>
              <a:xfrm rot="0">
                <a:off x="1996264" y="38156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" name="Ellipse 9"/>
              <p:cNvSpPr/>
              <p:nvPr/>
            </p:nvSpPr>
            <p:spPr>
              <a:xfrm rot="0">
                <a:off x="3190680" y="30074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" name="Ellipse 10"/>
              <p:cNvSpPr/>
              <p:nvPr/>
            </p:nvSpPr>
            <p:spPr>
              <a:xfrm rot="0">
                <a:off x="2413888" y="30284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" name="Ellipse 11"/>
              <p:cNvSpPr/>
              <p:nvPr/>
            </p:nvSpPr>
            <p:spPr>
              <a:xfrm rot="0">
                <a:off x="3028815" y="333855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" name="Ellipse 12"/>
              <p:cNvSpPr/>
              <p:nvPr/>
            </p:nvSpPr>
            <p:spPr>
              <a:xfrm rot="0">
                <a:off x="2376980" y="405583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" name="Ellipse 13"/>
              <p:cNvSpPr/>
              <p:nvPr/>
            </p:nvSpPr>
            <p:spPr>
              <a:xfrm rot="0">
                <a:off x="2594556" y="29675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" name="Ellipse 14"/>
              <p:cNvSpPr/>
              <p:nvPr/>
            </p:nvSpPr>
            <p:spPr>
              <a:xfrm rot="0">
                <a:off x="2625085" y="40090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" name="Ellipse 15"/>
              <p:cNvSpPr/>
              <p:nvPr/>
            </p:nvSpPr>
            <p:spPr>
              <a:xfrm rot="0">
                <a:off x="2312771" y="31981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" name="Ellipse 16"/>
              <p:cNvSpPr/>
              <p:nvPr/>
            </p:nvSpPr>
            <p:spPr>
              <a:xfrm rot="0">
                <a:off x="2659838" y="36315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" name="Ellipse 17"/>
              <p:cNvSpPr/>
              <p:nvPr/>
            </p:nvSpPr>
            <p:spPr>
              <a:xfrm rot="0">
                <a:off x="2003577" y="39404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" name="Ellipse 18"/>
              <p:cNvSpPr/>
              <p:nvPr/>
            </p:nvSpPr>
            <p:spPr>
              <a:xfrm rot="0">
                <a:off x="1735050" y="38392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" name="Ellipse 19"/>
              <p:cNvSpPr/>
              <p:nvPr/>
            </p:nvSpPr>
            <p:spPr>
              <a:xfrm rot="0">
                <a:off x="2513285" y="34417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" name="Ellipse 20"/>
              <p:cNvSpPr/>
              <p:nvPr/>
            </p:nvSpPr>
            <p:spPr>
              <a:xfrm rot="0">
                <a:off x="2711750" y="405118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" name="Ellipse 21"/>
              <p:cNvSpPr/>
              <p:nvPr/>
            </p:nvSpPr>
            <p:spPr>
              <a:xfrm rot="0">
                <a:off x="2610133" y="34844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" name="Ellipse 22"/>
              <p:cNvSpPr/>
              <p:nvPr/>
            </p:nvSpPr>
            <p:spPr>
              <a:xfrm rot="0">
                <a:off x="3060353" y="34674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" name="Ellipse 23"/>
              <p:cNvSpPr/>
              <p:nvPr/>
            </p:nvSpPr>
            <p:spPr>
              <a:xfrm rot="0">
                <a:off x="2981726" y="34677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" name="Ellipse 24"/>
              <p:cNvSpPr/>
              <p:nvPr/>
            </p:nvSpPr>
            <p:spPr>
              <a:xfrm rot="0">
                <a:off x="2872894" y="33743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" name="Ellipse 25"/>
              <p:cNvSpPr/>
              <p:nvPr/>
            </p:nvSpPr>
            <p:spPr>
              <a:xfrm rot="0">
                <a:off x="2542551" y="39619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" name="Ellipse 26"/>
              <p:cNvSpPr/>
              <p:nvPr/>
            </p:nvSpPr>
            <p:spPr>
              <a:xfrm rot="0">
                <a:off x="1651263" y="36366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" name="Ellipse 27"/>
              <p:cNvSpPr/>
              <p:nvPr/>
            </p:nvSpPr>
            <p:spPr>
              <a:xfrm rot="0">
                <a:off x="1466270" y="40872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" name="Ellipse 28"/>
              <p:cNvSpPr/>
              <p:nvPr/>
            </p:nvSpPr>
            <p:spPr>
              <a:xfrm rot="0">
                <a:off x="3454139" y="29017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" name="Ellipse 29"/>
              <p:cNvSpPr/>
              <p:nvPr/>
            </p:nvSpPr>
            <p:spPr>
              <a:xfrm rot="0">
                <a:off x="1613907" y="36729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" name="Ellipse 30"/>
              <p:cNvSpPr/>
              <p:nvPr/>
            </p:nvSpPr>
            <p:spPr>
              <a:xfrm rot="0">
                <a:off x="3111489" y="34331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" name="Ellipse 31"/>
              <p:cNvSpPr/>
              <p:nvPr/>
            </p:nvSpPr>
            <p:spPr>
              <a:xfrm rot="0">
                <a:off x="3093628" y="33638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" name="Ellipse 32"/>
              <p:cNvSpPr/>
              <p:nvPr/>
            </p:nvSpPr>
            <p:spPr>
              <a:xfrm rot="0">
                <a:off x="2364186" y="35479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" name="Ellipse 33"/>
              <p:cNvSpPr/>
              <p:nvPr/>
            </p:nvSpPr>
            <p:spPr>
              <a:xfrm rot="0">
                <a:off x="2383936" y="42026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" name="Ellipse 34"/>
              <p:cNvSpPr/>
              <p:nvPr/>
            </p:nvSpPr>
            <p:spPr>
              <a:xfrm rot="0">
                <a:off x="2063685" y="36720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" name="Ellipse 35"/>
              <p:cNvSpPr/>
              <p:nvPr/>
            </p:nvSpPr>
            <p:spPr>
              <a:xfrm rot="0">
                <a:off x="2252876" y="30989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" name="Ellipse 36"/>
              <p:cNvSpPr/>
              <p:nvPr/>
            </p:nvSpPr>
            <p:spPr>
              <a:xfrm rot="0">
                <a:off x="2196876" y="34518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" name="Ellipse 37"/>
              <p:cNvSpPr/>
              <p:nvPr/>
            </p:nvSpPr>
            <p:spPr>
              <a:xfrm rot="0">
                <a:off x="3388889" y="33912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" name="Ellipse 38"/>
              <p:cNvSpPr/>
              <p:nvPr/>
            </p:nvSpPr>
            <p:spPr>
              <a:xfrm rot="0">
                <a:off x="2558589" y="33543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" name="Ellipse 39"/>
              <p:cNvSpPr/>
              <p:nvPr/>
            </p:nvSpPr>
            <p:spPr>
              <a:xfrm rot="0">
                <a:off x="2562485" y="28196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" name="Ellipse 40"/>
              <p:cNvSpPr/>
              <p:nvPr/>
            </p:nvSpPr>
            <p:spPr>
              <a:xfrm rot="0">
                <a:off x="2986222" y="29888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1" name="Ellipse 41"/>
              <p:cNvSpPr/>
              <p:nvPr/>
            </p:nvSpPr>
            <p:spPr>
              <a:xfrm rot="0">
                <a:off x="2838154" y="336397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2" name="Ellipse 42"/>
              <p:cNvSpPr/>
              <p:nvPr/>
            </p:nvSpPr>
            <p:spPr>
              <a:xfrm rot="0">
                <a:off x="3880236" y="29478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3" name="Ellipse 43"/>
              <p:cNvSpPr/>
              <p:nvPr/>
            </p:nvSpPr>
            <p:spPr>
              <a:xfrm rot="0">
                <a:off x="2586031" y="389407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4" name="Ellipse 44"/>
              <p:cNvSpPr/>
              <p:nvPr/>
            </p:nvSpPr>
            <p:spPr>
              <a:xfrm rot="0">
                <a:off x="1406543" y="408959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5" name="Ellipse 45"/>
              <p:cNvSpPr/>
              <p:nvPr/>
            </p:nvSpPr>
            <p:spPr>
              <a:xfrm rot="0">
                <a:off x="2192839" y="40116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6" name="Ellipse 46"/>
              <p:cNvSpPr/>
              <p:nvPr/>
            </p:nvSpPr>
            <p:spPr>
              <a:xfrm rot="0">
                <a:off x="2392424" y="326728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7" name="Ellipse 47"/>
              <p:cNvSpPr/>
              <p:nvPr/>
            </p:nvSpPr>
            <p:spPr>
              <a:xfrm rot="0">
                <a:off x="2363559" y="37667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8" name="Ellipse 48"/>
              <p:cNvSpPr/>
              <p:nvPr/>
            </p:nvSpPr>
            <p:spPr>
              <a:xfrm rot="0">
                <a:off x="2667619" y="28589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9" name="Ellipse 49"/>
              <p:cNvSpPr/>
              <p:nvPr/>
            </p:nvSpPr>
            <p:spPr>
              <a:xfrm rot="0">
                <a:off x="3240804" y="29283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0" name="Ellipse 50"/>
              <p:cNvSpPr/>
              <p:nvPr/>
            </p:nvSpPr>
            <p:spPr>
              <a:xfrm rot="0">
                <a:off x="2685704" y="33470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1" name="Ellipse 51"/>
              <p:cNvSpPr/>
              <p:nvPr/>
            </p:nvSpPr>
            <p:spPr>
              <a:xfrm rot="0">
                <a:off x="2908892" y="280332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2" name="Ellipse 52"/>
              <p:cNvSpPr/>
              <p:nvPr/>
            </p:nvSpPr>
            <p:spPr>
              <a:xfrm rot="0">
                <a:off x="2417251" y="31585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3" name="Ellipse 53"/>
              <p:cNvSpPr/>
              <p:nvPr/>
            </p:nvSpPr>
            <p:spPr>
              <a:xfrm rot="0">
                <a:off x="3070607" y="28515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4" name="Ellipse 54"/>
              <p:cNvSpPr/>
              <p:nvPr/>
            </p:nvSpPr>
            <p:spPr>
              <a:xfrm rot="0">
                <a:off x="2364472" y="462676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5" name="Ellipse 55"/>
              <p:cNvSpPr/>
              <p:nvPr/>
            </p:nvSpPr>
            <p:spPr>
              <a:xfrm rot="0">
                <a:off x="2086107" y="36525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6" name="Ellipse 56"/>
              <p:cNvSpPr/>
              <p:nvPr/>
            </p:nvSpPr>
            <p:spPr>
              <a:xfrm rot="0">
                <a:off x="1934996" y="35507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7" name="Ellipse 57"/>
              <p:cNvSpPr/>
              <p:nvPr/>
            </p:nvSpPr>
            <p:spPr>
              <a:xfrm rot="0">
                <a:off x="2113910" y="36627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8" name="Ellipse 58"/>
              <p:cNvSpPr/>
              <p:nvPr/>
            </p:nvSpPr>
            <p:spPr>
              <a:xfrm rot="0">
                <a:off x="2303065" y="372213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9" name="Ellipse 59"/>
              <p:cNvSpPr/>
              <p:nvPr/>
            </p:nvSpPr>
            <p:spPr>
              <a:xfrm rot="0">
                <a:off x="2741784" y="41453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0" name="Ellipse 60"/>
              <p:cNvSpPr/>
              <p:nvPr/>
            </p:nvSpPr>
            <p:spPr>
              <a:xfrm rot="0">
                <a:off x="2340652" y="377982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1" name="Ellipse 61"/>
              <p:cNvSpPr/>
              <p:nvPr/>
            </p:nvSpPr>
            <p:spPr>
              <a:xfrm rot="0">
                <a:off x="2517512" y="26744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2" name="Ellipse 62"/>
              <p:cNvSpPr/>
              <p:nvPr/>
            </p:nvSpPr>
            <p:spPr>
              <a:xfrm rot="0">
                <a:off x="2820593" y="332965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3" name="Ellipse 63"/>
              <p:cNvSpPr/>
              <p:nvPr/>
            </p:nvSpPr>
            <p:spPr>
              <a:xfrm rot="0">
                <a:off x="3429102" y="33068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4" name="Ellipse 64"/>
              <p:cNvSpPr/>
              <p:nvPr/>
            </p:nvSpPr>
            <p:spPr>
              <a:xfrm rot="0">
                <a:off x="2850847" y="36420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5" name="Ellipse 65"/>
              <p:cNvSpPr/>
              <p:nvPr/>
            </p:nvSpPr>
            <p:spPr>
              <a:xfrm rot="0">
                <a:off x="1936742" y="31406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6" name="Ellipse 66"/>
              <p:cNvSpPr/>
              <p:nvPr/>
            </p:nvSpPr>
            <p:spPr>
              <a:xfrm rot="0">
                <a:off x="2844018" y="32060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7" name="Ellipse 67"/>
              <p:cNvSpPr/>
              <p:nvPr/>
            </p:nvSpPr>
            <p:spPr>
              <a:xfrm rot="0">
                <a:off x="1313848" y="40079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8" name="Ellipse 68"/>
              <p:cNvSpPr/>
              <p:nvPr/>
            </p:nvSpPr>
            <p:spPr>
              <a:xfrm rot="0">
                <a:off x="2547778" y="327770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9" name="Ellipse 69"/>
              <p:cNvSpPr/>
              <p:nvPr/>
            </p:nvSpPr>
            <p:spPr>
              <a:xfrm rot="0">
                <a:off x="2360298" y="34075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0" name="Ellipse 70"/>
              <p:cNvSpPr/>
              <p:nvPr/>
            </p:nvSpPr>
            <p:spPr>
              <a:xfrm rot="0">
                <a:off x="2051726" y="40599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1" name="Ellipse 71"/>
              <p:cNvSpPr/>
              <p:nvPr/>
            </p:nvSpPr>
            <p:spPr>
              <a:xfrm rot="0">
                <a:off x="2917476" y="34063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2" name="Ellipse 72"/>
              <p:cNvSpPr/>
              <p:nvPr/>
            </p:nvSpPr>
            <p:spPr>
              <a:xfrm rot="0">
                <a:off x="2859123" y="396277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3" name="Ellipse 73"/>
              <p:cNvSpPr/>
              <p:nvPr/>
            </p:nvSpPr>
            <p:spPr>
              <a:xfrm rot="0">
                <a:off x="2821976" y="33426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4" name="Ellipse 74"/>
              <p:cNvSpPr/>
              <p:nvPr/>
            </p:nvSpPr>
            <p:spPr>
              <a:xfrm rot="0">
                <a:off x="2612955" y="33248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5" name="Ellipse 75"/>
              <p:cNvSpPr/>
              <p:nvPr/>
            </p:nvSpPr>
            <p:spPr>
              <a:xfrm rot="0">
                <a:off x="2953365" y="33684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6" name="Ellipse 76"/>
              <p:cNvSpPr/>
              <p:nvPr/>
            </p:nvSpPr>
            <p:spPr>
              <a:xfrm rot="0">
                <a:off x="3465903" y="273002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7" name="Ellipse 77"/>
              <p:cNvSpPr/>
              <p:nvPr/>
            </p:nvSpPr>
            <p:spPr>
              <a:xfrm rot="0">
                <a:off x="2380528" y="32747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8" name="Ellipse 78"/>
              <p:cNvSpPr/>
              <p:nvPr/>
            </p:nvSpPr>
            <p:spPr>
              <a:xfrm rot="0">
                <a:off x="2110250" y="35340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9" name="Ellipse 79"/>
              <p:cNvSpPr/>
              <p:nvPr/>
            </p:nvSpPr>
            <p:spPr>
              <a:xfrm rot="0">
                <a:off x="1862865" y="34320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0" name="Ellipse 80"/>
              <p:cNvSpPr/>
              <p:nvPr/>
            </p:nvSpPr>
            <p:spPr>
              <a:xfrm rot="0">
                <a:off x="2301653" y="32343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" name="Ellipse 81"/>
              <p:cNvSpPr/>
              <p:nvPr/>
            </p:nvSpPr>
            <p:spPr>
              <a:xfrm rot="0">
                <a:off x="2948045" y="31844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" name="Ellipse 82"/>
              <p:cNvSpPr/>
              <p:nvPr/>
            </p:nvSpPr>
            <p:spPr>
              <a:xfrm rot="0">
                <a:off x="3473432" y="28543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" name="Ellipse 83"/>
              <p:cNvSpPr/>
              <p:nvPr/>
            </p:nvSpPr>
            <p:spPr>
              <a:xfrm rot="0">
                <a:off x="2855337" y="30571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" name="Ellipse 84"/>
              <p:cNvSpPr/>
              <p:nvPr/>
            </p:nvSpPr>
            <p:spPr>
              <a:xfrm rot="0">
                <a:off x="1503892" y="48720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" name="Ellipse 85"/>
              <p:cNvSpPr/>
              <p:nvPr/>
            </p:nvSpPr>
            <p:spPr>
              <a:xfrm rot="0">
                <a:off x="2537319" y="346037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" name="Ellipse 86"/>
              <p:cNvSpPr/>
              <p:nvPr/>
            </p:nvSpPr>
            <p:spPr>
              <a:xfrm rot="0">
                <a:off x="1974856" y="31316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" name="Ellipse 87"/>
              <p:cNvSpPr/>
              <p:nvPr/>
            </p:nvSpPr>
            <p:spPr>
              <a:xfrm rot="0">
                <a:off x="2650807" y="348015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" name="Ellipse 88"/>
              <p:cNvSpPr/>
              <p:nvPr/>
            </p:nvSpPr>
            <p:spPr>
              <a:xfrm rot="0">
                <a:off x="2327843" y="25832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" name="Ellipse 89"/>
              <p:cNvSpPr/>
              <p:nvPr/>
            </p:nvSpPr>
            <p:spPr>
              <a:xfrm rot="0">
                <a:off x="2987334" y="33421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" name="Ellipse 90"/>
              <p:cNvSpPr/>
              <p:nvPr/>
            </p:nvSpPr>
            <p:spPr>
              <a:xfrm rot="0">
                <a:off x="2275287" y="42386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" name="Ellipse 91"/>
              <p:cNvSpPr/>
              <p:nvPr/>
            </p:nvSpPr>
            <p:spPr>
              <a:xfrm rot="0">
                <a:off x="1999801" y="36249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" name="Ellipse 92"/>
              <p:cNvSpPr/>
              <p:nvPr/>
            </p:nvSpPr>
            <p:spPr>
              <a:xfrm rot="0">
                <a:off x="3195105" y="33799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" name="Ellipse 93"/>
              <p:cNvSpPr/>
              <p:nvPr/>
            </p:nvSpPr>
            <p:spPr>
              <a:xfrm rot="0">
                <a:off x="2517153" y="36260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" name="Ellipse 94"/>
              <p:cNvSpPr/>
              <p:nvPr/>
            </p:nvSpPr>
            <p:spPr>
              <a:xfrm rot="0">
                <a:off x="2240330" y="39625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" name="Ellipse 95"/>
              <p:cNvSpPr/>
              <p:nvPr/>
            </p:nvSpPr>
            <p:spPr>
              <a:xfrm rot="0">
                <a:off x="2910105" y="37385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" name="Ellipse 96"/>
              <p:cNvSpPr/>
              <p:nvPr/>
            </p:nvSpPr>
            <p:spPr>
              <a:xfrm rot="0">
                <a:off x="1634969" y="362054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" name="Ellipse 97"/>
              <p:cNvSpPr/>
              <p:nvPr/>
            </p:nvSpPr>
            <p:spPr>
              <a:xfrm rot="0">
                <a:off x="2550287" y="305068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" name="Ellipse 98"/>
              <p:cNvSpPr/>
              <p:nvPr/>
            </p:nvSpPr>
            <p:spPr>
              <a:xfrm rot="0">
                <a:off x="2478391" y="316672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" name="Ellipse 99"/>
              <p:cNvSpPr/>
              <p:nvPr/>
            </p:nvSpPr>
            <p:spPr>
              <a:xfrm rot="0">
                <a:off x="1388083" y="36313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" name="Ellipse 100"/>
              <p:cNvSpPr/>
              <p:nvPr/>
            </p:nvSpPr>
            <p:spPr>
              <a:xfrm rot="0">
                <a:off x="2716142" y="32299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" name="Ellipse 101"/>
              <p:cNvSpPr/>
              <p:nvPr/>
            </p:nvSpPr>
            <p:spPr>
              <a:xfrm rot="0">
                <a:off x="2662051" y="33388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" name="Ellipse 102"/>
              <p:cNvSpPr/>
              <p:nvPr/>
            </p:nvSpPr>
            <p:spPr>
              <a:xfrm rot="0">
                <a:off x="2765433" y="34077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" name="Ellipse 103"/>
              <p:cNvSpPr/>
              <p:nvPr/>
            </p:nvSpPr>
            <p:spPr>
              <a:xfrm rot="0">
                <a:off x="2493388" y="31697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" name="Ellipse 104"/>
              <p:cNvSpPr/>
              <p:nvPr/>
            </p:nvSpPr>
            <p:spPr>
              <a:xfrm rot="0">
                <a:off x="3241185" y="32965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" name="Ellipse 105"/>
              <p:cNvSpPr/>
              <p:nvPr/>
            </p:nvSpPr>
            <p:spPr>
              <a:xfrm rot="0">
                <a:off x="2233428" y="37320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" name="Ellipse 106"/>
              <p:cNvSpPr/>
              <p:nvPr/>
            </p:nvSpPr>
            <p:spPr>
              <a:xfrm rot="0">
                <a:off x="2753161" y="34220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" name="Ellipse 107"/>
              <p:cNvSpPr/>
              <p:nvPr/>
            </p:nvSpPr>
            <p:spPr>
              <a:xfrm rot="0">
                <a:off x="2420255" y="363978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" name="Ellipse 108"/>
              <p:cNvSpPr/>
              <p:nvPr/>
            </p:nvSpPr>
            <p:spPr>
              <a:xfrm rot="0">
                <a:off x="2802611" y="295818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" name="Ellipse 109"/>
              <p:cNvSpPr/>
              <p:nvPr/>
            </p:nvSpPr>
            <p:spPr>
              <a:xfrm rot="0">
                <a:off x="3618996" y="25630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" name="Ellipse 110"/>
              <p:cNvSpPr/>
              <p:nvPr/>
            </p:nvSpPr>
            <p:spPr>
              <a:xfrm rot="0">
                <a:off x="2494644" y="33769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" name="Ellipse 111"/>
              <p:cNvSpPr/>
              <p:nvPr/>
            </p:nvSpPr>
            <p:spPr>
              <a:xfrm rot="0">
                <a:off x="1780313" y="37810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" name="Ellipse 112"/>
              <p:cNvSpPr/>
              <p:nvPr/>
            </p:nvSpPr>
            <p:spPr>
              <a:xfrm rot="0">
                <a:off x="2269635" y="29887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" name="Ellipse 113"/>
              <p:cNvSpPr/>
              <p:nvPr/>
            </p:nvSpPr>
            <p:spPr>
              <a:xfrm rot="0">
                <a:off x="3295450" y="32075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" name="Ellipse 114"/>
              <p:cNvSpPr/>
              <p:nvPr/>
            </p:nvSpPr>
            <p:spPr>
              <a:xfrm rot="0">
                <a:off x="2049582" y="355672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" name="Ellipse 115"/>
              <p:cNvSpPr/>
              <p:nvPr/>
            </p:nvSpPr>
            <p:spPr>
              <a:xfrm rot="0">
                <a:off x="2263801" y="28636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" name="Ellipse 116"/>
              <p:cNvSpPr/>
              <p:nvPr/>
            </p:nvSpPr>
            <p:spPr>
              <a:xfrm rot="0">
                <a:off x="2794538" y="345804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" name="Ellipse 117"/>
              <p:cNvSpPr/>
              <p:nvPr/>
            </p:nvSpPr>
            <p:spPr>
              <a:xfrm rot="0">
                <a:off x="2971475" y="26399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" name="Ellipse 118"/>
              <p:cNvSpPr/>
              <p:nvPr/>
            </p:nvSpPr>
            <p:spPr>
              <a:xfrm rot="0">
                <a:off x="2665883" y="335697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" name="Ellipse 119"/>
              <p:cNvSpPr/>
              <p:nvPr/>
            </p:nvSpPr>
            <p:spPr>
              <a:xfrm rot="0">
                <a:off x="3477072" y="24904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" name="Ellipse 120"/>
              <p:cNvSpPr/>
              <p:nvPr/>
            </p:nvSpPr>
            <p:spPr>
              <a:xfrm rot="0">
                <a:off x="3120111" y="34529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1" name="Ellipse 121"/>
              <p:cNvSpPr/>
              <p:nvPr/>
            </p:nvSpPr>
            <p:spPr>
              <a:xfrm rot="0">
                <a:off x="2096379" y="40654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2" name="Ellipse 122"/>
              <p:cNvSpPr/>
              <p:nvPr/>
            </p:nvSpPr>
            <p:spPr>
              <a:xfrm rot="0">
                <a:off x="2929884" y="29815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3" name="Ellipse 123"/>
              <p:cNvSpPr/>
              <p:nvPr/>
            </p:nvSpPr>
            <p:spPr>
              <a:xfrm rot="0">
                <a:off x="1974341" y="42285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4" name="Ellipse 124"/>
              <p:cNvSpPr/>
              <p:nvPr/>
            </p:nvSpPr>
            <p:spPr>
              <a:xfrm rot="0">
                <a:off x="2556546" y="29614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5" name="Ellipse 125"/>
              <p:cNvSpPr/>
              <p:nvPr/>
            </p:nvSpPr>
            <p:spPr>
              <a:xfrm rot="0">
                <a:off x="1994386" y="36403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6" name="Ellipse 126"/>
              <p:cNvSpPr/>
              <p:nvPr/>
            </p:nvSpPr>
            <p:spPr>
              <a:xfrm rot="0">
                <a:off x="3358508" y="33748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7" name="Ellipse 127"/>
              <p:cNvSpPr/>
              <p:nvPr/>
            </p:nvSpPr>
            <p:spPr>
              <a:xfrm rot="0">
                <a:off x="2688770" y="37006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8" name="Ellipse 128"/>
              <p:cNvSpPr/>
              <p:nvPr/>
            </p:nvSpPr>
            <p:spPr>
              <a:xfrm rot="0">
                <a:off x="2296507" y="30324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9" name="Ellipse 129"/>
              <p:cNvSpPr/>
              <p:nvPr/>
            </p:nvSpPr>
            <p:spPr>
              <a:xfrm rot="0">
                <a:off x="3554482" y="30439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0" name="Ellipse 130"/>
              <p:cNvSpPr/>
              <p:nvPr/>
            </p:nvSpPr>
            <p:spPr>
              <a:xfrm rot="0">
                <a:off x="1795484" y="359414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1" name="Ellipse 131"/>
              <p:cNvSpPr/>
              <p:nvPr/>
            </p:nvSpPr>
            <p:spPr>
              <a:xfrm rot="0">
                <a:off x="1572517" y="43425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2" name="Ellipse 132"/>
              <p:cNvSpPr/>
              <p:nvPr/>
            </p:nvSpPr>
            <p:spPr>
              <a:xfrm rot="0">
                <a:off x="2517401" y="33171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3" name="Ellipse 133"/>
              <p:cNvSpPr/>
              <p:nvPr/>
            </p:nvSpPr>
            <p:spPr>
              <a:xfrm rot="0">
                <a:off x="2998973" y="31713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4" name="Ellipse 134"/>
              <p:cNvSpPr/>
              <p:nvPr/>
            </p:nvSpPr>
            <p:spPr>
              <a:xfrm rot="0">
                <a:off x="1969979" y="26560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5" name="Ellipse 135"/>
              <p:cNvSpPr/>
              <p:nvPr/>
            </p:nvSpPr>
            <p:spPr>
              <a:xfrm rot="0">
                <a:off x="2616502" y="29875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6" name="Ellipse 136"/>
              <p:cNvSpPr/>
              <p:nvPr/>
            </p:nvSpPr>
            <p:spPr>
              <a:xfrm rot="0">
                <a:off x="2925250" y="30915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7" name="Ellipse 137"/>
              <p:cNvSpPr/>
              <p:nvPr/>
            </p:nvSpPr>
            <p:spPr>
              <a:xfrm rot="0">
                <a:off x="2846084" y="29421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8" name="Ellipse 138"/>
              <p:cNvSpPr/>
              <p:nvPr/>
            </p:nvSpPr>
            <p:spPr>
              <a:xfrm rot="0">
                <a:off x="3087555" y="28818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9" name="Ellipse 139"/>
              <p:cNvSpPr/>
              <p:nvPr/>
            </p:nvSpPr>
            <p:spPr>
              <a:xfrm rot="0">
                <a:off x="2354799" y="35140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0" name="Ellipse 140"/>
              <p:cNvSpPr/>
              <p:nvPr/>
            </p:nvSpPr>
            <p:spPr>
              <a:xfrm rot="0">
                <a:off x="3369015" y="33669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1" name="Ellipse 141"/>
              <p:cNvSpPr/>
              <p:nvPr/>
            </p:nvSpPr>
            <p:spPr>
              <a:xfrm rot="0">
                <a:off x="1734069" y="40543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2" name="Ellipse 142"/>
              <p:cNvSpPr/>
              <p:nvPr/>
            </p:nvSpPr>
            <p:spPr>
              <a:xfrm rot="0">
                <a:off x="2544096" y="33497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3" name="Ellipse 143"/>
              <p:cNvSpPr/>
              <p:nvPr/>
            </p:nvSpPr>
            <p:spPr>
              <a:xfrm rot="0">
                <a:off x="3015157" y="370258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4" name="Ellipse 144"/>
              <p:cNvSpPr/>
              <p:nvPr/>
            </p:nvSpPr>
            <p:spPr>
              <a:xfrm rot="0">
                <a:off x="2456196" y="23393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5" name="Ellipse 145"/>
              <p:cNvSpPr/>
              <p:nvPr/>
            </p:nvSpPr>
            <p:spPr>
              <a:xfrm rot="0">
                <a:off x="3072798" y="30619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6" name="Ellipse 146"/>
              <p:cNvSpPr/>
              <p:nvPr/>
            </p:nvSpPr>
            <p:spPr>
              <a:xfrm rot="0">
                <a:off x="2139224" y="364705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7" name="Ellipse 147"/>
              <p:cNvSpPr/>
              <p:nvPr/>
            </p:nvSpPr>
            <p:spPr>
              <a:xfrm rot="0">
                <a:off x="2550740" y="26841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8" name="Ellipse 148"/>
              <p:cNvSpPr/>
              <p:nvPr/>
            </p:nvSpPr>
            <p:spPr>
              <a:xfrm rot="0">
                <a:off x="1914523" y="35184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9" name="Ellipse 149"/>
              <p:cNvSpPr/>
              <p:nvPr/>
            </p:nvSpPr>
            <p:spPr>
              <a:xfrm rot="0">
                <a:off x="1763021" y="35120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0" name="Ellipse 150"/>
              <p:cNvSpPr/>
              <p:nvPr/>
            </p:nvSpPr>
            <p:spPr>
              <a:xfrm rot="0">
                <a:off x="1914872" y="29497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1" name="Ellipse 151"/>
              <p:cNvSpPr/>
              <p:nvPr/>
            </p:nvSpPr>
            <p:spPr>
              <a:xfrm rot="0">
                <a:off x="2575411" y="29494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2" name="Ellipse 152"/>
              <p:cNvSpPr/>
              <p:nvPr/>
            </p:nvSpPr>
            <p:spPr>
              <a:xfrm rot="0">
                <a:off x="2864683" y="39901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3" name="Ellipse 153"/>
              <p:cNvSpPr/>
              <p:nvPr/>
            </p:nvSpPr>
            <p:spPr>
              <a:xfrm rot="0">
                <a:off x="2074429" y="35678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4" name="Ellipse 154"/>
              <p:cNvSpPr/>
              <p:nvPr/>
            </p:nvSpPr>
            <p:spPr>
              <a:xfrm rot="0">
                <a:off x="1092727" y="45055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5" name="Ellipse 155"/>
              <p:cNvSpPr/>
              <p:nvPr/>
            </p:nvSpPr>
            <p:spPr>
              <a:xfrm rot="0">
                <a:off x="2495543" y="24314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6" name="Ellipse 156"/>
              <p:cNvSpPr/>
              <p:nvPr/>
            </p:nvSpPr>
            <p:spPr>
              <a:xfrm rot="0">
                <a:off x="2109012" y="37356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7" name="Ellipse 157"/>
              <p:cNvSpPr/>
              <p:nvPr/>
            </p:nvSpPr>
            <p:spPr>
              <a:xfrm rot="0">
                <a:off x="3671889" y="29881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8" name="Ellipse 158"/>
              <p:cNvSpPr/>
              <p:nvPr/>
            </p:nvSpPr>
            <p:spPr>
              <a:xfrm rot="0">
                <a:off x="2310597" y="364608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9" name="Ellipse 159"/>
              <p:cNvSpPr/>
              <p:nvPr/>
            </p:nvSpPr>
            <p:spPr>
              <a:xfrm rot="0">
                <a:off x="2537005" y="46702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0" name="Ellipse 160"/>
              <p:cNvSpPr/>
              <p:nvPr/>
            </p:nvSpPr>
            <p:spPr>
              <a:xfrm rot="0">
                <a:off x="2629066" y="38715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1" name="Ellipse 161"/>
              <p:cNvSpPr/>
              <p:nvPr/>
            </p:nvSpPr>
            <p:spPr>
              <a:xfrm rot="0">
                <a:off x="2624663" y="36559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2" name="Ellipse 162"/>
              <p:cNvSpPr/>
              <p:nvPr/>
            </p:nvSpPr>
            <p:spPr>
              <a:xfrm rot="0">
                <a:off x="1787714" y="30890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3" name="Ellipse 163"/>
              <p:cNvSpPr/>
              <p:nvPr/>
            </p:nvSpPr>
            <p:spPr>
              <a:xfrm rot="0">
                <a:off x="2288100" y="35133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4" name="Ellipse 164"/>
              <p:cNvSpPr/>
              <p:nvPr/>
            </p:nvSpPr>
            <p:spPr>
              <a:xfrm rot="0">
                <a:off x="2374378" y="31470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5" name="Ellipse 165"/>
              <p:cNvSpPr/>
              <p:nvPr/>
            </p:nvSpPr>
            <p:spPr>
              <a:xfrm rot="0">
                <a:off x="2755654" y="33857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6" name="Ellipse 166"/>
              <p:cNvSpPr/>
              <p:nvPr/>
            </p:nvSpPr>
            <p:spPr>
              <a:xfrm rot="0">
                <a:off x="2832398" y="36745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7" name="Ellipse 167"/>
              <p:cNvSpPr/>
              <p:nvPr/>
            </p:nvSpPr>
            <p:spPr>
              <a:xfrm rot="0">
                <a:off x="1679322" y="329297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8" name="Ellipse 168"/>
              <p:cNvSpPr/>
              <p:nvPr/>
            </p:nvSpPr>
            <p:spPr>
              <a:xfrm rot="0">
                <a:off x="2614290" y="29764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9" name="Ellipse 169"/>
              <p:cNvSpPr/>
              <p:nvPr/>
            </p:nvSpPr>
            <p:spPr>
              <a:xfrm rot="0">
                <a:off x="2600054" y="341530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0" name="Ellipse 170"/>
              <p:cNvSpPr/>
              <p:nvPr/>
            </p:nvSpPr>
            <p:spPr>
              <a:xfrm rot="0">
                <a:off x="2072828" y="32434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1" name="Ellipse 171"/>
              <p:cNvSpPr/>
              <p:nvPr/>
            </p:nvSpPr>
            <p:spPr>
              <a:xfrm rot="0">
                <a:off x="2231409" y="25930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2" name="Ellipse 172"/>
              <p:cNvSpPr/>
              <p:nvPr/>
            </p:nvSpPr>
            <p:spPr>
              <a:xfrm rot="0">
                <a:off x="3048353" y="36317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3" name="Ellipse 173"/>
              <p:cNvSpPr/>
              <p:nvPr/>
            </p:nvSpPr>
            <p:spPr>
              <a:xfrm rot="0">
                <a:off x="2602212" y="25982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4" name="Ellipse 174"/>
              <p:cNvSpPr/>
              <p:nvPr/>
            </p:nvSpPr>
            <p:spPr>
              <a:xfrm rot="0">
                <a:off x="2245274" y="38264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5" name="Ellipse 175"/>
              <p:cNvSpPr/>
              <p:nvPr/>
            </p:nvSpPr>
            <p:spPr>
              <a:xfrm rot="0">
                <a:off x="2889216" y="27965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6" name="Ellipse 176"/>
              <p:cNvSpPr/>
              <p:nvPr/>
            </p:nvSpPr>
            <p:spPr>
              <a:xfrm rot="0">
                <a:off x="3350686" y="34748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7" name="Ellipse 177"/>
              <p:cNvSpPr/>
              <p:nvPr/>
            </p:nvSpPr>
            <p:spPr>
              <a:xfrm rot="0">
                <a:off x="2744723" y="34636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8" name="Ellipse 178"/>
              <p:cNvSpPr/>
              <p:nvPr/>
            </p:nvSpPr>
            <p:spPr>
              <a:xfrm rot="0">
                <a:off x="3058340" y="400919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9" name="Ellipse 179"/>
              <p:cNvSpPr/>
              <p:nvPr/>
            </p:nvSpPr>
            <p:spPr>
              <a:xfrm rot="0">
                <a:off x="2293975" y="33967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0" name="Ellipse 180"/>
              <p:cNvSpPr/>
              <p:nvPr/>
            </p:nvSpPr>
            <p:spPr>
              <a:xfrm rot="0">
                <a:off x="2072447" y="343107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1" name="Ellipse 181"/>
              <p:cNvSpPr/>
              <p:nvPr/>
            </p:nvSpPr>
            <p:spPr>
              <a:xfrm rot="0">
                <a:off x="2558123" y="37170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2" name="Ellipse 182"/>
              <p:cNvSpPr/>
              <p:nvPr/>
            </p:nvSpPr>
            <p:spPr>
              <a:xfrm rot="0">
                <a:off x="2679171" y="42038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3" name="Ellipse 183"/>
              <p:cNvSpPr/>
              <p:nvPr/>
            </p:nvSpPr>
            <p:spPr>
              <a:xfrm rot="0">
                <a:off x="2843355" y="38448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4" name="Ellipse 184"/>
              <p:cNvSpPr/>
              <p:nvPr/>
            </p:nvSpPr>
            <p:spPr>
              <a:xfrm rot="0">
                <a:off x="2905216" y="317867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5" name="Ellipse 185"/>
              <p:cNvSpPr/>
              <p:nvPr/>
            </p:nvSpPr>
            <p:spPr>
              <a:xfrm rot="0">
                <a:off x="2721610" y="31732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6" name="Ellipse 186"/>
              <p:cNvSpPr/>
              <p:nvPr/>
            </p:nvSpPr>
            <p:spPr>
              <a:xfrm rot="0">
                <a:off x="2140051" y="40151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7" name="Ellipse 187"/>
              <p:cNvSpPr/>
              <p:nvPr/>
            </p:nvSpPr>
            <p:spPr>
              <a:xfrm rot="0">
                <a:off x="2184390" y="37287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8" name="Ellipse 188"/>
              <p:cNvSpPr/>
              <p:nvPr/>
            </p:nvSpPr>
            <p:spPr>
              <a:xfrm rot="0">
                <a:off x="2699410" y="28539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9" name="Ellipse 189"/>
              <p:cNvSpPr/>
              <p:nvPr/>
            </p:nvSpPr>
            <p:spPr>
              <a:xfrm rot="0">
                <a:off x="2865881" y="29427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0" name="Ellipse 190"/>
              <p:cNvSpPr/>
              <p:nvPr/>
            </p:nvSpPr>
            <p:spPr>
              <a:xfrm rot="0">
                <a:off x="2726385" y="39240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1" name="Ellipse 191"/>
              <p:cNvSpPr/>
              <p:nvPr/>
            </p:nvSpPr>
            <p:spPr>
              <a:xfrm rot="0">
                <a:off x="2657964" y="32861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2" name="Ellipse 192"/>
              <p:cNvSpPr/>
              <p:nvPr/>
            </p:nvSpPr>
            <p:spPr>
              <a:xfrm rot="0">
                <a:off x="1757701" y="39184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3" name="Ellipse 193"/>
              <p:cNvSpPr/>
              <p:nvPr/>
            </p:nvSpPr>
            <p:spPr>
              <a:xfrm rot="0">
                <a:off x="3085177" y="36017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4" name="Ellipse 194"/>
              <p:cNvSpPr/>
              <p:nvPr/>
            </p:nvSpPr>
            <p:spPr>
              <a:xfrm rot="0">
                <a:off x="2431814" y="40384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5" name="Ellipse 195"/>
              <p:cNvSpPr/>
              <p:nvPr/>
            </p:nvSpPr>
            <p:spPr>
              <a:xfrm rot="0">
                <a:off x="2396680" y="27959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6" name="Ellipse 196"/>
              <p:cNvSpPr/>
              <p:nvPr/>
            </p:nvSpPr>
            <p:spPr>
              <a:xfrm rot="0">
                <a:off x="2342939" y="31224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7" name="Ellipse 197"/>
              <p:cNvSpPr/>
              <p:nvPr/>
            </p:nvSpPr>
            <p:spPr>
              <a:xfrm rot="0">
                <a:off x="2241243" y="319088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8" name="Ellipse 198"/>
              <p:cNvSpPr/>
              <p:nvPr/>
            </p:nvSpPr>
            <p:spPr>
              <a:xfrm rot="0">
                <a:off x="2498401" y="355600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9" name="Ellipse 199"/>
              <p:cNvSpPr/>
              <p:nvPr/>
            </p:nvSpPr>
            <p:spPr>
              <a:xfrm rot="0">
                <a:off x="2343828" y="37925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0" name="Ellipse 200"/>
              <p:cNvSpPr/>
              <p:nvPr/>
            </p:nvSpPr>
            <p:spPr>
              <a:xfrm rot="0">
                <a:off x="2235613" y="374650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1" name="Ellipse 201"/>
              <p:cNvSpPr/>
              <p:nvPr/>
            </p:nvSpPr>
            <p:spPr>
              <a:xfrm rot="0">
                <a:off x="2007869" y="40446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2" name="Ellipse 202"/>
              <p:cNvSpPr/>
              <p:nvPr/>
            </p:nvSpPr>
            <p:spPr>
              <a:xfrm rot="0">
                <a:off x="2747552" y="287204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3" name="Ellipse 203"/>
              <p:cNvSpPr/>
              <p:nvPr/>
            </p:nvSpPr>
            <p:spPr>
              <a:xfrm rot="0">
                <a:off x="1879321" y="356753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4" name="Ellipse 204"/>
              <p:cNvSpPr/>
              <p:nvPr/>
            </p:nvSpPr>
            <p:spPr>
              <a:xfrm rot="0">
                <a:off x="2336905" y="36910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5" name="Ellipse 205"/>
              <p:cNvSpPr/>
              <p:nvPr/>
            </p:nvSpPr>
            <p:spPr>
              <a:xfrm rot="0">
                <a:off x="2380772" y="324682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6" name="Ellipse 206"/>
              <p:cNvSpPr/>
              <p:nvPr/>
            </p:nvSpPr>
            <p:spPr>
              <a:xfrm rot="0">
                <a:off x="3026761" y="41900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7" name="Ellipse 207"/>
              <p:cNvSpPr/>
              <p:nvPr/>
            </p:nvSpPr>
            <p:spPr>
              <a:xfrm rot="0">
                <a:off x="2503569" y="39712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8" name="Ellipse 208"/>
              <p:cNvSpPr/>
              <p:nvPr/>
            </p:nvSpPr>
            <p:spPr>
              <a:xfrm rot="0">
                <a:off x="2784646" y="29485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9" name="Ellipse 209"/>
              <p:cNvSpPr/>
              <p:nvPr/>
            </p:nvSpPr>
            <p:spPr>
              <a:xfrm rot="0">
                <a:off x="2711829" y="32521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0" name="Ellipse 210"/>
              <p:cNvSpPr/>
              <p:nvPr/>
            </p:nvSpPr>
            <p:spPr>
              <a:xfrm rot="0">
                <a:off x="2543405" y="31906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1" name="Ellipse 211"/>
              <p:cNvSpPr/>
              <p:nvPr/>
            </p:nvSpPr>
            <p:spPr>
              <a:xfrm rot="0">
                <a:off x="2553183" y="36033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2" name="Ellipse 212"/>
              <p:cNvSpPr/>
              <p:nvPr/>
            </p:nvSpPr>
            <p:spPr>
              <a:xfrm rot="0">
                <a:off x="2910772" y="32089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3" name="Ellipse 213"/>
              <p:cNvSpPr/>
              <p:nvPr/>
            </p:nvSpPr>
            <p:spPr>
              <a:xfrm rot="0">
                <a:off x="1973510" y="30340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4" name="Ellipse 214"/>
              <p:cNvSpPr/>
              <p:nvPr/>
            </p:nvSpPr>
            <p:spPr>
              <a:xfrm rot="0">
                <a:off x="3060481" y="388603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5" name="Ellipse 215"/>
              <p:cNvSpPr/>
              <p:nvPr/>
            </p:nvSpPr>
            <p:spPr>
              <a:xfrm rot="0">
                <a:off x="2568799" y="38257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6" name="Ellipse 216"/>
              <p:cNvSpPr/>
              <p:nvPr/>
            </p:nvSpPr>
            <p:spPr>
              <a:xfrm rot="0">
                <a:off x="3122894" y="38213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7" name="Ellipse 217"/>
              <p:cNvSpPr/>
              <p:nvPr/>
            </p:nvSpPr>
            <p:spPr>
              <a:xfrm rot="0">
                <a:off x="2529921" y="32617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8" name="Ellipse 218"/>
              <p:cNvSpPr/>
              <p:nvPr/>
            </p:nvSpPr>
            <p:spPr>
              <a:xfrm rot="0">
                <a:off x="2386803" y="33450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9" name="Ellipse 219"/>
              <p:cNvSpPr/>
              <p:nvPr/>
            </p:nvSpPr>
            <p:spPr>
              <a:xfrm rot="0">
                <a:off x="3726994" y="30435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0" name="Ellipse 220"/>
              <p:cNvSpPr/>
              <p:nvPr/>
            </p:nvSpPr>
            <p:spPr>
              <a:xfrm rot="0">
                <a:off x="2671087" y="33235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1" name="Ellipse 221"/>
              <p:cNvSpPr/>
              <p:nvPr/>
            </p:nvSpPr>
            <p:spPr>
              <a:xfrm rot="0">
                <a:off x="1957240" y="39385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2" name="Ellipse 222"/>
              <p:cNvSpPr/>
              <p:nvPr/>
            </p:nvSpPr>
            <p:spPr>
              <a:xfrm rot="0">
                <a:off x="2793076" y="35300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3" name="Ellipse 223"/>
              <p:cNvSpPr/>
              <p:nvPr/>
            </p:nvSpPr>
            <p:spPr>
              <a:xfrm rot="0">
                <a:off x="1928345" y="43601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4" name="Ellipse 224"/>
              <p:cNvSpPr/>
              <p:nvPr/>
            </p:nvSpPr>
            <p:spPr>
              <a:xfrm rot="0">
                <a:off x="2465920" y="35924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5" name="Ellipse 225"/>
              <p:cNvSpPr/>
              <p:nvPr/>
            </p:nvSpPr>
            <p:spPr>
              <a:xfrm rot="0">
                <a:off x="1887086" y="32393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6" name="Ellipse 226"/>
              <p:cNvSpPr/>
              <p:nvPr/>
            </p:nvSpPr>
            <p:spPr>
              <a:xfrm rot="0">
                <a:off x="2479129" y="33904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7" name="Ellipse 227"/>
              <p:cNvSpPr/>
              <p:nvPr/>
            </p:nvSpPr>
            <p:spPr>
              <a:xfrm rot="0">
                <a:off x="2097812" y="30125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8" name="Ellipse 228"/>
              <p:cNvSpPr/>
              <p:nvPr/>
            </p:nvSpPr>
            <p:spPr>
              <a:xfrm rot="0">
                <a:off x="2888732" y="30839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9" name="Ellipse 229"/>
              <p:cNvSpPr/>
              <p:nvPr/>
            </p:nvSpPr>
            <p:spPr>
              <a:xfrm rot="0">
                <a:off x="2187823" y="40676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0" name="Ellipse 230"/>
              <p:cNvSpPr/>
              <p:nvPr/>
            </p:nvSpPr>
            <p:spPr>
              <a:xfrm rot="0">
                <a:off x="3489324" y="29062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1" name="Ellipse 231"/>
              <p:cNvSpPr/>
              <p:nvPr/>
            </p:nvSpPr>
            <p:spPr>
              <a:xfrm rot="0">
                <a:off x="2143351" y="39362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2" name="Ellipse 232"/>
              <p:cNvSpPr/>
              <p:nvPr/>
            </p:nvSpPr>
            <p:spPr>
              <a:xfrm rot="0">
                <a:off x="3350746" y="21110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3" name="Ellipse 233"/>
              <p:cNvSpPr/>
              <p:nvPr/>
            </p:nvSpPr>
            <p:spPr>
              <a:xfrm rot="0">
                <a:off x="2357416" y="24740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4" name="Ellipse 234"/>
              <p:cNvSpPr/>
              <p:nvPr/>
            </p:nvSpPr>
            <p:spPr>
              <a:xfrm rot="0">
                <a:off x="2577454" y="34145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5" name="Ellipse 235"/>
              <p:cNvSpPr/>
              <p:nvPr/>
            </p:nvSpPr>
            <p:spPr>
              <a:xfrm rot="0">
                <a:off x="2280354" y="39198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6" name="Ellipse 236"/>
              <p:cNvSpPr/>
              <p:nvPr/>
            </p:nvSpPr>
            <p:spPr>
              <a:xfrm rot="0">
                <a:off x="2072043" y="39409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7" name="Ellipse 237"/>
              <p:cNvSpPr/>
              <p:nvPr/>
            </p:nvSpPr>
            <p:spPr>
              <a:xfrm rot="0">
                <a:off x="3130129" y="337202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8" name="Ellipse 238"/>
              <p:cNvSpPr/>
              <p:nvPr/>
            </p:nvSpPr>
            <p:spPr>
              <a:xfrm rot="0">
                <a:off x="2976926" y="30019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9" name="Ellipse 239"/>
              <p:cNvSpPr/>
              <p:nvPr/>
            </p:nvSpPr>
            <p:spPr>
              <a:xfrm rot="0">
                <a:off x="3133235" y="29880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0" name="Ellipse 240"/>
              <p:cNvSpPr/>
              <p:nvPr/>
            </p:nvSpPr>
            <p:spPr>
              <a:xfrm rot="0">
                <a:off x="2698280" y="41622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1" name="Ellipse 241"/>
              <p:cNvSpPr/>
              <p:nvPr/>
            </p:nvSpPr>
            <p:spPr>
              <a:xfrm rot="0">
                <a:off x="2206406" y="32359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2" name="Ellipse 242"/>
              <p:cNvSpPr/>
              <p:nvPr/>
            </p:nvSpPr>
            <p:spPr>
              <a:xfrm rot="0">
                <a:off x="2968683" y="30443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3" name="Ellipse 243"/>
              <p:cNvSpPr/>
              <p:nvPr/>
            </p:nvSpPr>
            <p:spPr>
              <a:xfrm rot="0">
                <a:off x="2351086" y="39587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4" name="Ellipse 244"/>
              <p:cNvSpPr/>
              <p:nvPr/>
            </p:nvSpPr>
            <p:spPr>
              <a:xfrm rot="0">
                <a:off x="2203057" y="28611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5" name="Ellipse 245"/>
              <p:cNvSpPr/>
              <p:nvPr/>
            </p:nvSpPr>
            <p:spPr>
              <a:xfrm rot="0">
                <a:off x="2793638" y="289925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6" name="Ellipse 246"/>
              <p:cNvSpPr/>
              <p:nvPr/>
            </p:nvSpPr>
            <p:spPr>
              <a:xfrm rot="0">
                <a:off x="3486876" y="23816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7" name="Ellipse 247"/>
              <p:cNvSpPr/>
              <p:nvPr/>
            </p:nvSpPr>
            <p:spPr>
              <a:xfrm rot="0">
                <a:off x="2784429" y="30715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8" name="Ellipse 248"/>
              <p:cNvSpPr/>
              <p:nvPr/>
            </p:nvSpPr>
            <p:spPr>
              <a:xfrm rot="0">
                <a:off x="2233857" y="42595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9" name="Ellipse 249"/>
              <p:cNvSpPr/>
              <p:nvPr/>
            </p:nvSpPr>
            <p:spPr>
              <a:xfrm rot="0">
                <a:off x="3004073" y="30878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0" name="Ellipse 250"/>
              <p:cNvSpPr/>
              <p:nvPr/>
            </p:nvSpPr>
            <p:spPr>
              <a:xfrm rot="0">
                <a:off x="2793960" y="28953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1" name="Ellipse 251"/>
              <p:cNvSpPr/>
              <p:nvPr/>
            </p:nvSpPr>
            <p:spPr>
              <a:xfrm rot="0">
                <a:off x="2893761" y="37892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2" name="Ellipse 252"/>
              <p:cNvSpPr/>
              <p:nvPr/>
            </p:nvSpPr>
            <p:spPr>
              <a:xfrm rot="0">
                <a:off x="1976513" y="44713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3" name="Ellipse 253"/>
              <p:cNvSpPr/>
              <p:nvPr/>
            </p:nvSpPr>
            <p:spPr>
              <a:xfrm rot="0">
                <a:off x="2437002" y="38385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4" name="Ellipse 254"/>
              <p:cNvSpPr/>
              <p:nvPr/>
            </p:nvSpPr>
            <p:spPr>
              <a:xfrm rot="0">
                <a:off x="2482097" y="40585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5" name="Ellipse 255"/>
              <p:cNvSpPr/>
              <p:nvPr/>
            </p:nvSpPr>
            <p:spPr>
              <a:xfrm rot="0">
                <a:off x="2391921" y="34662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6" name="Ellipse 256"/>
              <p:cNvSpPr/>
              <p:nvPr/>
            </p:nvSpPr>
            <p:spPr>
              <a:xfrm rot="0">
                <a:off x="2633472" y="33236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7" name="Ellipse 257"/>
              <p:cNvSpPr/>
              <p:nvPr/>
            </p:nvSpPr>
            <p:spPr>
              <a:xfrm rot="0">
                <a:off x="2723506" y="34251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8" name="Ellipse 258"/>
              <p:cNvSpPr/>
              <p:nvPr/>
            </p:nvSpPr>
            <p:spPr>
              <a:xfrm rot="0">
                <a:off x="2454405" y="242550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9" name="Ellipse 259"/>
              <p:cNvSpPr/>
              <p:nvPr/>
            </p:nvSpPr>
            <p:spPr>
              <a:xfrm rot="0">
                <a:off x="2586998" y="357748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0" name="Ellipse 260"/>
              <p:cNvSpPr/>
              <p:nvPr/>
            </p:nvSpPr>
            <p:spPr>
              <a:xfrm rot="0">
                <a:off x="3227180" y="41864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1" name="Ellipse 261"/>
              <p:cNvSpPr/>
              <p:nvPr/>
            </p:nvSpPr>
            <p:spPr>
              <a:xfrm rot="0">
                <a:off x="2785494" y="38125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2" name="Ellipse 262"/>
              <p:cNvSpPr/>
              <p:nvPr/>
            </p:nvSpPr>
            <p:spPr>
              <a:xfrm rot="0">
                <a:off x="2838465" y="30038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3" name="Ellipse 263"/>
              <p:cNvSpPr/>
              <p:nvPr/>
            </p:nvSpPr>
            <p:spPr>
              <a:xfrm rot="0">
                <a:off x="3044974" y="37970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4" name="Ellipse 264"/>
              <p:cNvSpPr/>
              <p:nvPr/>
            </p:nvSpPr>
            <p:spPr>
              <a:xfrm rot="0">
                <a:off x="2544340" y="33653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5" name="Ellipse 265"/>
              <p:cNvSpPr/>
              <p:nvPr/>
            </p:nvSpPr>
            <p:spPr>
              <a:xfrm rot="0">
                <a:off x="2615329" y="345779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6" name="Ellipse 266"/>
              <p:cNvSpPr/>
              <p:nvPr/>
            </p:nvSpPr>
            <p:spPr>
              <a:xfrm rot="0">
                <a:off x="2239386" y="37071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7" name="Ellipse 267"/>
              <p:cNvSpPr/>
              <p:nvPr/>
            </p:nvSpPr>
            <p:spPr>
              <a:xfrm rot="0">
                <a:off x="2728972" y="33434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8" name="Ellipse 268"/>
              <p:cNvSpPr/>
              <p:nvPr/>
            </p:nvSpPr>
            <p:spPr>
              <a:xfrm rot="0">
                <a:off x="2765496" y="323971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9" name="Ellipse 269"/>
              <p:cNvSpPr/>
              <p:nvPr/>
            </p:nvSpPr>
            <p:spPr>
              <a:xfrm rot="0">
                <a:off x="3898607" y="27397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0" name="Ellipse 270"/>
              <p:cNvSpPr/>
              <p:nvPr/>
            </p:nvSpPr>
            <p:spPr>
              <a:xfrm rot="0">
                <a:off x="2169991" y="36956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1" name="Ellipse 271"/>
              <p:cNvSpPr/>
              <p:nvPr/>
            </p:nvSpPr>
            <p:spPr>
              <a:xfrm rot="0">
                <a:off x="3178143" y="30513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2" name="Ellipse 272"/>
              <p:cNvSpPr/>
              <p:nvPr/>
            </p:nvSpPr>
            <p:spPr>
              <a:xfrm rot="0">
                <a:off x="2645482" y="28830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3" name="Ellipse 273"/>
              <p:cNvSpPr/>
              <p:nvPr/>
            </p:nvSpPr>
            <p:spPr>
              <a:xfrm rot="0">
                <a:off x="2356458" y="369210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4" name="Ellipse 274"/>
              <p:cNvSpPr/>
              <p:nvPr/>
            </p:nvSpPr>
            <p:spPr>
              <a:xfrm rot="0">
                <a:off x="2956857" y="340251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5" name="Ellipse 275"/>
              <p:cNvSpPr/>
              <p:nvPr/>
            </p:nvSpPr>
            <p:spPr>
              <a:xfrm rot="0">
                <a:off x="2084315" y="43667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6" name="Ellipse 276"/>
              <p:cNvSpPr/>
              <p:nvPr/>
            </p:nvSpPr>
            <p:spPr>
              <a:xfrm rot="0">
                <a:off x="2225162" y="33725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7" name="Ellipse 277"/>
              <p:cNvSpPr/>
              <p:nvPr/>
            </p:nvSpPr>
            <p:spPr>
              <a:xfrm rot="0">
                <a:off x="2327604" y="43728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8" name="Ellipse 278"/>
              <p:cNvSpPr/>
              <p:nvPr/>
            </p:nvSpPr>
            <p:spPr>
              <a:xfrm rot="0">
                <a:off x="2574890" y="33756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9" name="Ellipse 279"/>
              <p:cNvSpPr/>
              <p:nvPr/>
            </p:nvSpPr>
            <p:spPr>
              <a:xfrm rot="0">
                <a:off x="2283212" y="32513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0" name="Ellipse 280"/>
              <p:cNvSpPr/>
              <p:nvPr/>
            </p:nvSpPr>
            <p:spPr>
              <a:xfrm rot="0">
                <a:off x="2055489" y="38517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1" name="Ellipse 281"/>
              <p:cNvSpPr/>
              <p:nvPr/>
            </p:nvSpPr>
            <p:spPr>
              <a:xfrm rot="0">
                <a:off x="2712426" y="39783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2" name="Ellipse 282"/>
              <p:cNvSpPr/>
              <p:nvPr/>
            </p:nvSpPr>
            <p:spPr>
              <a:xfrm rot="0">
                <a:off x="1877892" y="407246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3" name="Ellipse 283"/>
              <p:cNvSpPr/>
              <p:nvPr/>
            </p:nvSpPr>
            <p:spPr>
              <a:xfrm rot="0">
                <a:off x="2743756" y="29497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4" name="Ellipse 284"/>
              <p:cNvSpPr/>
              <p:nvPr/>
            </p:nvSpPr>
            <p:spPr>
              <a:xfrm rot="0">
                <a:off x="2553509" y="35354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5" name="Ellipse 285"/>
              <p:cNvSpPr/>
              <p:nvPr/>
            </p:nvSpPr>
            <p:spPr>
              <a:xfrm rot="0">
                <a:off x="2215171" y="33772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6" name="Ellipse 286"/>
              <p:cNvSpPr/>
              <p:nvPr/>
            </p:nvSpPr>
            <p:spPr>
              <a:xfrm rot="0">
                <a:off x="1671912" y="472905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7" name="Ellipse 287"/>
              <p:cNvSpPr/>
              <p:nvPr/>
            </p:nvSpPr>
            <p:spPr>
              <a:xfrm rot="0">
                <a:off x="2949909" y="34338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8" name="Ellipse 288"/>
              <p:cNvSpPr/>
              <p:nvPr/>
            </p:nvSpPr>
            <p:spPr>
              <a:xfrm rot="0">
                <a:off x="2486855" y="42085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9" name="Ellipse 289"/>
              <p:cNvSpPr/>
              <p:nvPr/>
            </p:nvSpPr>
            <p:spPr>
              <a:xfrm rot="0">
                <a:off x="2960607" y="28907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0" name="Ellipse 290"/>
              <p:cNvSpPr/>
              <p:nvPr/>
            </p:nvSpPr>
            <p:spPr>
              <a:xfrm rot="0">
                <a:off x="3074734" y="34214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1" name="Ellipse 291"/>
              <p:cNvSpPr/>
              <p:nvPr/>
            </p:nvSpPr>
            <p:spPr>
              <a:xfrm rot="0">
                <a:off x="3184829" y="32488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2" name="Ellipse 292"/>
              <p:cNvSpPr/>
              <p:nvPr/>
            </p:nvSpPr>
            <p:spPr>
              <a:xfrm rot="0">
                <a:off x="2960759" y="408699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3" name="Ellipse 293"/>
              <p:cNvSpPr/>
              <p:nvPr/>
            </p:nvSpPr>
            <p:spPr>
              <a:xfrm rot="0">
                <a:off x="3109876" y="36454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4" name="Ellipse 294"/>
              <p:cNvSpPr/>
              <p:nvPr/>
            </p:nvSpPr>
            <p:spPr>
              <a:xfrm rot="0">
                <a:off x="3862151" y="27061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5" name="Ellipse 295"/>
              <p:cNvSpPr/>
              <p:nvPr/>
            </p:nvSpPr>
            <p:spPr>
              <a:xfrm rot="0">
                <a:off x="3045109" y="26428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6" name="Ellipse 296"/>
              <p:cNvSpPr/>
              <p:nvPr/>
            </p:nvSpPr>
            <p:spPr>
              <a:xfrm rot="0">
                <a:off x="3009959" y="372637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7" name="Ellipse 297"/>
              <p:cNvSpPr/>
              <p:nvPr/>
            </p:nvSpPr>
            <p:spPr>
              <a:xfrm rot="0">
                <a:off x="2094914" y="33589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8" name="Ellipse 298"/>
              <p:cNvSpPr/>
              <p:nvPr/>
            </p:nvSpPr>
            <p:spPr>
              <a:xfrm rot="0">
                <a:off x="2793242" y="380335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9" name="Ellipse 299"/>
              <p:cNvSpPr/>
              <p:nvPr/>
            </p:nvSpPr>
            <p:spPr>
              <a:xfrm rot="0">
                <a:off x="1087875" y="48450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0" name="Ellipse 300"/>
              <p:cNvSpPr/>
              <p:nvPr/>
            </p:nvSpPr>
            <p:spPr>
              <a:xfrm rot="0">
                <a:off x="2642092" y="32378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1" name="Ellipse 301"/>
              <p:cNvSpPr/>
              <p:nvPr/>
            </p:nvSpPr>
            <p:spPr>
              <a:xfrm rot="0">
                <a:off x="2990426" y="30600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2" name="Ellipse 302"/>
              <p:cNvSpPr/>
              <p:nvPr/>
            </p:nvSpPr>
            <p:spPr>
              <a:xfrm rot="0">
                <a:off x="1796437" y="34356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3" name="Ellipse 303"/>
              <p:cNvSpPr/>
              <p:nvPr/>
            </p:nvSpPr>
            <p:spPr>
              <a:xfrm rot="0">
                <a:off x="3406212" y="32048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4" name="Ellipse 304"/>
              <p:cNvSpPr/>
              <p:nvPr/>
            </p:nvSpPr>
            <p:spPr>
              <a:xfrm rot="0">
                <a:off x="2445285" y="321638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5" name="Ellipse 305"/>
              <p:cNvSpPr/>
              <p:nvPr/>
            </p:nvSpPr>
            <p:spPr>
              <a:xfrm rot="0">
                <a:off x="3173519" y="38155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6" name="Ellipse 306"/>
              <p:cNvSpPr/>
              <p:nvPr/>
            </p:nvSpPr>
            <p:spPr>
              <a:xfrm rot="0">
                <a:off x="2666007" y="36326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7" name="Ellipse 307"/>
              <p:cNvSpPr/>
              <p:nvPr/>
            </p:nvSpPr>
            <p:spPr>
              <a:xfrm rot="0">
                <a:off x="3046680" y="27279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8" name="Ellipse 308"/>
              <p:cNvSpPr/>
              <p:nvPr/>
            </p:nvSpPr>
            <p:spPr>
              <a:xfrm rot="0">
                <a:off x="3397570" y="333735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9" name="Ellipse 309"/>
              <p:cNvSpPr/>
              <p:nvPr/>
            </p:nvSpPr>
            <p:spPr>
              <a:xfrm rot="0">
                <a:off x="2154973" y="39161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0" name="Ellipse 310"/>
              <p:cNvSpPr/>
              <p:nvPr/>
            </p:nvSpPr>
            <p:spPr>
              <a:xfrm rot="0">
                <a:off x="2402307" y="36313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1" name="Ellipse 311"/>
              <p:cNvSpPr/>
              <p:nvPr/>
            </p:nvSpPr>
            <p:spPr>
              <a:xfrm rot="0">
                <a:off x="1944800" y="391129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2" name="Ellipse 312"/>
              <p:cNvSpPr/>
              <p:nvPr/>
            </p:nvSpPr>
            <p:spPr>
              <a:xfrm rot="0">
                <a:off x="2149445" y="404820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3" name="Ellipse 313"/>
              <p:cNvSpPr/>
              <p:nvPr/>
            </p:nvSpPr>
            <p:spPr>
              <a:xfrm rot="0">
                <a:off x="1623098" y="382832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4" name="Ellipse 314"/>
              <p:cNvSpPr/>
              <p:nvPr/>
            </p:nvSpPr>
            <p:spPr>
              <a:xfrm rot="0">
                <a:off x="2614314" y="39886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5" name="Ellipse 315"/>
              <p:cNvSpPr/>
              <p:nvPr/>
            </p:nvSpPr>
            <p:spPr>
              <a:xfrm rot="0">
                <a:off x="3252877" y="22139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6" name="Ellipse 316"/>
              <p:cNvSpPr/>
              <p:nvPr/>
            </p:nvSpPr>
            <p:spPr>
              <a:xfrm rot="0">
                <a:off x="1530352" y="42245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7" name="Ellipse 317"/>
              <p:cNvSpPr/>
              <p:nvPr/>
            </p:nvSpPr>
            <p:spPr>
              <a:xfrm rot="0">
                <a:off x="2439991" y="37576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8" name="Ellipse 318"/>
              <p:cNvSpPr/>
              <p:nvPr/>
            </p:nvSpPr>
            <p:spPr>
              <a:xfrm rot="0">
                <a:off x="2516217" y="43262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9" name="Ellipse 319"/>
              <p:cNvSpPr/>
              <p:nvPr/>
            </p:nvSpPr>
            <p:spPr>
              <a:xfrm rot="0">
                <a:off x="2785106" y="275271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0" name="Ellipse 320"/>
              <p:cNvSpPr/>
              <p:nvPr/>
            </p:nvSpPr>
            <p:spPr>
              <a:xfrm rot="0">
                <a:off x="2212126" y="43692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1" name="Ellipse 321"/>
              <p:cNvSpPr/>
              <p:nvPr/>
            </p:nvSpPr>
            <p:spPr>
              <a:xfrm rot="0">
                <a:off x="2892979" y="321037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2" name="Ellipse 322"/>
              <p:cNvSpPr/>
              <p:nvPr/>
            </p:nvSpPr>
            <p:spPr>
              <a:xfrm rot="0">
                <a:off x="2471914" y="38380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3" name="Ellipse 323"/>
              <p:cNvSpPr/>
              <p:nvPr/>
            </p:nvSpPr>
            <p:spPr>
              <a:xfrm rot="0">
                <a:off x="2061173" y="427513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4" name="Ellipse 324"/>
              <p:cNvSpPr/>
              <p:nvPr/>
            </p:nvSpPr>
            <p:spPr>
              <a:xfrm rot="0">
                <a:off x="2778996" y="31855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5" name="Ellipse 325"/>
              <p:cNvSpPr/>
              <p:nvPr/>
            </p:nvSpPr>
            <p:spPr>
              <a:xfrm rot="0">
                <a:off x="3351123" y="27311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6" name="Ellipse 326"/>
              <p:cNvSpPr/>
              <p:nvPr/>
            </p:nvSpPr>
            <p:spPr>
              <a:xfrm rot="0">
                <a:off x="2760860" y="31824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7" name="Ellipse 327"/>
              <p:cNvSpPr/>
              <p:nvPr/>
            </p:nvSpPr>
            <p:spPr>
              <a:xfrm rot="0">
                <a:off x="2194457" y="39343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8" name="Ellipse 328"/>
              <p:cNvSpPr/>
              <p:nvPr/>
            </p:nvSpPr>
            <p:spPr>
              <a:xfrm rot="0">
                <a:off x="2561388" y="36541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9" name="Ellipse 329"/>
              <p:cNvSpPr/>
              <p:nvPr/>
            </p:nvSpPr>
            <p:spPr>
              <a:xfrm rot="0">
                <a:off x="2713444" y="39393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0" name="Ellipse 330"/>
              <p:cNvSpPr/>
              <p:nvPr/>
            </p:nvSpPr>
            <p:spPr>
              <a:xfrm rot="0">
                <a:off x="2280587" y="320894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1" name="Ellipse 331"/>
              <p:cNvSpPr/>
              <p:nvPr/>
            </p:nvSpPr>
            <p:spPr>
              <a:xfrm rot="0">
                <a:off x="1960282" y="30042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2" name="Ellipse 332"/>
              <p:cNvSpPr/>
              <p:nvPr/>
            </p:nvSpPr>
            <p:spPr>
              <a:xfrm rot="0">
                <a:off x="3253949" y="36800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3" name="Ellipse 333"/>
              <p:cNvSpPr/>
              <p:nvPr/>
            </p:nvSpPr>
            <p:spPr>
              <a:xfrm rot="0">
                <a:off x="3088804" y="32588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4" name="Ellipse 334"/>
              <p:cNvSpPr/>
              <p:nvPr/>
            </p:nvSpPr>
            <p:spPr>
              <a:xfrm rot="0">
                <a:off x="2834784" y="28677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5" name="Ellipse 335"/>
              <p:cNvSpPr/>
              <p:nvPr/>
            </p:nvSpPr>
            <p:spPr>
              <a:xfrm rot="0">
                <a:off x="2896602" y="32889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6" name="Ellipse 336"/>
              <p:cNvSpPr/>
              <p:nvPr/>
            </p:nvSpPr>
            <p:spPr>
              <a:xfrm rot="0">
                <a:off x="2559178" y="35205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7" name="Ellipse 337"/>
              <p:cNvSpPr/>
              <p:nvPr/>
            </p:nvSpPr>
            <p:spPr>
              <a:xfrm rot="0">
                <a:off x="2085608" y="352667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8" name="Ellipse 338"/>
              <p:cNvSpPr/>
              <p:nvPr/>
            </p:nvSpPr>
            <p:spPr>
              <a:xfrm rot="0">
                <a:off x="2023354" y="31926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9" name="Ellipse 339"/>
              <p:cNvSpPr/>
              <p:nvPr/>
            </p:nvSpPr>
            <p:spPr>
              <a:xfrm rot="0">
                <a:off x="1942029" y="32162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0" name="Ellipse 340"/>
              <p:cNvSpPr/>
              <p:nvPr/>
            </p:nvSpPr>
            <p:spPr>
              <a:xfrm rot="0">
                <a:off x="2226799" y="34496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1" name="Ellipse 341"/>
              <p:cNvSpPr/>
              <p:nvPr/>
            </p:nvSpPr>
            <p:spPr>
              <a:xfrm rot="0">
                <a:off x="1652408" y="28474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2" name="Ellipse 342"/>
              <p:cNvSpPr/>
              <p:nvPr/>
            </p:nvSpPr>
            <p:spPr>
              <a:xfrm rot="0">
                <a:off x="2650076" y="42070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3" name="Ellipse 343"/>
              <p:cNvSpPr/>
              <p:nvPr/>
            </p:nvSpPr>
            <p:spPr>
              <a:xfrm rot="0">
                <a:off x="2186738" y="406755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4" name="Ellipse 344"/>
              <p:cNvSpPr/>
              <p:nvPr/>
            </p:nvSpPr>
            <p:spPr>
              <a:xfrm rot="0">
                <a:off x="2198901" y="43334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5" name="Ellipse 345"/>
              <p:cNvSpPr/>
              <p:nvPr/>
            </p:nvSpPr>
            <p:spPr>
              <a:xfrm rot="0">
                <a:off x="2130438" y="438629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6" name="Ellipse 346"/>
              <p:cNvSpPr/>
              <p:nvPr/>
            </p:nvSpPr>
            <p:spPr>
              <a:xfrm rot="0">
                <a:off x="1811673" y="45894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7" name="Ellipse 347"/>
              <p:cNvSpPr/>
              <p:nvPr/>
            </p:nvSpPr>
            <p:spPr>
              <a:xfrm rot="0">
                <a:off x="2689984" y="347752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8" name="Ellipse 348"/>
              <p:cNvSpPr/>
              <p:nvPr/>
            </p:nvSpPr>
            <p:spPr>
              <a:xfrm rot="0">
                <a:off x="3177414" y="24525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9" name="Ellipse 349"/>
              <p:cNvSpPr/>
              <p:nvPr/>
            </p:nvSpPr>
            <p:spPr>
              <a:xfrm rot="0">
                <a:off x="2545330" y="401783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0" name="Ellipse 350"/>
              <p:cNvSpPr/>
              <p:nvPr/>
            </p:nvSpPr>
            <p:spPr>
              <a:xfrm rot="0">
                <a:off x="3249807" y="30767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1" name="Ellipse 351"/>
              <p:cNvSpPr/>
              <p:nvPr/>
            </p:nvSpPr>
            <p:spPr>
              <a:xfrm rot="0">
                <a:off x="3172316" y="27758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2" name="Ellipse 352"/>
              <p:cNvSpPr/>
              <p:nvPr/>
            </p:nvSpPr>
            <p:spPr>
              <a:xfrm rot="0">
                <a:off x="1666211" y="35386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3" name="Ellipse 353"/>
              <p:cNvSpPr/>
              <p:nvPr/>
            </p:nvSpPr>
            <p:spPr>
              <a:xfrm rot="0">
                <a:off x="2755799" y="26601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4" name="Ellipse 354"/>
              <p:cNvSpPr/>
              <p:nvPr/>
            </p:nvSpPr>
            <p:spPr>
              <a:xfrm rot="0">
                <a:off x="2457100" y="44579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5" name="Ellipse 355"/>
              <p:cNvSpPr/>
              <p:nvPr/>
            </p:nvSpPr>
            <p:spPr>
              <a:xfrm rot="0">
                <a:off x="2119167" y="410693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6" name="Ellipse 356"/>
              <p:cNvSpPr/>
              <p:nvPr/>
            </p:nvSpPr>
            <p:spPr>
              <a:xfrm rot="0">
                <a:off x="2123115" y="36783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7" name="Ellipse 357"/>
              <p:cNvSpPr/>
              <p:nvPr/>
            </p:nvSpPr>
            <p:spPr>
              <a:xfrm rot="0">
                <a:off x="2974297" y="25769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8" name="Ellipse 358"/>
              <p:cNvSpPr/>
              <p:nvPr/>
            </p:nvSpPr>
            <p:spPr>
              <a:xfrm rot="0">
                <a:off x="2546817" y="31713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9" name="Ellipse 359"/>
              <p:cNvSpPr/>
              <p:nvPr/>
            </p:nvSpPr>
            <p:spPr>
              <a:xfrm rot="0">
                <a:off x="2633118" y="36030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0" name="Ellipse 360"/>
              <p:cNvSpPr/>
              <p:nvPr/>
            </p:nvSpPr>
            <p:spPr>
              <a:xfrm rot="0">
                <a:off x="2198993" y="35680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1" name="Ellipse 361"/>
              <p:cNvSpPr/>
              <p:nvPr/>
            </p:nvSpPr>
            <p:spPr>
              <a:xfrm rot="0">
                <a:off x="2785722" y="30655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2" name="Ellipse 362"/>
              <p:cNvSpPr/>
              <p:nvPr/>
            </p:nvSpPr>
            <p:spPr>
              <a:xfrm rot="0">
                <a:off x="2657041" y="38348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3" name="Ellipse 363"/>
              <p:cNvSpPr/>
              <p:nvPr/>
            </p:nvSpPr>
            <p:spPr>
              <a:xfrm rot="0">
                <a:off x="3078000" y="42848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4" name="Ellipse 364"/>
              <p:cNvSpPr/>
              <p:nvPr/>
            </p:nvSpPr>
            <p:spPr>
              <a:xfrm rot="0">
                <a:off x="2623598" y="37836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5" name="Ellipse 365"/>
              <p:cNvSpPr/>
              <p:nvPr/>
            </p:nvSpPr>
            <p:spPr>
              <a:xfrm rot="0">
                <a:off x="3079594" y="31729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6" name="Ellipse 366"/>
              <p:cNvSpPr/>
              <p:nvPr/>
            </p:nvSpPr>
            <p:spPr>
              <a:xfrm rot="0">
                <a:off x="2070621" y="39543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7" name="Ellipse 367"/>
              <p:cNvSpPr/>
              <p:nvPr/>
            </p:nvSpPr>
            <p:spPr>
              <a:xfrm rot="0">
                <a:off x="3402426" y="323655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8" name="Ellipse 368"/>
              <p:cNvSpPr/>
              <p:nvPr/>
            </p:nvSpPr>
            <p:spPr>
              <a:xfrm rot="0">
                <a:off x="2843667" y="37172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9" name="Ellipse 369"/>
              <p:cNvSpPr/>
              <p:nvPr/>
            </p:nvSpPr>
            <p:spPr>
              <a:xfrm rot="0">
                <a:off x="2326986" y="35821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0" name="Ellipse 370"/>
              <p:cNvSpPr/>
              <p:nvPr/>
            </p:nvSpPr>
            <p:spPr>
              <a:xfrm rot="0">
                <a:off x="2298359" y="36222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1" name="Ellipse 371"/>
              <p:cNvSpPr/>
              <p:nvPr/>
            </p:nvSpPr>
            <p:spPr>
              <a:xfrm rot="0">
                <a:off x="2381334" y="404938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2" name="Ellipse 372"/>
              <p:cNvSpPr/>
              <p:nvPr/>
            </p:nvSpPr>
            <p:spPr>
              <a:xfrm rot="0">
                <a:off x="2906611" y="291841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3" name="Ellipse 373"/>
              <p:cNvSpPr/>
              <p:nvPr/>
            </p:nvSpPr>
            <p:spPr>
              <a:xfrm rot="0">
                <a:off x="2764643" y="35824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4" name="Ellipse 374"/>
              <p:cNvSpPr/>
              <p:nvPr/>
            </p:nvSpPr>
            <p:spPr>
              <a:xfrm rot="0">
                <a:off x="2925066" y="334487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5" name="Ellipse 375"/>
              <p:cNvSpPr/>
              <p:nvPr/>
            </p:nvSpPr>
            <p:spPr>
              <a:xfrm rot="0">
                <a:off x="3135306" y="22030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6" name="Ellipse 376"/>
              <p:cNvSpPr/>
              <p:nvPr/>
            </p:nvSpPr>
            <p:spPr>
              <a:xfrm rot="0">
                <a:off x="2622461" y="304550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7" name="Ellipse 377"/>
              <p:cNvSpPr/>
              <p:nvPr/>
            </p:nvSpPr>
            <p:spPr>
              <a:xfrm rot="0">
                <a:off x="2736684" y="338665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8" name="Ellipse 378"/>
              <p:cNvSpPr/>
              <p:nvPr/>
            </p:nvSpPr>
            <p:spPr>
              <a:xfrm rot="0">
                <a:off x="3263356" y="33871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9" name="Ellipse 379"/>
              <p:cNvSpPr/>
              <p:nvPr/>
            </p:nvSpPr>
            <p:spPr>
              <a:xfrm rot="0">
                <a:off x="2821639" y="284064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0" name="Ellipse 380"/>
              <p:cNvSpPr/>
              <p:nvPr/>
            </p:nvSpPr>
            <p:spPr>
              <a:xfrm rot="0">
                <a:off x="2768889" y="32071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1" name="Ellipse 381"/>
              <p:cNvSpPr/>
              <p:nvPr/>
            </p:nvSpPr>
            <p:spPr>
              <a:xfrm rot="0">
                <a:off x="3050676" y="33154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2" name="Ellipse 382"/>
              <p:cNvSpPr/>
              <p:nvPr/>
            </p:nvSpPr>
            <p:spPr>
              <a:xfrm rot="0">
                <a:off x="2278495" y="38886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3" name="Ellipse 383"/>
              <p:cNvSpPr/>
              <p:nvPr/>
            </p:nvSpPr>
            <p:spPr>
              <a:xfrm rot="0">
                <a:off x="1820892" y="368558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4" name="Ellipse 384"/>
              <p:cNvSpPr/>
              <p:nvPr/>
            </p:nvSpPr>
            <p:spPr>
              <a:xfrm rot="0">
                <a:off x="2614433" y="288133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5" name="Ellipse 385"/>
              <p:cNvSpPr/>
              <p:nvPr/>
            </p:nvSpPr>
            <p:spPr>
              <a:xfrm rot="0">
                <a:off x="2950596" y="29509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6" name="Ellipse 386"/>
              <p:cNvSpPr/>
              <p:nvPr/>
            </p:nvSpPr>
            <p:spPr>
              <a:xfrm rot="0">
                <a:off x="2494309" y="36259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7" name="Ellipse 387"/>
              <p:cNvSpPr/>
              <p:nvPr/>
            </p:nvSpPr>
            <p:spPr>
              <a:xfrm rot="0">
                <a:off x="2239187" y="37078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8" name="Ellipse 388"/>
              <p:cNvSpPr/>
              <p:nvPr/>
            </p:nvSpPr>
            <p:spPr>
              <a:xfrm rot="0">
                <a:off x="2537848" y="39602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9" name="Ellipse 389"/>
              <p:cNvSpPr/>
              <p:nvPr/>
            </p:nvSpPr>
            <p:spPr>
              <a:xfrm rot="0">
                <a:off x="3406035" y="20265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0" name="Ellipse 390"/>
              <p:cNvSpPr/>
              <p:nvPr/>
            </p:nvSpPr>
            <p:spPr>
              <a:xfrm rot="0">
                <a:off x="2200355" y="39914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1" name="Ellipse 391"/>
              <p:cNvSpPr/>
              <p:nvPr/>
            </p:nvSpPr>
            <p:spPr>
              <a:xfrm rot="0">
                <a:off x="1969519" y="37542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2" name="Ellipse 392"/>
              <p:cNvSpPr/>
              <p:nvPr/>
            </p:nvSpPr>
            <p:spPr>
              <a:xfrm rot="0">
                <a:off x="2611427" y="31821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3" name="Ellipse 393"/>
              <p:cNvSpPr/>
              <p:nvPr/>
            </p:nvSpPr>
            <p:spPr>
              <a:xfrm rot="0">
                <a:off x="2501138" y="42216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4" name="Ellipse 394"/>
              <p:cNvSpPr/>
              <p:nvPr/>
            </p:nvSpPr>
            <p:spPr>
              <a:xfrm rot="0">
                <a:off x="2207239" y="36664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5" name="Ellipse 395"/>
              <p:cNvSpPr/>
              <p:nvPr/>
            </p:nvSpPr>
            <p:spPr>
              <a:xfrm rot="0">
                <a:off x="2375709" y="34192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6" name="Ellipse 396"/>
              <p:cNvSpPr/>
              <p:nvPr/>
            </p:nvSpPr>
            <p:spPr>
              <a:xfrm rot="0">
                <a:off x="2800527" y="31523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7" name="Ellipse 397"/>
              <p:cNvSpPr/>
              <p:nvPr/>
            </p:nvSpPr>
            <p:spPr>
              <a:xfrm rot="0">
                <a:off x="3203542" y="33895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8" name="Ellipse 398"/>
              <p:cNvSpPr/>
              <p:nvPr/>
            </p:nvSpPr>
            <p:spPr>
              <a:xfrm rot="0">
                <a:off x="2490769" y="44765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9" name="Ellipse 399"/>
              <p:cNvSpPr/>
              <p:nvPr/>
            </p:nvSpPr>
            <p:spPr>
              <a:xfrm rot="0">
                <a:off x="2640602" y="37148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0" name="Ellipse 400"/>
              <p:cNvSpPr/>
              <p:nvPr/>
            </p:nvSpPr>
            <p:spPr>
              <a:xfrm rot="0">
                <a:off x="1814037" y="33774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1" name="Ellipse 401"/>
              <p:cNvSpPr/>
              <p:nvPr/>
            </p:nvSpPr>
            <p:spPr>
              <a:xfrm rot="0">
                <a:off x="2207255" y="364712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2" name="Ellipse 402"/>
              <p:cNvSpPr/>
              <p:nvPr/>
            </p:nvSpPr>
            <p:spPr>
              <a:xfrm rot="0">
                <a:off x="2524334" y="28733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</p:grpSp>
        <p:grpSp>
          <p:nvGrpSpPr>
            <p:cNvPr id="3" name="Group 3"/>
            <p:cNvGrpSpPr/>
            <p:nvPr/>
          </p:nvGrpSpPr>
          <p:grpSpPr>
            <a:xfrm>
              <a:off x="2545030" y="998711"/>
              <a:ext cx="2481999" cy="3655272"/>
              <a:chOff x="2545030" y="998711"/>
              <a:chExt cx="2481999" cy="3655272"/>
            </a:xfrm>
          </p:grpSpPr>
          <p:sp>
            <p:nvSpPr>
              <p:cNvPr id="4" name="Ellipse 4"/>
              <p:cNvSpPr/>
              <p:nvPr/>
            </p:nvSpPr>
            <p:spPr>
              <a:xfrm rot="0">
                <a:off x="3571718" y="26305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" name="Ellipse 5"/>
              <p:cNvSpPr/>
              <p:nvPr/>
            </p:nvSpPr>
            <p:spPr>
              <a:xfrm rot="0">
                <a:off x="4063867" y="31076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" name="Ellipse 6"/>
              <p:cNvSpPr/>
              <p:nvPr/>
            </p:nvSpPr>
            <p:spPr>
              <a:xfrm rot="0">
                <a:off x="4861003" y="403056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" name="Ellipse 7"/>
              <p:cNvSpPr/>
              <p:nvPr/>
            </p:nvSpPr>
            <p:spPr>
              <a:xfrm rot="0">
                <a:off x="3908203" y="26727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" name="Ellipse 8"/>
              <p:cNvSpPr/>
              <p:nvPr/>
            </p:nvSpPr>
            <p:spPr>
              <a:xfrm rot="0">
                <a:off x="3775399" y="23134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" name="Ellipse 9"/>
              <p:cNvSpPr/>
              <p:nvPr/>
            </p:nvSpPr>
            <p:spPr>
              <a:xfrm rot="0">
                <a:off x="4205761" y="27060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" name="Ellipse 10"/>
              <p:cNvSpPr/>
              <p:nvPr/>
            </p:nvSpPr>
            <p:spPr>
              <a:xfrm rot="0">
                <a:off x="4034462" y="34142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" name="Ellipse 11"/>
              <p:cNvSpPr/>
              <p:nvPr/>
            </p:nvSpPr>
            <p:spPr>
              <a:xfrm rot="0">
                <a:off x="4236374" y="36138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" name="Ellipse 12"/>
              <p:cNvSpPr/>
              <p:nvPr/>
            </p:nvSpPr>
            <p:spPr>
              <a:xfrm rot="0">
                <a:off x="4052280" y="33478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" name="Ellipse 13"/>
              <p:cNvSpPr/>
              <p:nvPr/>
            </p:nvSpPr>
            <p:spPr>
              <a:xfrm rot="0">
                <a:off x="4379649" y="37323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" name="Ellipse 14"/>
              <p:cNvSpPr/>
              <p:nvPr/>
            </p:nvSpPr>
            <p:spPr>
              <a:xfrm rot="0">
                <a:off x="3859427" y="30771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" name="Ellipse 15"/>
              <p:cNvSpPr/>
              <p:nvPr/>
            </p:nvSpPr>
            <p:spPr>
              <a:xfrm rot="0">
                <a:off x="3655782" y="251008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" name="Ellipse 16"/>
              <p:cNvSpPr/>
              <p:nvPr/>
            </p:nvSpPr>
            <p:spPr>
              <a:xfrm rot="0">
                <a:off x="3623326" y="33068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" name="Ellipse 17"/>
              <p:cNvSpPr/>
              <p:nvPr/>
            </p:nvSpPr>
            <p:spPr>
              <a:xfrm rot="0">
                <a:off x="4480247" y="37953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" name="Ellipse 18"/>
              <p:cNvSpPr/>
              <p:nvPr/>
            </p:nvSpPr>
            <p:spPr>
              <a:xfrm rot="0">
                <a:off x="3692627" y="32706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" name="Ellipse 19"/>
              <p:cNvSpPr/>
              <p:nvPr/>
            </p:nvSpPr>
            <p:spPr>
              <a:xfrm rot="0">
                <a:off x="3502838" y="253140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" name="Ellipse 20"/>
              <p:cNvSpPr/>
              <p:nvPr/>
            </p:nvSpPr>
            <p:spPr>
              <a:xfrm rot="0">
                <a:off x="3879686" y="29568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" name="Ellipse 21"/>
              <p:cNvSpPr/>
              <p:nvPr/>
            </p:nvSpPr>
            <p:spPr>
              <a:xfrm rot="0">
                <a:off x="3792427" y="32016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" name="Ellipse 22"/>
              <p:cNvSpPr/>
              <p:nvPr/>
            </p:nvSpPr>
            <p:spPr>
              <a:xfrm rot="0">
                <a:off x="4207678" y="27478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" name="Ellipse 23"/>
              <p:cNvSpPr/>
              <p:nvPr/>
            </p:nvSpPr>
            <p:spPr>
              <a:xfrm rot="0">
                <a:off x="3547688" y="22916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" name="Ellipse 24"/>
              <p:cNvSpPr/>
              <p:nvPr/>
            </p:nvSpPr>
            <p:spPr>
              <a:xfrm rot="0">
                <a:off x="4198296" y="32111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" name="Ellipse 25"/>
              <p:cNvSpPr/>
              <p:nvPr/>
            </p:nvSpPr>
            <p:spPr>
              <a:xfrm rot="0">
                <a:off x="4115412" y="288605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" name="Ellipse 26"/>
              <p:cNvSpPr/>
              <p:nvPr/>
            </p:nvSpPr>
            <p:spPr>
              <a:xfrm rot="0">
                <a:off x="4473097" y="309504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" name="Ellipse 27"/>
              <p:cNvSpPr/>
              <p:nvPr/>
            </p:nvSpPr>
            <p:spPr>
              <a:xfrm rot="0">
                <a:off x="4122098" y="26417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" name="Ellipse 28"/>
              <p:cNvSpPr/>
              <p:nvPr/>
            </p:nvSpPr>
            <p:spPr>
              <a:xfrm rot="0">
                <a:off x="3795608" y="32582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" name="Ellipse 29"/>
              <p:cNvSpPr/>
              <p:nvPr/>
            </p:nvSpPr>
            <p:spPr>
              <a:xfrm rot="0">
                <a:off x="3451753" y="26389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" name="Ellipse 30"/>
              <p:cNvSpPr/>
              <p:nvPr/>
            </p:nvSpPr>
            <p:spPr>
              <a:xfrm rot="0">
                <a:off x="3698125" y="36089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" name="Ellipse 31"/>
              <p:cNvSpPr/>
              <p:nvPr/>
            </p:nvSpPr>
            <p:spPr>
              <a:xfrm rot="0">
                <a:off x="3864278" y="346326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" name="Ellipse 32"/>
              <p:cNvSpPr/>
              <p:nvPr/>
            </p:nvSpPr>
            <p:spPr>
              <a:xfrm rot="0">
                <a:off x="4047435" y="28289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" name="Ellipse 33"/>
              <p:cNvSpPr/>
              <p:nvPr/>
            </p:nvSpPr>
            <p:spPr>
              <a:xfrm rot="0">
                <a:off x="4317681" y="36828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" name="Ellipse 34"/>
              <p:cNvSpPr/>
              <p:nvPr/>
            </p:nvSpPr>
            <p:spPr>
              <a:xfrm rot="0">
                <a:off x="3769378" y="32374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" name="Ellipse 35"/>
              <p:cNvSpPr/>
              <p:nvPr/>
            </p:nvSpPr>
            <p:spPr>
              <a:xfrm rot="0">
                <a:off x="3932856" y="203804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" name="Ellipse 36"/>
              <p:cNvSpPr/>
              <p:nvPr/>
            </p:nvSpPr>
            <p:spPr>
              <a:xfrm rot="0">
                <a:off x="4318873" y="32591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" name="Ellipse 37"/>
              <p:cNvSpPr/>
              <p:nvPr/>
            </p:nvSpPr>
            <p:spPr>
              <a:xfrm rot="0">
                <a:off x="3066779" y="15548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" name="Ellipse 38"/>
              <p:cNvSpPr/>
              <p:nvPr/>
            </p:nvSpPr>
            <p:spPr>
              <a:xfrm rot="0">
                <a:off x="3435192" y="22787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" name="Ellipse 39"/>
              <p:cNvSpPr/>
              <p:nvPr/>
            </p:nvSpPr>
            <p:spPr>
              <a:xfrm rot="0">
                <a:off x="4249301" y="31374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" name="Ellipse 40"/>
              <p:cNvSpPr/>
              <p:nvPr/>
            </p:nvSpPr>
            <p:spPr>
              <a:xfrm rot="0">
                <a:off x="4472519" y="30314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1" name="Ellipse 41"/>
              <p:cNvSpPr/>
              <p:nvPr/>
            </p:nvSpPr>
            <p:spPr>
              <a:xfrm rot="0">
                <a:off x="3110790" y="23393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2" name="Ellipse 42"/>
              <p:cNvSpPr/>
              <p:nvPr/>
            </p:nvSpPr>
            <p:spPr>
              <a:xfrm rot="0">
                <a:off x="3933849" y="34998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3" name="Ellipse 43"/>
              <p:cNvSpPr/>
              <p:nvPr/>
            </p:nvSpPr>
            <p:spPr>
              <a:xfrm rot="0">
                <a:off x="3989080" y="30653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4" name="Ellipse 44"/>
              <p:cNvSpPr/>
              <p:nvPr/>
            </p:nvSpPr>
            <p:spPr>
              <a:xfrm rot="0">
                <a:off x="3337503" y="20902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5" name="Ellipse 45"/>
              <p:cNvSpPr/>
              <p:nvPr/>
            </p:nvSpPr>
            <p:spPr>
              <a:xfrm rot="0">
                <a:off x="3565549" y="293726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6" name="Ellipse 46"/>
              <p:cNvSpPr/>
              <p:nvPr/>
            </p:nvSpPr>
            <p:spPr>
              <a:xfrm rot="0">
                <a:off x="3511526" y="19113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7" name="Ellipse 47"/>
              <p:cNvSpPr/>
              <p:nvPr/>
            </p:nvSpPr>
            <p:spPr>
              <a:xfrm rot="0">
                <a:off x="3689768" y="31244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8" name="Ellipse 48"/>
              <p:cNvSpPr/>
              <p:nvPr/>
            </p:nvSpPr>
            <p:spPr>
              <a:xfrm rot="0">
                <a:off x="3819296" y="233902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9" name="Ellipse 49"/>
              <p:cNvSpPr/>
              <p:nvPr/>
            </p:nvSpPr>
            <p:spPr>
              <a:xfrm rot="0">
                <a:off x="3593231" y="212942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0" name="Ellipse 50"/>
              <p:cNvSpPr/>
              <p:nvPr/>
            </p:nvSpPr>
            <p:spPr>
              <a:xfrm rot="0">
                <a:off x="4485476" y="40747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1" name="Ellipse 51"/>
              <p:cNvSpPr/>
              <p:nvPr/>
            </p:nvSpPr>
            <p:spPr>
              <a:xfrm rot="0">
                <a:off x="3680752" y="23783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2" name="Ellipse 52"/>
              <p:cNvSpPr/>
              <p:nvPr/>
            </p:nvSpPr>
            <p:spPr>
              <a:xfrm rot="0">
                <a:off x="3672543" y="31480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3" name="Ellipse 53"/>
              <p:cNvSpPr/>
              <p:nvPr/>
            </p:nvSpPr>
            <p:spPr>
              <a:xfrm rot="0">
                <a:off x="4585293" y="34093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4" name="Ellipse 54"/>
              <p:cNvSpPr/>
              <p:nvPr/>
            </p:nvSpPr>
            <p:spPr>
              <a:xfrm rot="0">
                <a:off x="3629707" y="274385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5" name="Ellipse 55"/>
              <p:cNvSpPr/>
              <p:nvPr/>
            </p:nvSpPr>
            <p:spPr>
              <a:xfrm rot="0">
                <a:off x="4543404" y="33504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6" name="Ellipse 56"/>
              <p:cNvSpPr/>
              <p:nvPr/>
            </p:nvSpPr>
            <p:spPr>
              <a:xfrm rot="0">
                <a:off x="4084662" y="32021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7" name="Ellipse 57"/>
              <p:cNvSpPr/>
              <p:nvPr/>
            </p:nvSpPr>
            <p:spPr>
              <a:xfrm rot="0">
                <a:off x="2983515" y="26620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8" name="Ellipse 58"/>
              <p:cNvSpPr/>
              <p:nvPr/>
            </p:nvSpPr>
            <p:spPr>
              <a:xfrm rot="0">
                <a:off x="3728074" y="32467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59" name="Ellipse 59"/>
              <p:cNvSpPr/>
              <p:nvPr/>
            </p:nvSpPr>
            <p:spPr>
              <a:xfrm rot="0">
                <a:off x="3575640" y="29763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0" name="Ellipse 60"/>
              <p:cNvSpPr/>
              <p:nvPr/>
            </p:nvSpPr>
            <p:spPr>
              <a:xfrm rot="0">
                <a:off x="3792881" y="241498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1" name="Ellipse 61"/>
              <p:cNvSpPr/>
              <p:nvPr/>
            </p:nvSpPr>
            <p:spPr>
              <a:xfrm rot="0">
                <a:off x="3493024" y="22229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2" name="Ellipse 62"/>
              <p:cNvSpPr/>
              <p:nvPr/>
            </p:nvSpPr>
            <p:spPr>
              <a:xfrm rot="0">
                <a:off x="3946299" y="28391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3" name="Ellipse 63"/>
              <p:cNvSpPr/>
              <p:nvPr/>
            </p:nvSpPr>
            <p:spPr>
              <a:xfrm rot="0">
                <a:off x="3235966" y="14344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4" name="Ellipse 64"/>
              <p:cNvSpPr/>
              <p:nvPr/>
            </p:nvSpPr>
            <p:spPr>
              <a:xfrm rot="0">
                <a:off x="4459544" y="27896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5" name="Ellipse 65"/>
              <p:cNvSpPr/>
              <p:nvPr/>
            </p:nvSpPr>
            <p:spPr>
              <a:xfrm rot="0">
                <a:off x="4644615" y="31364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6" name="Ellipse 66"/>
              <p:cNvSpPr/>
              <p:nvPr/>
            </p:nvSpPr>
            <p:spPr>
              <a:xfrm rot="0">
                <a:off x="3439707" y="20254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7" name="Ellipse 67"/>
              <p:cNvSpPr/>
              <p:nvPr/>
            </p:nvSpPr>
            <p:spPr>
              <a:xfrm rot="0">
                <a:off x="4182415" y="31286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8" name="Ellipse 68"/>
              <p:cNvSpPr/>
              <p:nvPr/>
            </p:nvSpPr>
            <p:spPr>
              <a:xfrm rot="0">
                <a:off x="3823824" y="26432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69" name="Ellipse 69"/>
              <p:cNvSpPr/>
              <p:nvPr/>
            </p:nvSpPr>
            <p:spPr>
              <a:xfrm rot="0">
                <a:off x="3444578" y="19944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0" name="Ellipse 70"/>
              <p:cNvSpPr/>
              <p:nvPr/>
            </p:nvSpPr>
            <p:spPr>
              <a:xfrm rot="0">
                <a:off x="4551329" y="23894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1" name="Ellipse 71"/>
              <p:cNvSpPr/>
              <p:nvPr/>
            </p:nvSpPr>
            <p:spPr>
              <a:xfrm rot="0">
                <a:off x="4766527" y="43656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2" name="Ellipse 72"/>
              <p:cNvSpPr/>
              <p:nvPr/>
            </p:nvSpPr>
            <p:spPr>
              <a:xfrm rot="0">
                <a:off x="3708901" y="27588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3" name="Ellipse 73"/>
              <p:cNvSpPr/>
              <p:nvPr/>
            </p:nvSpPr>
            <p:spPr>
              <a:xfrm rot="0">
                <a:off x="4041370" y="34505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4" name="Ellipse 74"/>
              <p:cNvSpPr/>
              <p:nvPr/>
            </p:nvSpPr>
            <p:spPr>
              <a:xfrm rot="0">
                <a:off x="3669068" y="27120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5" name="Ellipse 75"/>
              <p:cNvSpPr/>
              <p:nvPr/>
            </p:nvSpPr>
            <p:spPr>
              <a:xfrm rot="0">
                <a:off x="4442983" y="33034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6" name="Ellipse 76"/>
              <p:cNvSpPr/>
              <p:nvPr/>
            </p:nvSpPr>
            <p:spPr>
              <a:xfrm rot="0">
                <a:off x="3904112" y="33433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7" name="Ellipse 77"/>
              <p:cNvSpPr/>
              <p:nvPr/>
            </p:nvSpPr>
            <p:spPr>
              <a:xfrm rot="0">
                <a:off x="3975954" y="32895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8" name="Ellipse 78"/>
              <p:cNvSpPr/>
              <p:nvPr/>
            </p:nvSpPr>
            <p:spPr>
              <a:xfrm rot="0">
                <a:off x="3960875" y="26359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79" name="Ellipse 79"/>
              <p:cNvSpPr/>
              <p:nvPr/>
            </p:nvSpPr>
            <p:spPr>
              <a:xfrm rot="0">
                <a:off x="3992777" y="264194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0" name="Ellipse 80"/>
              <p:cNvSpPr/>
              <p:nvPr/>
            </p:nvSpPr>
            <p:spPr>
              <a:xfrm rot="0">
                <a:off x="3999810" y="317681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" name="Ellipse 81"/>
              <p:cNvSpPr/>
              <p:nvPr/>
            </p:nvSpPr>
            <p:spPr>
              <a:xfrm rot="0">
                <a:off x="4000337" y="293423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" name="Ellipse 82"/>
              <p:cNvSpPr/>
              <p:nvPr/>
            </p:nvSpPr>
            <p:spPr>
              <a:xfrm rot="0">
                <a:off x="3362636" y="24988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" name="Ellipse 83"/>
              <p:cNvSpPr/>
              <p:nvPr/>
            </p:nvSpPr>
            <p:spPr>
              <a:xfrm rot="0">
                <a:off x="4755073" y="40621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" name="Ellipse 84"/>
              <p:cNvSpPr/>
              <p:nvPr/>
            </p:nvSpPr>
            <p:spPr>
              <a:xfrm rot="0">
                <a:off x="4190175" y="27289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" name="Ellipse 85"/>
              <p:cNvSpPr/>
              <p:nvPr/>
            </p:nvSpPr>
            <p:spPr>
              <a:xfrm rot="0">
                <a:off x="3266795" y="21374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" name="Ellipse 86"/>
              <p:cNvSpPr/>
              <p:nvPr/>
            </p:nvSpPr>
            <p:spPr>
              <a:xfrm rot="0">
                <a:off x="4603914" y="28531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" name="Ellipse 87"/>
              <p:cNvSpPr/>
              <p:nvPr/>
            </p:nvSpPr>
            <p:spPr>
              <a:xfrm rot="0">
                <a:off x="3746353" y="26118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" name="Ellipse 88"/>
              <p:cNvSpPr/>
              <p:nvPr/>
            </p:nvSpPr>
            <p:spPr>
              <a:xfrm rot="0">
                <a:off x="3847123" y="27553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" name="Ellipse 89"/>
              <p:cNvSpPr/>
              <p:nvPr/>
            </p:nvSpPr>
            <p:spPr>
              <a:xfrm rot="0">
                <a:off x="4643117" y="38797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" name="Ellipse 90"/>
              <p:cNvSpPr/>
              <p:nvPr/>
            </p:nvSpPr>
            <p:spPr>
              <a:xfrm rot="0">
                <a:off x="3292329" y="23905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" name="Ellipse 91"/>
              <p:cNvSpPr/>
              <p:nvPr/>
            </p:nvSpPr>
            <p:spPr>
              <a:xfrm rot="0">
                <a:off x="4229639" y="33463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" name="Ellipse 92"/>
              <p:cNvSpPr/>
              <p:nvPr/>
            </p:nvSpPr>
            <p:spPr>
              <a:xfrm rot="0">
                <a:off x="4718816" y="35637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" name="Ellipse 93"/>
              <p:cNvSpPr/>
              <p:nvPr/>
            </p:nvSpPr>
            <p:spPr>
              <a:xfrm rot="0">
                <a:off x="4553186" y="35149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" name="Ellipse 94"/>
              <p:cNvSpPr/>
              <p:nvPr/>
            </p:nvSpPr>
            <p:spPr>
              <a:xfrm rot="0">
                <a:off x="3744718" y="18879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" name="Ellipse 95"/>
              <p:cNvSpPr/>
              <p:nvPr/>
            </p:nvSpPr>
            <p:spPr>
              <a:xfrm rot="0">
                <a:off x="4857671" y="32776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" name="Ellipse 96"/>
              <p:cNvSpPr/>
              <p:nvPr/>
            </p:nvSpPr>
            <p:spPr>
              <a:xfrm rot="0">
                <a:off x="4130292" y="31681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" name="Ellipse 97"/>
              <p:cNvSpPr/>
              <p:nvPr/>
            </p:nvSpPr>
            <p:spPr>
              <a:xfrm rot="0">
                <a:off x="3904705" y="32368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" name="Ellipse 98"/>
              <p:cNvSpPr/>
              <p:nvPr/>
            </p:nvSpPr>
            <p:spPr>
              <a:xfrm rot="0">
                <a:off x="3914841" y="34065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" name="Ellipse 99"/>
              <p:cNvSpPr/>
              <p:nvPr/>
            </p:nvSpPr>
            <p:spPr>
              <a:xfrm rot="0">
                <a:off x="3876148" y="26508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" name="Ellipse 100"/>
              <p:cNvSpPr/>
              <p:nvPr/>
            </p:nvSpPr>
            <p:spPr>
              <a:xfrm rot="0">
                <a:off x="3804893" y="25442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" name="Ellipse 101"/>
              <p:cNvSpPr/>
              <p:nvPr/>
            </p:nvSpPr>
            <p:spPr>
              <a:xfrm rot="0">
                <a:off x="3334282" y="200574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" name="Ellipse 102"/>
              <p:cNvSpPr/>
              <p:nvPr/>
            </p:nvSpPr>
            <p:spPr>
              <a:xfrm rot="0">
                <a:off x="4208673" y="32597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" name="Ellipse 103"/>
              <p:cNvSpPr/>
              <p:nvPr/>
            </p:nvSpPr>
            <p:spPr>
              <a:xfrm rot="0">
                <a:off x="4312991" y="33303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" name="Ellipse 104"/>
              <p:cNvSpPr/>
              <p:nvPr/>
            </p:nvSpPr>
            <p:spPr>
              <a:xfrm rot="0">
                <a:off x="3363950" y="163996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" name="Ellipse 105"/>
              <p:cNvSpPr/>
              <p:nvPr/>
            </p:nvSpPr>
            <p:spPr>
              <a:xfrm rot="0">
                <a:off x="3727375" y="271858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" name="Ellipse 106"/>
              <p:cNvSpPr/>
              <p:nvPr/>
            </p:nvSpPr>
            <p:spPr>
              <a:xfrm rot="0">
                <a:off x="3754845" y="28806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" name="Ellipse 107"/>
              <p:cNvSpPr/>
              <p:nvPr/>
            </p:nvSpPr>
            <p:spPr>
              <a:xfrm rot="0">
                <a:off x="4591557" y="35668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" name="Ellipse 108"/>
              <p:cNvSpPr/>
              <p:nvPr/>
            </p:nvSpPr>
            <p:spPr>
              <a:xfrm rot="0">
                <a:off x="3628612" y="25455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" name="Ellipse 109"/>
              <p:cNvSpPr/>
              <p:nvPr/>
            </p:nvSpPr>
            <p:spPr>
              <a:xfrm rot="0">
                <a:off x="4428277" y="298156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" name="Ellipse 110"/>
              <p:cNvSpPr/>
              <p:nvPr/>
            </p:nvSpPr>
            <p:spPr>
              <a:xfrm rot="0">
                <a:off x="3815228" y="35070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" name="Ellipse 111"/>
              <p:cNvSpPr/>
              <p:nvPr/>
            </p:nvSpPr>
            <p:spPr>
              <a:xfrm rot="0">
                <a:off x="4447048" y="35712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" name="Ellipse 112"/>
              <p:cNvSpPr/>
              <p:nvPr/>
            </p:nvSpPr>
            <p:spPr>
              <a:xfrm rot="0">
                <a:off x="4311543" y="33766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" name="Ellipse 113"/>
              <p:cNvSpPr/>
              <p:nvPr/>
            </p:nvSpPr>
            <p:spPr>
              <a:xfrm rot="0">
                <a:off x="4153780" y="27066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" name="Ellipse 114"/>
              <p:cNvSpPr/>
              <p:nvPr/>
            </p:nvSpPr>
            <p:spPr>
              <a:xfrm rot="0">
                <a:off x="3484343" y="29417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" name="Ellipse 115"/>
              <p:cNvSpPr/>
              <p:nvPr/>
            </p:nvSpPr>
            <p:spPr>
              <a:xfrm rot="0">
                <a:off x="4025751" y="34840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" name="Ellipse 116"/>
              <p:cNvSpPr/>
              <p:nvPr/>
            </p:nvSpPr>
            <p:spPr>
              <a:xfrm rot="0">
                <a:off x="3586884" y="21221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" name="Ellipse 117"/>
              <p:cNvSpPr/>
              <p:nvPr/>
            </p:nvSpPr>
            <p:spPr>
              <a:xfrm rot="0">
                <a:off x="4067770" y="27571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" name="Ellipse 118"/>
              <p:cNvSpPr/>
              <p:nvPr/>
            </p:nvSpPr>
            <p:spPr>
              <a:xfrm rot="0">
                <a:off x="4569714" y="36620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" name="Ellipse 119"/>
              <p:cNvSpPr/>
              <p:nvPr/>
            </p:nvSpPr>
            <p:spPr>
              <a:xfrm rot="0">
                <a:off x="3976137" y="261678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" name="Ellipse 120"/>
              <p:cNvSpPr/>
              <p:nvPr/>
            </p:nvSpPr>
            <p:spPr>
              <a:xfrm rot="0">
                <a:off x="4598005" y="33833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1" name="Ellipse 121"/>
              <p:cNvSpPr/>
              <p:nvPr/>
            </p:nvSpPr>
            <p:spPr>
              <a:xfrm rot="0">
                <a:off x="4120795" y="31072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2" name="Ellipse 122"/>
              <p:cNvSpPr/>
              <p:nvPr/>
            </p:nvSpPr>
            <p:spPr>
              <a:xfrm rot="0">
                <a:off x="3505352" y="16976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3" name="Ellipse 123"/>
              <p:cNvSpPr/>
              <p:nvPr/>
            </p:nvSpPr>
            <p:spPr>
              <a:xfrm rot="0">
                <a:off x="3827141" y="370090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4" name="Ellipse 124"/>
              <p:cNvSpPr/>
              <p:nvPr/>
            </p:nvSpPr>
            <p:spPr>
              <a:xfrm rot="0">
                <a:off x="3910450" y="33593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5" name="Ellipse 125"/>
              <p:cNvSpPr/>
              <p:nvPr/>
            </p:nvSpPr>
            <p:spPr>
              <a:xfrm rot="0">
                <a:off x="3356162" y="31238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6" name="Ellipse 126"/>
              <p:cNvSpPr/>
              <p:nvPr/>
            </p:nvSpPr>
            <p:spPr>
              <a:xfrm rot="0">
                <a:off x="4090307" y="33997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7" name="Ellipse 127"/>
              <p:cNvSpPr/>
              <p:nvPr/>
            </p:nvSpPr>
            <p:spPr>
              <a:xfrm rot="0">
                <a:off x="3680977" y="23358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8" name="Ellipse 128"/>
              <p:cNvSpPr/>
              <p:nvPr/>
            </p:nvSpPr>
            <p:spPr>
              <a:xfrm rot="0">
                <a:off x="3871933" y="29084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9" name="Ellipse 129"/>
              <p:cNvSpPr/>
              <p:nvPr/>
            </p:nvSpPr>
            <p:spPr>
              <a:xfrm rot="0">
                <a:off x="3601613" y="26426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0" name="Ellipse 130"/>
              <p:cNvSpPr/>
              <p:nvPr/>
            </p:nvSpPr>
            <p:spPr>
              <a:xfrm rot="0">
                <a:off x="4452195" y="33886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1" name="Ellipse 131"/>
              <p:cNvSpPr/>
              <p:nvPr/>
            </p:nvSpPr>
            <p:spPr>
              <a:xfrm rot="0">
                <a:off x="3688155" y="24782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2" name="Ellipse 132"/>
              <p:cNvSpPr/>
              <p:nvPr/>
            </p:nvSpPr>
            <p:spPr>
              <a:xfrm rot="0">
                <a:off x="3775717" y="20742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3" name="Ellipse 133"/>
              <p:cNvSpPr/>
              <p:nvPr/>
            </p:nvSpPr>
            <p:spPr>
              <a:xfrm rot="0">
                <a:off x="3061792" y="22541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4" name="Ellipse 134"/>
              <p:cNvSpPr/>
              <p:nvPr/>
            </p:nvSpPr>
            <p:spPr>
              <a:xfrm rot="0">
                <a:off x="3895966" y="296458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5" name="Ellipse 135"/>
              <p:cNvSpPr/>
              <p:nvPr/>
            </p:nvSpPr>
            <p:spPr>
              <a:xfrm rot="0">
                <a:off x="4030377" y="33537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6" name="Ellipse 136"/>
              <p:cNvSpPr/>
              <p:nvPr/>
            </p:nvSpPr>
            <p:spPr>
              <a:xfrm rot="0">
                <a:off x="4029318" y="30999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7" name="Ellipse 137"/>
              <p:cNvSpPr/>
              <p:nvPr/>
            </p:nvSpPr>
            <p:spPr>
              <a:xfrm rot="0">
                <a:off x="4029744" y="26015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8" name="Ellipse 138"/>
              <p:cNvSpPr/>
              <p:nvPr/>
            </p:nvSpPr>
            <p:spPr>
              <a:xfrm rot="0">
                <a:off x="4228183" y="378694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39" name="Ellipse 139"/>
              <p:cNvSpPr/>
              <p:nvPr/>
            </p:nvSpPr>
            <p:spPr>
              <a:xfrm rot="0">
                <a:off x="3767233" y="27997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0" name="Ellipse 140"/>
              <p:cNvSpPr/>
              <p:nvPr/>
            </p:nvSpPr>
            <p:spPr>
              <a:xfrm rot="0">
                <a:off x="3506743" y="27488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1" name="Ellipse 141"/>
              <p:cNvSpPr/>
              <p:nvPr/>
            </p:nvSpPr>
            <p:spPr>
              <a:xfrm rot="0">
                <a:off x="2873530" y="25283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2" name="Ellipse 142"/>
              <p:cNvSpPr/>
              <p:nvPr/>
            </p:nvSpPr>
            <p:spPr>
              <a:xfrm rot="0">
                <a:off x="4111440" y="319542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3" name="Ellipse 143"/>
              <p:cNvSpPr/>
              <p:nvPr/>
            </p:nvSpPr>
            <p:spPr>
              <a:xfrm rot="0">
                <a:off x="3870456" y="20080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4" name="Ellipse 144"/>
              <p:cNvSpPr/>
              <p:nvPr/>
            </p:nvSpPr>
            <p:spPr>
              <a:xfrm rot="0">
                <a:off x="4143112" y="31301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5" name="Ellipse 145"/>
              <p:cNvSpPr/>
              <p:nvPr/>
            </p:nvSpPr>
            <p:spPr>
              <a:xfrm rot="0">
                <a:off x="3656157" y="246807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6" name="Ellipse 146"/>
              <p:cNvSpPr/>
              <p:nvPr/>
            </p:nvSpPr>
            <p:spPr>
              <a:xfrm rot="0">
                <a:off x="4114969" y="35355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7" name="Ellipse 147"/>
              <p:cNvSpPr/>
              <p:nvPr/>
            </p:nvSpPr>
            <p:spPr>
              <a:xfrm rot="0">
                <a:off x="3520145" y="25956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8" name="Ellipse 148"/>
              <p:cNvSpPr/>
              <p:nvPr/>
            </p:nvSpPr>
            <p:spPr>
              <a:xfrm rot="0">
                <a:off x="4417089" y="36527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49" name="Ellipse 149"/>
              <p:cNvSpPr/>
              <p:nvPr/>
            </p:nvSpPr>
            <p:spPr>
              <a:xfrm rot="0">
                <a:off x="4263689" y="30672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0" name="Ellipse 150"/>
              <p:cNvSpPr/>
              <p:nvPr/>
            </p:nvSpPr>
            <p:spPr>
              <a:xfrm rot="0">
                <a:off x="3984761" y="316434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1" name="Ellipse 151"/>
              <p:cNvSpPr/>
              <p:nvPr/>
            </p:nvSpPr>
            <p:spPr>
              <a:xfrm rot="0">
                <a:off x="4133894" y="29737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2" name="Ellipse 152"/>
              <p:cNvSpPr/>
              <p:nvPr/>
            </p:nvSpPr>
            <p:spPr>
              <a:xfrm rot="0">
                <a:off x="4016985" y="30159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3" name="Ellipse 153"/>
              <p:cNvSpPr/>
              <p:nvPr/>
            </p:nvSpPr>
            <p:spPr>
              <a:xfrm rot="0">
                <a:off x="4061999" y="36600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4" name="Ellipse 154"/>
              <p:cNvSpPr/>
              <p:nvPr/>
            </p:nvSpPr>
            <p:spPr>
              <a:xfrm rot="0">
                <a:off x="3759355" y="233528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5" name="Ellipse 155"/>
              <p:cNvSpPr/>
              <p:nvPr/>
            </p:nvSpPr>
            <p:spPr>
              <a:xfrm rot="0">
                <a:off x="4442935" y="26121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6" name="Ellipse 156"/>
              <p:cNvSpPr/>
              <p:nvPr/>
            </p:nvSpPr>
            <p:spPr>
              <a:xfrm rot="0">
                <a:off x="4222319" y="36954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7" name="Ellipse 157"/>
              <p:cNvSpPr/>
              <p:nvPr/>
            </p:nvSpPr>
            <p:spPr>
              <a:xfrm rot="0">
                <a:off x="4234309" y="275407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8" name="Ellipse 158"/>
              <p:cNvSpPr/>
              <p:nvPr/>
            </p:nvSpPr>
            <p:spPr>
              <a:xfrm rot="0">
                <a:off x="4026508" y="27002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59" name="Ellipse 159"/>
              <p:cNvSpPr/>
              <p:nvPr/>
            </p:nvSpPr>
            <p:spPr>
              <a:xfrm rot="0">
                <a:off x="4105471" y="30036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0" name="Ellipse 160"/>
              <p:cNvSpPr/>
              <p:nvPr/>
            </p:nvSpPr>
            <p:spPr>
              <a:xfrm rot="0">
                <a:off x="3773540" y="26609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1" name="Ellipse 161"/>
              <p:cNvSpPr/>
              <p:nvPr/>
            </p:nvSpPr>
            <p:spPr>
              <a:xfrm rot="0">
                <a:off x="4038144" y="283370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2" name="Ellipse 162"/>
              <p:cNvSpPr/>
              <p:nvPr/>
            </p:nvSpPr>
            <p:spPr>
              <a:xfrm rot="0">
                <a:off x="4079226" y="26705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3" name="Ellipse 163"/>
              <p:cNvSpPr/>
              <p:nvPr/>
            </p:nvSpPr>
            <p:spPr>
              <a:xfrm rot="0">
                <a:off x="3931202" y="21621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4" name="Ellipse 164"/>
              <p:cNvSpPr/>
              <p:nvPr/>
            </p:nvSpPr>
            <p:spPr>
              <a:xfrm rot="0">
                <a:off x="4085938" y="36575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5" name="Ellipse 165"/>
              <p:cNvSpPr/>
              <p:nvPr/>
            </p:nvSpPr>
            <p:spPr>
              <a:xfrm rot="0">
                <a:off x="4409806" y="34856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6" name="Ellipse 166"/>
              <p:cNvSpPr/>
              <p:nvPr/>
            </p:nvSpPr>
            <p:spPr>
              <a:xfrm rot="0">
                <a:off x="3878604" y="22966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7" name="Ellipse 167"/>
              <p:cNvSpPr/>
              <p:nvPr/>
            </p:nvSpPr>
            <p:spPr>
              <a:xfrm rot="0">
                <a:off x="4347328" y="313816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8" name="Ellipse 168"/>
              <p:cNvSpPr/>
              <p:nvPr/>
            </p:nvSpPr>
            <p:spPr>
              <a:xfrm rot="0">
                <a:off x="4199693" y="25342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69" name="Ellipse 169"/>
              <p:cNvSpPr/>
              <p:nvPr/>
            </p:nvSpPr>
            <p:spPr>
              <a:xfrm rot="0">
                <a:off x="3599169" y="27038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0" name="Ellipse 170"/>
              <p:cNvSpPr/>
              <p:nvPr/>
            </p:nvSpPr>
            <p:spPr>
              <a:xfrm rot="0">
                <a:off x="3684372" y="21205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1" name="Ellipse 171"/>
              <p:cNvSpPr/>
              <p:nvPr/>
            </p:nvSpPr>
            <p:spPr>
              <a:xfrm rot="0">
                <a:off x="4003760" y="33563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2" name="Ellipse 172"/>
              <p:cNvSpPr/>
              <p:nvPr/>
            </p:nvSpPr>
            <p:spPr>
              <a:xfrm rot="0">
                <a:off x="3934473" y="30149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3" name="Ellipse 173"/>
              <p:cNvSpPr/>
              <p:nvPr/>
            </p:nvSpPr>
            <p:spPr>
              <a:xfrm rot="0">
                <a:off x="3946908" y="36128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4" name="Ellipse 174"/>
              <p:cNvSpPr/>
              <p:nvPr/>
            </p:nvSpPr>
            <p:spPr>
              <a:xfrm rot="0">
                <a:off x="3981323" y="270743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5" name="Ellipse 175"/>
              <p:cNvSpPr/>
              <p:nvPr/>
            </p:nvSpPr>
            <p:spPr>
              <a:xfrm rot="0">
                <a:off x="3770800" y="24998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6" name="Ellipse 176"/>
              <p:cNvSpPr/>
              <p:nvPr/>
            </p:nvSpPr>
            <p:spPr>
              <a:xfrm rot="0">
                <a:off x="4596227" y="34237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7" name="Ellipse 177"/>
              <p:cNvSpPr/>
              <p:nvPr/>
            </p:nvSpPr>
            <p:spPr>
              <a:xfrm rot="0">
                <a:off x="3799377" y="219082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8" name="Ellipse 178"/>
              <p:cNvSpPr/>
              <p:nvPr/>
            </p:nvSpPr>
            <p:spPr>
              <a:xfrm rot="0">
                <a:off x="4364140" y="26083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79" name="Ellipse 179"/>
              <p:cNvSpPr/>
              <p:nvPr/>
            </p:nvSpPr>
            <p:spPr>
              <a:xfrm rot="0">
                <a:off x="4955028" y="36616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0" name="Ellipse 180"/>
              <p:cNvSpPr/>
              <p:nvPr/>
            </p:nvSpPr>
            <p:spPr>
              <a:xfrm rot="0">
                <a:off x="4176374" y="35564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1" name="Ellipse 181"/>
              <p:cNvSpPr/>
              <p:nvPr/>
            </p:nvSpPr>
            <p:spPr>
              <a:xfrm rot="0">
                <a:off x="4413534" y="323306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2" name="Ellipse 182"/>
              <p:cNvSpPr/>
              <p:nvPr/>
            </p:nvSpPr>
            <p:spPr>
              <a:xfrm rot="0">
                <a:off x="4443640" y="26210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3" name="Ellipse 183"/>
              <p:cNvSpPr/>
              <p:nvPr/>
            </p:nvSpPr>
            <p:spPr>
              <a:xfrm rot="0">
                <a:off x="3128366" y="23918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4" name="Ellipse 184"/>
              <p:cNvSpPr/>
              <p:nvPr/>
            </p:nvSpPr>
            <p:spPr>
              <a:xfrm rot="0">
                <a:off x="3371378" y="22050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5" name="Ellipse 185"/>
              <p:cNvSpPr/>
              <p:nvPr/>
            </p:nvSpPr>
            <p:spPr>
              <a:xfrm rot="0">
                <a:off x="3507550" y="274450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6" name="Ellipse 186"/>
              <p:cNvSpPr/>
              <p:nvPr/>
            </p:nvSpPr>
            <p:spPr>
              <a:xfrm rot="0">
                <a:off x="3871078" y="22527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7" name="Ellipse 187"/>
              <p:cNvSpPr/>
              <p:nvPr/>
            </p:nvSpPr>
            <p:spPr>
              <a:xfrm rot="0">
                <a:off x="4355518" y="36191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8" name="Ellipse 188"/>
              <p:cNvSpPr/>
              <p:nvPr/>
            </p:nvSpPr>
            <p:spPr>
              <a:xfrm rot="0">
                <a:off x="4056821" y="33409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89" name="Ellipse 189"/>
              <p:cNvSpPr/>
              <p:nvPr/>
            </p:nvSpPr>
            <p:spPr>
              <a:xfrm rot="0">
                <a:off x="3823867" y="31226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0" name="Ellipse 190"/>
              <p:cNvSpPr/>
              <p:nvPr/>
            </p:nvSpPr>
            <p:spPr>
              <a:xfrm rot="0">
                <a:off x="3550242" y="15179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1" name="Ellipse 191"/>
              <p:cNvSpPr/>
              <p:nvPr/>
            </p:nvSpPr>
            <p:spPr>
              <a:xfrm rot="0">
                <a:off x="3591507" y="20760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2" name="Ellipse 192"/>
              <p:cNvSpPr/>
              <p:nvPr/>
            </p:nvSpPr>
            <p:spPr>
              <a:xfrm rot="0">
                <a:off x="3716317" y="31703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3" name="Ellipse 193"/>
              <p:cNvSpPr/>
              <p:nvPr/>
            </p:nvSpPr>
            <p:spPr>
              <a:xfrm rot="0">
                <a:off x="4483124" y="326636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4" name="Ellipse 194"/>
              <p:cNvSpPr/>
              <p:nvPr/>
            </p:nvSpPr>
            <p:spPr>
              <a:xfrm rot="0">
                <a:off x="3399048" y="23813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5" name="Ellipse 195"/>
              <p:cNvSpPr/>
              <p:nvPr/>
            </p:nvSpPr>
            <p:spPr>
              <a:xfrm rot="0">
                <a:off x="4168155" y="337495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6" name="Ellipse 196"/>
              <p:cNvSpPr/>
              <p:nvPr/>
            </p:nvSpPr>
            <p:spPr>
              <a:xfrm rot="0">
                <a:off x="4178715" y="271774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7" name="Ellipse 197"/>
              <p:cNvSpPr/>
              <p:nvPr/>
            </p:nvSpPr>
            <p:spPr>
              <a:xfrm rot="0">
                <a:off x="4193943" y="36121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8" name="Ellipse 198"/>
              <p:cNvSpPr/>
              <p:nvPr/>
            </p:nvSpPr>
            <p:spPr>
              <a:xfrm rot="0">
                <a:off x="4493022" y="43986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99" name="Ellipse 199"/>
              <p:cNvSpPr/>
              <p:nvPr/>
            </p:nvSpPr>
            <p:spPr>
              <a:xfrm rot="0">
                <a:off x="4247740" y="25824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0" name="Ellipse 200"/>
              <p:cNvSpPr/>
              <p:nvPr/>
            </p:nvSpPr>
            <p:spPr>
              <a:xfrm rot="0">
                <a:off x="4804861" y="40293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1" name="Ellipse 201"/>
              <p:cNvSpPr/>
              <p:nvPr/>
            </p:nvSpPr>
            <p:spPr>
              <a:xfrm rot="0">
                <a:off x="3896084" y="22773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2" name="Ellipse 202"/>
              <p:cNvSpPr/>
              <p:nvPr/>
            </p:nvSpPr>
            <p:spPr>
              <a:xfrm rot="0">
                <a:off x="4021811" y="25956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3" name="Ellipse 203"/>
              <p:cNvSpPr/>
              <p:nvPr/>
            </p:nvSpPr>
            <p:spPr>
              <a:xfrm rot="0">
                <a:off x="3729819" y="21839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4" name="Ellipse 204"/>
              <p:cNvSpPr/>
              <p:nvPr/>
            </p:nvSpPr>
            <p:spPr>
              <a:xfrm rot="0">
                <a:off x="3258198" y="30282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5" name="Ellipse 205"/>
              <p:cNvSpPr/>
              <p:nvPr/>
            </p:nvSpPr>
            <p:spPr>
              <a:xfrm rot="0">
                <a:off x="3851887" y="37090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6" name="Ellipse 206"/>
              <p:cNvSpPr/>
              <p:nvPr/>
            </p:nvSpPr>
            <p:spPr>
              <a:xfrm rot="0">
                <a:off x="3293066" y="256518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7" name="Ellipse 207"/>
              <p:cNvSpPr/>
              <p:nvPr/>
            </p:nvSpPr>
            <p:spPr>
              <a:xfrm rot="0">
                <a:off x="3441781" y="18786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8" name="Ellipse 208"/>
              <p:cNvSpPr/>
              <p:nvPr/>
            </p:nvSpPr>
            <p:spPr>
              <a:xfrm rot="0">
                <a:off x="3734069" y="28261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09" name="Ellipse 209"/>
              <p:cNvSpPr/>
              <p:nvPr/>
            </p:nvSpPr>
            <p:spPr>
              <a:xfrm rot="0">
                <a:off x="4192072" y="348844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0" name="Ellipse 210"/>
              <p:cNvSpPr/>
              <p:nvPr/>
            </p:nvSpPr>
            <p:spPr>
              <a:xfrm rot="0">
                <a:off x="3659138" y="23978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1" name="Ellipse 211"/>
              <p:cNvSpPr/>
              <p:nvPr/>
            </p:nvSpPr>
            <p:spPr>
              <a:xfrm rot="0">
                <a:off x="3888673" y="24867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2" name="Ellipse 212"/>
              <p:cNvSpPr/>
              <p:nvPr/>
            </p:nvSpPr>
            <p:spPr>
              <a:xfrm rot="0">
                <a:off x="4921487" y="342356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3" name="Ellipse 213"/>
              <p:cNvSpPr/>
              <p:nvPr/>
            </p:nvSpPr>
            <p:spPr>
              <a:xfrm rot="0">
                <a:off x="3807664" y="26989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4" name="Ellipse 214"/>
              <p:cNvSpPr/>
              <p:nvPr/>
            </p:nvSpPr>
            <p:spPr>
              <a:xfrm rot="0">
                <a:off x="3349530" y="26018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5" name="Ellipse 215"/>
              <p:cNvSpPr/>
              <p:nvPr/>
            </p:nvSpPr>
            <p:spPr>
              <a:xfrm rot="0">
                <a:off x="3569446" y="256430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6" name="Ellipse 216"/>
              <p:cNvSpPr/>
              <p:nvPr/>
            </p:nvSpPr>
            <p:spPr>
              <a:xfrm rot="0">
                <a:off x="4717821" y="352196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7" name="Ellipse 217"/>
              <p:cNvSpPr/>
              <p:nvPr/>
            </p:nvSpPr>
            <p:spPr>
              <a:xfrm rot="0">
                <a:off x="3998020" y="266707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8" name="Ellipse 218"/>
              <p:cNvSpPr/>
              <p:nvPr/>
            </p:nvSpPr>
            <p:spPr>
              <a:xfrm rot="0">
                <a:off x="3374233" y="30756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19" name="Ellipse 219"/>
              <p:cNvSpPr/>
              <p:nvPr/>
            </p:nvSpPr>
            <p:spPr>
              <a:xfrm rot="0">
                <a:off x="3548999" y="252574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0" name="Ellipse 220"/>
              <p:cNvSpPr/>
              <p:nvPr/>
            </p:nvSpPr>
            <p:spPr>
              <a:xfrm rot="0">
                <a:off x="3892196" y="306808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1" name="Ellipse 221"/>
              <p:cNvSpPr/>
              <p:nvPr/>
            </p:nvSpPr>
            <p:spPr>
              <a:xfrm rot="0">
                <a:off x="4502031" y="36775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2" name="Ellipse 222"/>
              <p:cNvSpPr/>
              <p:nvPr/>
            </p:nvSpPr>
            <p:spPr>
              <a:xfrm rot="0">
                <a:off x="3886145" y="28814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3" name="Ellipse 223"/>
              <p:cNvSpPr/>
              <p:nvPr/>
            </p:nvSpPr>
            <p:spPr>
              <a:xfrm rot="0">
                <a:off x="4498723" y="247770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4" name="Ellipse 224"/>
              <p:cNvSpPr/>
              <p:nvPr/>
            </p:nvSpPr>
            <p:spPr>
              <a:xfrm rot="0">
                <a:off x="4507936" y="332944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5" name="Ellipse 225"/>
              <p:cNvSpPr/>
              <p:nvPr/>
            </p:nvSpPr>
            <p:spPr>
              <a:xfrm rot="0">
                <a:off x="4842227" y="41688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6" name="Ellipse 226"/>
              <p:cNvSpPr/>
              <p:nvPr/>
            </p:nvSpPr>
            <p:spPr>
              <a:xfrm rot="0">
                <a:off x="3653397" y="152855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7" name="Ellipse 227"/>
              <p:cNvSpPr/>
              <p:nvPr/>
            </p:nvSpPr>
            <p:spPr>
              <a:xfrm rot="0">
                <a:off x="3326158" y="27600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8" name="Ellipse 228"/>
              <p:cNvSpPr/>
              <p:nvPr/>
            </p:nvSpPr>
            <p:spPr>
              <a:xfrm rot="0">
                <a:off x="3964999" y="280918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29" name="Ellipse 229"/>
              <p:cNvSpPr/>
              <p:nvPr/>
            </p:nvSpPr>
            <p:spPr>
              <a:xfrm rot="0">
                <a:off x="3196011" y="223410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0" name="Ellipse 230"/>
              <p:cNvSpPr/>
              <p:nvPr/>
            </p:nvSpPr>
            <p:spPr>
              <a:xfrm rot="0">
                <a:off x="3888789" y="25095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1" name="Ellipse 231"/>
              <p:cNvSpPr/>
              <p:nvPr/>
            </p:nvSpPr>
            <p:spPr>
              <a:xfrm rot="0">
                <a:off x="4044042" y="24281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2" name="Ellipse 232"/>
              <p:cNvSpPr/>
              <p:nvPr/>
            </p:nvSpPr>
            <p:spPr>
              <a:xfrm rot="0">
                <a:off x="4185976" y="26602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3" name="Ellipse 233"/>
              <p:cNvSpPr/>
              <p:nvPr/>
            </p:nvSpPr>
            <p:spPr>
              <a:xfrm rot="0">
                <a:off x="3878629" y="27266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4" name="Ellipse 234"/>
              <p:cNvSpPr/>
              <p:nvPr/>
            </p:nvSpPr>
            <p:spPr>
              <a:xfrm rot="0">
                <a:off x="4161746" y="21846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5" name="Ellipse 235"/>
              <p:cNvSpPr/>
              <p:nvPr/>
            </p:nvSpPr>
            <p:spPr>
              <a:xfrm rot="0">
                <a:off x="3736471" y="21732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6" name="Ellipse 236"/>
              <p:cNvSpPr/>
              <p:nvPr/>
            </p:nvSpPr>
            <p:spPr>
              <a:xfrm rot="0">
                <a:off x="3919370" y="36620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7" name="Ellipse 237"/>
              <p:cNvSpPr/>
              <p:nvPr/>
            </p:nvSpPr>
            <p:spPr>
              <a:xfrm rot="0">
                <a:off x="3993148" y="21448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8" name="Ellipse 238"/>
              <p:cNvSpPr/>
              <p:nvPr/>
            </p:nvSpPr>
            <p:spPr>
              <a:xfrm rot="0">
                <a:off x="3760762" y="30064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39" name="Ellipse 239"/>
              <p:cNvSpPr/>
              <p:nvPr/>
            </p:nvSpPr>
            <p:spPr>
              <a:xfrm rot="0">
                <a:off x="2662365" y="20871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0" name="Ellipse 240"/>
              <p:cNvSpPr/>
              <p:nvPr/>
            </p:nvSpPr>
            <p:spPr>
              <a:xfrm rot="0">
                <a:off x="4208299" y="24035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1" name="Ellipse 241"/>
              <p:cNvSpPr/>
              <p:nvPr/>
            </p:nvSpPr>
            <p:spPr>
              <a:xfrm rot="0">
                <a:off x="3768829" y="243790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2" name="Ellipse 242"/>
              <p:cNvSpPr/>
              <p:nvPr/>
            </p:nvSpPr>
            <p:spPr>
              <a:xfrm rot="0">
                <a:off x="4378702" y="36114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3" name="Ellipse 243"/>
              <p:cNvSpPr/>
              <p:nvPr/>
            </p:nvSpPr>
            <p:spPr>
              <a:xfrm rot="0">
                <a:off x="3621657" y="20849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4" name="Ellipse 244"/>
              <p:cNvSpPr/>
              <p:nvPr/>
            </p:nvSpPr>
            <p:spPr>
              <a:xfrm rot="0">
                <a:off x="2972158" y="21025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5" name="Ellipse 245"/>
              <p:cNvSpPr/>
              <p:nvPr/>
            </p:nvSpPr>
            <p:spPr>
              <a:xfrm rot="0">
                <a:off x="3582776" y="21400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6" name="Ellipse 246"/>
              <p:cNvSpPr/>
              <p:nvPr/>
            </p:nvSpPr>
            <p:spPr>
              <a:xfrm rot="0">
                <a:off x="3722215" y="17977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7" name="Ellipse 247"/>
              <p:cNvSpPr/>
              <p:nvPr/>
            </p:nvSpPr>
            <p:spPr>
              <a:xfrm rot="0">
                <a:off x="3774165" y="285710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8" name="Ellipse 248"/>
              <p:cNvSpPr/>
              <p:nvPr/>
            </p:nvSpPr>
            <p:spPr>
              <a:xfrm rot="0">
                <a:off x="4610635" y="24096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49" name="Ellipse 249"/>
              <p:cNvSpPr/>
              <p:nvPr/>
            </p:nvSpPr>
            <p:spPr>
              <a:xfrm rot="0">
                <a:off x="4231988" y="21660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0" name="Ellipse 250"/>
              <p:cNvSpPr/>
              <p:nvPr/>
            </p:nvSpPr>
            <p:spPr>
              <a:xfrm rot="0">
                <a:off x="4686452" y="416802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1" name="Ellipse 251"/>
              <p:cNvSpPr/>
              <p:nvPr/>
            </p:nvSpPr>
            <p:spPr>
              <a:xfrm rot="0">
                <a:off x="4147351" y="27047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2" name="Ellipse 252"/>
              <p:cNvSpPr/>
              <p:nvPr/>
            </p:nvSpPr>
            <p:spPr>
              <a:xfrm rot="0">
                <a:off x="3700933" y="34006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3" name="Ellipse 253"/>
              <p:cNvSpPr/>
              <p:nvPr/>
            </p:nvSpPr>
            <p:spPr>
              <a:xfrm rot="0">
                <a:off x="3576086" y="25763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4" name="Ellipse 254"/>
              <p:cNvSpPr/>
              <p:nvPr/>
            </p:nvSpPr>
            <p:spPr>
              <a:xfrm rot="0">
                <a:off x="4020744" y="32918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5" name="Ellipse 255"/>
              <p:cNvSpPr/>
              <p:nvPr/>
            </p:nvSpPr>
            <p:spPr>
              <a:xfrm rot="0">
                <a:off x="3097091" y="19117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6" name="Ellipse 256"/>
              <p:cNvSpPr/>
              <p:nvPr/>
            </p:nvSpPr>
            <p:spPr>
              <a:xfrm rot="0">
                <a:off x="3425589" y="18438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7" name="Ellipse 257"/>
              <p:cNvSpPr/>
              <p:nvPr/>
            </p:nvSpPr>
            <p:spPr>
              <a:xfrm rot="0">
                <a:off x="3354714" y="18341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8" name="Ellipse 258"/>
              <p:cNvSpPr/>
              <p:nvPr/>
            </p:nvSpPr>
            <p:spPr>
              <a:xfrm rot="0">
                <a:off x="3942754" y="30104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59" name="Ellipse 259"/>
              <p:cNvSpPr/>
              <p:nvPr/>
            </p:nvSpPr>
            <p:spPr>
              <a:xfrm rot="0">
                <a:off x="4159364" y="26592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0" name="Ellipse 260"/>
              <p:cNvSpPr/>
              <p:nvPr/>
            </p:nvSpPr>
            <p:spPr>
              <a:xfrm rot="0">
                <a:off x="3704854" y="29674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1" name="Ellipse 261"/>
              <p:cNvSpPr/>
              <p:nvPr/>
            </p:nvSpPr>
            <p:spPr>
              <a:xfrm rot="0">
                <a:off x="3362720" y="27808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2" name="Ellipse 262"/>
              <p:cNvSpPr/>
              <p:nvPr/>
            </p:nvSpPr>
            <p:spPr>
              <a:xfrm rot="0">
                <a:off x="3581073" y="21643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3" name="Ellipse 263"/>
              <p:cNvSpPr/>
              <p:nvPr/>
            </p:nvSpPr>
            <p:spPr>
              <a:xfrm rot="0">
                <a:off x="3844789" y="21725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4" name="Ellipse 264"/>
              <p:cNvSpPr/>
              <p:nvPr/>
            </p:nvSpPr>
            <p:spPr>
              <a:xfrm rot="0">
                <a:off x="4290903" y="35341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5" name="Ellipse 265"/>
              <p:cNvSpPr/>
              <p:nvPr/>
            </p:nvSpPr>
            <p:spPr>
              <a:xfrm rot="0">
                <a:off x="3835714" y="274527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6" name="Ellipse 266"/>
              <p:cNvSpPr/>
              <p:nvPr/>
            </p:nvSpPr>
            <p:spPr>
              <a:xfrm rot="0">
                <a:off x="3048380" y="173866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7" name="Ellipse 267"/>
              <p:cNvSpPr/>
              <p:nvPr/>
            </p:nvSpPr>
            <p:spPr>
              <a:xfrm rot="0">
                <a:off x="4344041" y="37831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8" name="Ellipse 268"/>
              <p:cNvSpPr/>
              <p:nvPr/>
            </p:nvSpPr>
            <p:spPr>
              <a:xfrm rot="0">
                <a:off x="4043517" y="30202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69" name="Ellipse 269"/>
              <p:cNvSpPr/>
              <p:nvPr/>
            </p:nvSpPr>
            <p:spPr>
              <a:xfrm rot="0">
                <a:off x="4192594" y="37029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0" name="Ellipse 270"/>
              <p:cNvSpPr/>
              <p:nvPr/>
            </p:nvSpPr>
            <p:spPr>
              <a:xfrm rot="0">
                <a:off x="4182791" y="36287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1" name="Ellipse 271"/>
              <p:cNvSpPr/>
              <p:nvPr/>
            </p:nvSpPr>
            <p:spPr>
              <a:xfrm rot="0">
                <a:off x="4281917" y="318728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2" name="Ellipse 272"/>
              <p:cNvSpPr/>
              <p:nvPr/>
            </p:nvSpPr>
            <p:spPr>
              <a:xfrm rot="0">
                <a:off x="3689919" y="208817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3" name="Ellipse 273"/>
              <p:cNvSpPr/>
              <p:nvPr/>
            </p:nvSpPr>
            <p:spPr>
              <a:xfrm rot="0">
                <a:off x="4143644" y="30205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4" name="Ellipse 274"/>
              <p:cNvSpPr/>
              <p:nvPr/>
            </p:nvSpPr>
            <p:spPr>
              <a:xfrm rot="0">
                <a:off x="4028460" y="27396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5" name="Ellipse 275"/>
              <p:cNvSpPr/>
              <p:nvPr/>
            </p:nvSpPr>
            <p:spPr>
              <a:xfrm rot="0">
                <a:off x="3453140" y="210557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6" name="Ellipse 276"/>
              <p:cNvSpPr/>
              <p:nvPr/>
            </p:nvSpPr>
            <p:spPr>
              <a:xfrm rot="0">
                <a:off x="4264896" y="30782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7" name="Ellipse 277"/>
              <p:cNvSpPr/>
              <p:nvPr/>
            </p:nvSpPr>
            <p:spPr>
              <a:xfrm rot="0">
                <a:off x="4071007" y="32401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8" name="Ellipse 278"/>
              <p:cNvSpPr/>
              <p:nvPr/>
            </p:nvSpPr>
            <p:spPr>
              <a:xfrm rot="0">
                <a:off x="3044003" y="21909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79" name="Ellipse 279"/>
              <p:cNvSpPr/>
              <p:nvPr/>
            </p:nvSpPr>
            <p:spPr>
              <a:xfrm rot="0">
                <a:off x="4207314" y="31923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0" name="Ellipse 280"/>
              <p:cNvSpPr/>
              <p:nvPr/>
            </p:nvSpPr>
            <p:spPr>
              <a:xfrm rot="0">
                <a:off x="3208320" y="185311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1" name="Ellipse 281"/>
              <p:cNvSpPr/>
              <p:nvPr/>
            </p:nvSpPr>
            <p:spPr>
              <a:xfrm rot="0">
                <a:off x="4488773" y="36993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2" name="Ellipse 282"/>
              <p:cNvSpPr/>
              <p:nvPr/>
            </p:nvSpPr>
            <p:spPr>
              <a:xfrm rot="0">
                <a:off x="3573029" y="22486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3" name="Ellipse 283"/>
              <p:cNvSpPr/>
              <p:nvPr/>
            </p:nvSpPr>
            <p:spPr>
              <a:xfrm rot="0">
                <a:off x="4720407" y="30780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4" name="Ellipse 284"/>
              <p:cNvSpPr/>
              <p:nvPr/>
            </p:nvSpPr>
            <p:spPr>
              <a:xfrm rot="0">
                <a:off x="3540330" y="27905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5" name="Ellipse 285"/>
              <p:cNvSpPr/>
              <p:nvPr/>
            </p:nvSpPr>
            <p:spPr>
              <a:xfrm rot="0">
                <a:off x="4116021" y="18788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6" name="Ellipse 286"/>
              <p:cNvSpPr/>
              <p:nvPr/>
            </p:nvSpPr>
            <p:spPr>
              <a:xfrm rot="0">
                <a:off x="4156925" y="38520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7" name="Ellipse 287"/>
              <p:cNvSpPr/>
              <p:nvPr/>
            </p:nvSpPr>
            <p:spPr>
              <a:xfrm rot="0">
                <a:off x="3655171" y="31768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8" name="Ellipse 288"/>
              <p:cNvSpPr/>
              <p:nvPr/>
            </p:nvSpPr>
            <p:spPr>
              <a:xfrm rot="0">
                <a:off x="4070986" y="27691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89" name="Ellipse 289"/>
              <p:cNvSpPr/>
              <p:nvPr/>
            </p:nvSpPr>
            <p:spPr>
              <a:xfrm rot="0">
                <a:off x="3832162" y="370797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0" name="Ellipse 290"/>
              <p:cNvSpPr/>
              <p:nvPr/>
            </p:nvSpPr>
            <p:spPr>
              <a:xfrm rot="0">
                <a:off x="4248529" y="28496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1" name="Ellipse 291"/>
              <p:cNvSpPr/>
              <p:nvPr/>
            </p:nvSpPr>
            <p:spPr>
              <a:xfrm rot="0">
                <a:off x="4100282" y="26894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2" name="Ellipse 292"/>
              <p:cNvSpPr/>
              <p:nvPr/>
            </p:nvSpPr>
            <p:spPr>
              <a:xfrm rot="0">
                <a:off x="3494792" y="262050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3" name="Ellipse 293"/>
              <p:cNvSpPr/>
              <p:nvPr/>
            </p:nvSpPr>
            <p:spPr>
              <a:xfrm rot="0">
                <a:off x="3154477" y="25773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4" name="Ellipse 294"/>
              <p:cNvSpPr/>
              <p:nvPr/>
            </p:nvSpPr>
            <p:spPr>
              <a:xfrm rot="0">
                <a:off x="3478192" y="25034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5" name="Ellipse 295"/>
              <p:cNvSpPr/>
              <p:nvPr/>
            </p:nvSpPr>
            <p:spPr>
              <a:xfrm rot="0">
                <a:off x="3982043" y="25274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6" name="Ellipse 296"/>
              <p:cNvSpPr/>
              <p:nvPr/>
            </p:nvSpPr>
            <p:spPr>
              <a:xfrm rot="0">
                <a:off x="4342588" y="344596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7" name="Ellipse 297"/>
              <p:cNvSpPr/>
              <p:nvPr/>
            </p:nvSpPr>
            <p:spPr>
              <a:xfrm rot="0">
                <a:off x="3205967" y="21982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8" name="Ellipse 298"/>
              <p:cNvSpPr/>
              <p:nvPr/>
            </p:nvSpPr>
            <p:spPr>
              <a:xfrm rot="0">
                <a:off x="3766651" y="34553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299" name="Ellipse 299"/>
              <p:cNvSpPr/>
              <p:nvPr/>
            </p:nvSpPr>
            <p:spPr>
              <a:xfrm rot="0">
                <a:off x="3797076" y="29986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0" name="Ellipse 300"/>
              <p:cNvSpPr/>
              <p:nvPr/>
            </p:nvSpPr>
            <p:spPr>
              <a:xfrm rot="0">
                <a:off x="3369166" y="32517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1" name="Ellipse 301"/>
              <p:cNvSpPr/>
              <p:nvPr/>
            </p:nvSpPr>
            <p:spPr>
              <a:xfrm rot="0">
                <a:off x="3676542" y="234401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2" name="Ellipse 302"/>
              <p:cNvSpPr/>
              <p:nvPr/>
            </p:nvSpPr>
            <p:spPr>
              <a:xfrm rot="0">
                <a:off x="3708135" y="293363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3" name="Ellipse 303"/>
              <p:cNvSpPr/>
              <p:nvPr/>
            </p:nvSpPr>
            <p:spPr>
              <a:xfrm rot="0">
                <a:off x="4773237" y="32691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4" name="Ellipse 304"/>
              <p:cNvSpPr/>
              <p:nvPr/>
            </p:nvSpPr>
            <p:spPr>
              <a:xfrm rot="0">
                <a:off x="4073380" y="28567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5" name="Ellipse 305"/>
              <p:cNvSpPr/>
              <p:nvPr/>
            </p:nvSpPr>
            <p:spPr>
              <a:xfrm rot="0">
                <a:off x="3645026" y="245076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6" name="Ellipse 306"/>
              <p:cNvSpPr/>
              <p:nvPr/>
            </p:nvSpPr>
            <p:spPr>
              <a:xfrm rot="0">
                <a:off x="3357288" y="20285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7" name="Ellipse 307"/>
              <p:cNvSpPr/>
              <p:nvPr/>
            </p:nvSpPr>
            <p:spPr>
              <a:xfrm rot="0">
                <a:off x="4290880" y="29391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8" name="Ellipse 308"/>
              <p:cNvSpPr/>
              <p:nvPr/>
            </p:nvSpPr>
            <p:spPr>
              <a:xfrm rot="0">
                <a:off x="3429385" y="24200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09" name="Ellipse 309"/>
              <p:cNvSpPr/>
              <p:nvPr/>
            </p:nvSpPr>
            <p:spPr>
              <a:xfrm rot="0">
                <a:off x="3608297" y="27893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0" name="Ellipse 310"/>
              <p:cNvSpPr/>
              <p:nvPr/>
            </p:nvSpPr>
            <p:spPr>
              <a:xfrm rot="0">
                <a:off x="4289264" y="31510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1" name="Ellipse 311"/>
              <p:cNvSpPr/>
              <p:nvPr/>
            </p:nvSpPr>
            <p:spPr>
              <a:xfrm rot="0">
                <a:off x="4274717" y="33184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2" name="Ellipse 312"/>
              <p:cNvSpPr/>
              <p:nvPr/>
            </p:nvSpPr>
            <p:spPr>
              <a:xfrm rot="0">
                <a:off x="2545030" y="14598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3" name="Ellipse 313"/>
              <p:cNvSpPr/>
              <p:nvPr/>
            </p:nvSpPr>
            <p:spPr>
              <a:xfrm rot="0">
                <a:off x="3715492" y="27146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4" name="Ellipse 314"/>
              <p:cNvSpPr/>
              <p:nvPr/>
            </p:nvSpPr>
            <p:spPr>
              <a:xfrm rot="0">
                <a:off x="3831765" y="242220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5" name="Ellipse 315"/>
              <p:cNvSpPr/>
              <p:nvPr/>
            </p:nvSpPr>
            <p:spPr>
              <a:xfrm rot="0">
                <a:off x="4210497" y="308412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6" name="Ellipse 316"/>
              <p:cNvSpPr/>
              <p:nvPr/>
            </p:nvSpPr>
            <p:spPr>
              <a:xfrm rot="0">
                <a:off x="4320156" y="33848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7" name="Ellipse 317"/>
              <p:cNvSpPr/>
              <p:nvPr/>
            </p:nvSpPr>
            <p:spPr>
              <a:xfrm rot="0">
                <a:off x="3828578" y="24198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8" name="Ellipse 318"/>
              <p:cNvSpPr/>
              <p:nvPr/>
            </p:nvSpPr>
            <p:spPr>
              <a:xfrm rot="0">
                <a:off x="4077382" y="27580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19" name="Ellipse 319"/>
              <p:cNvSpPr/>
              <p:nvPr/>
            </p:nvSpPr>
            <p:spPr>
              <a:xfrm rot="0">
                <a:off x="4065576" y="29219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0" name="Ellipse 320"/>
              <p:cNvSpPr/>
              <p:nvPr/>
            </p:nvSpPr>
            <p:spPr>
              <a:xfrm rot="0">
                <a:off x="3642244" y="23099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1" name="Ellipse 321"/>
              <p:cNvSpPr/>
              <p:nvPr/>
            </p:nvSpPr>
            <p:spPr>
              <a:xfrm rot="0">
                <a:off x="4160868" y="342906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2" name="Ellipse 322"/>
              <p:cNvSpPr/>
              <p:nvPr/>
            </p:nvSpPr>
            <p:spPr>
              <a:xfrm rot="0">
                <a:off x="4076586" y="21419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3" name="Ellipse 323"/>
              <p:cNvSpPr/>
              <p:nvPr/>
            </p:nvSpPr>
            <p:spPr>
              <a:xfrm rot="0">
                <a:off x="3592222" y="27204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4" name="Ellipse 324"/>
              <p:cNvSpPr/>
              <p:nvPr/>
            </p:nvSpPr>
            <p:spPr>
              <a:xfrm rot="0">
                <a:off x="3352260" y="22114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5" name="Ellipse 325"/>
              <p:cNvSpPr/>
              <p:nvPr/>
            </p:nvSpPr>
            <p:spPr>
              <a:xfrm rot="0">
                <a:off x="4118966" y="28773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6" name="Ellipse 326"/>
              <p:cNvSpPr/>
              <p:nvPr/>
            </p:nvSpPr>
            <p:spPr>
              <a:xfrm rot="0">
                <a:off x="3937327" y="263024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7" name="Ellipse 327"/>
              <p:cNvSpPr/>
              <p:nvPr/>
            </p:nvSpPr>
            <p:spPr>
              <a:xfrm rot="0">
                <a:off x="4042676" y="29024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8" name="Ellipse 328"/>
              <p:cNvSpPr/>
              <p:nvPr/>
            </p:nvSpPr>
            <p:spPr>
              <a:xfrm rot="0">
                <a:off x="3927747" y="17577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29" name="Ellipse 329"/>
              <p:cNvSpPr/>
              <p:nvPr/>
            </p:nvSpPr>
            <p:spPr>
              <a:xfrm rot="0">
                <a:off x="3604486" y="31658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0" name="Ellipse 330"/>
              <p:cNvSpPr/>
              <p:nvPr/>
            </p:nvSpPr>
            <p:spPr>
              <a:xfrm rot="0">
                <a:off x="3372657" y="27406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1" name="Ellipse 331"/>
              <p:cNvSpPr/>
              <p:nvPr/>
            </p:nvSpPr>
            <p:spPr>
              <a:xfrm rot="0">
                <a:off x="4189221" y="34978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2" name="Ellipse 332"/>
              <p:cNvSpPr/>
              <p:nvPr/>
            </p:nvSpPr>
            <p:spPr>
              <a:xfrm rot="0">
                <a:off x="4559008" y="35146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3" name="Ellipse 333"/>
              <p:cNvSpPr/>
              <p:nvPr/>
            </p:nvSpPr>
            <p:spPr>
              <a:xfrm rot="0">
                <a:off x="3325480" y="26068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4" name="Ellipse 334"/>
              <p:cNvSpPr/>
              <p:nvPr/>
            </p:nvSpPr>
            <p:spPr>
              <a:xfrm rot="0">
                <a:off x="3949342" y="274506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5" name="Ellipse 335"/>
              <p:cNvSpPr/>
              <p:nvPr/>
            </p:nvSpPr>
            <p:spPr>
              <a:xfrm rot="0">
                <a:off x="4235384" y="29882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6" name="Ellipse 336"/>
              <p:cNvSpPr/>
              <p:nvPr/>
            </p:nvSpPr>
            <p:spPr>
              <a:xfrm rot="0">
                <a:off x="3589846" y="25557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7" name="Ellipse 337"/>
              <p:cNvSpPr/>
              <p:nvPr/>
            </p:nvSpPr>
            <p:spPr>
              <a:xfrm rot="0">
                <a:off x="3800900" y="28446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8" name="Ellipse 338"/>
              <p:cNvSpPr/>
              <p:nvPr/>
            </p:nvSpPr>
            <p:spPr>
              <a:xfrm rot="0">
                <a:off x="3421784" y="24789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39" name="Ellipse 339"/>
              <p:cNvSpPr/>
              <p:nvPr/>
            </p:nvSpPr>
            <p:spPr>
              <a:xfrm rot="0">
                <a:off x="4027090" y="24881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0" name="Ellipse 340"/>
              <p:cNvSpPr/>
              <p:nvPr/>
            </p:nvSpPr>
            <p:spPr>
              <a:xfrm rot="0">
                <a:off x="4410155" y="31028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1" name="Ellipse 341"/>
              <p:cNvSpPr/>
              <p:nvPr/>
            </p:nvSpPr>
            <p:spPr>
              <a:xfrm rot="0">
                <a:off x="3145404" y="274590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2" name="Ellipse 342"/>
              <p:cNvSpPr/>
              <p:nvPr/>
            </p:nvSpPr>
            <p:spPr>
              <a:xfrm rot="0">
                <a:off x="3407153" y="24885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3" name="Ellipse 343"/>
              <p:cNvSpPr/>
              <p:nvPr/>
            </p:nvSpPr>
            <p:spPr>
              <a:xfrm rot="0">
                <a:off x="3881679" y="26959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4" name="Ellipse 344"/>
              <p:cNvSpPr/>
              <p:nvPr/>
            </p:nvSpPr>
            <p:spPr>
              <a:xfrm rot="0">
                <a:off x="3499980" y="25744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5" name="Ellipse 345"/>
              <p:cNvSpPr/>
              <p:nvPr/>
            </p:nvSpPr>
            <p:spPr>
              <a:xfrm rot="0">
                <a:off x="4058942" y="24729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6" name="Ellipse 346"/>
              <p:cNvSpPr/>
              <p:nvPr/>
            </p:nvSpPr>
            <p:spPr>
              <a:xfrm rot="0">
                <a:off x="4786086" y="334964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7" name="Ellipse 347"/>
              <p:cNvSpPr/>
              <p:nvPr/>
            </p:nvSpPr>
            <p:spPr>
              <a:xfrm rot="0">
                <a:off x="3843546" y="32221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8" name="Ellipse 348"/>
              <p:cNvSpPr/>
              <p:nvPr/>
            </p:nvSpPr>
            <p:spPr>
              <a:xfrm rot="0">
                <a:off x="4183650" y="27350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49" name="Ellipse 349"/>
              <p:cNvSpPr/>
              <p:nvPr/>
            </p:nvSpPr>
            <p:spPr>
              <a:xfrm rot="0">
                <a:off x="3556697" y="25554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0" name="Ellipse 350"/>
              <p:cNvSpPr/>
              <p:nvPr/>
            </p:nvSpPr>
            <p:spPr>
              <a:xfrm rot="0">
                <a:off x="3408296" y="282300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1" name="Ellipse 351"/>
              <p:cNvSpPr/>
              <p:nvPr/>
            </p:nvSpPr>
            <p:spPr>
              <a:xfrm rot="0">
                <a:off x="3924329" y="324376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2" name="Ellipse 352"/>
              <p:cNvSpPr/>
              <p:nvPr/>
            </p:nvSpPr>
            <p:spPr>
              <a:xfrm rot="0">
                <a:off x="3846276" y="318854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3" name="Ellipse 353"/>
              <p:cNvSpPr/>
              <p:nvPr/>
            </p:nvSpPr>
            <p:spPr>
              <a:xfrm rot="0">
                <a:off x="3313014" y="15933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4" name="Ellipse 354"/>
              <p:cNvSpPr/>
              <p:nvPr/>
            </p:nvSpPr>
            <p:spPr>
              <a:xfrm rot="0">
                <a:off x="4060684" y="337664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5" name="Ellipse 355"/>
              <p:cNvSpPr/>
              <p:nvPr/>
            </p:nvSpPr>
            <p:spPr>
              <a:xfrm rot="0">
                <a:off x="4394718" y="319454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6" name="Ellipse 356"/>
              <p:cNvSpPr/>
              <p:nvPr/>
            </p:nvSpPr>
            <p:spPr>
              <a:xfrm rot="0">
                <a:off x="4953761" y="43618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7" name="Ellipse 357"/>
              <p:cNvSpPr/>
              <p:nvPr/>
            </p:nvSpPr>
            <p:spPr>
              <a:xfrm rot="0">
                <a:off x="4065577" y="23821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8" name="Ellipse 358"/>
              <p:cNvSpPr/>
              <p:nvPr/>
            </p:nvSpPr>
            <p:spPr>
              <a:xfrm rot="0">
                <a:off x="4439269" y="35591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59" name="Ellipse 359"/>
              <p:cNvSpPr/>
              <p:nvPr/>
            </p:nvSpPr>
            <p:spPr>
              <a:xfrm rot="0">
                <a:off x="3590596" y="255336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0" name="Ellipse 360"/>
              <p:cNvSpPr/>
              <p:nvPr/>
            </p:nvSpPr>
            <p:spPr>
              <a:xfrm rot="0">
                <a:off x="3852774" y="25140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1" name="Ellipse 361"/>
              <p:cNvSpPr/>
              <p:nvPr/>
            </p:nvSpPr>
            <p:spPr>
              <a:xfrm rot="0">
                <a:off x="3860314" y="21061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2" name="Ellipse 362"/>
              <p:cNvSpPr/>
              <p:nvPr/>
            </p:nvSpPr>
            <p:spPr>
              <a:xfrm rot="0">
                <a:off x="4069644" y="32752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3" name="Ellipse 363"/>
              <p:cNvSpPr/>
              <p:nvPr/>
            </p:nvSpPr>
            <p:spPr>
              <a:xfrm rot="0">
                <a:off x="4632420" y="22888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4" name="Ellipse 364"/>
              <p:cNvSpPr/>
              <p:nvPr/>
            </p:nvSpPr>
            <p:spPr>
              <a:xfrm rot="0">
                <a:off x="3835213" y="23603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5" name="Ellipse 365"/>
              <p:cNvSpPr/>
              <p:nvPr/>
            </p:nvSpPr>
            <p:spPr>
              <a:xfrm rot="0">
                <a:off x="3373778" y="20167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6" name="Ellipse 366"/>
              <p:cNvSpPr/>
              <p:nvPr/>
            </p:nvSpPr>
            <p:spPr>
              <a:xfrm rot="0">
                <a:off x="3849053" y="29093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7" name="Ellipse 367"/>
              <p:cNvSpPr/>
              <p:nvPr/>
            </p:nvSpPr>
            <p:spPr>
              <a:xfrm rot="0">
                <a:off x="4136284" y="39309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8" name="Ellipse 368"/>
              <p:cNvSpPr/>
              <p:nvPr/>
            </p:nvSpPr>
            <p:spPr>
              <a:xfrm rot="0">
                <a:off x="2862704" y="15293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69" name="Ellipse 369"/>
              <p:cNvSpPr/>
              <p:nvPr/>
            </p:nvSpPr>
            <p:spPr>
              <a:xfrm rot="0">
                <a:off x="4202513" y="28076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0" name="Ellipse 370"/>
              <p:cNvSpPr/>
              <p:nvPr/>
            </p:nvSpPr>
            <p:spPr>
              <a:xfrm rot="0">
                <a:off x="4085200" y="317984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1" name="Ellipse 371"/>
              <p:cNvSpPr/>
              <p:nvPr/>
            </p:nvSpPr>
            <p:spPr>
              <a:xfrm rot="0">
                <a:off x="3922472" y="33779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2" name="Ellipse 372"/>
              <p:cNvSpPr/>
              <p:nvPr/>
            </p:nvSpPr>
            <p:spPr>
              <a:xfrm rot="0">
                <a:off x="2948075" y="9987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3" name="Ellipse 373"/>
              <p:cNvSpPr/>
              <p:nvPr/>
            </p:nvSpPr>
            <p:spPr>
              <a:xfrm rot="0">
                <a:off x="3791854" y="26736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4" name="Ellipse 374"/>
              <p:cNvSpPr/>
              <p:nvPr/>
            </p:nvSpPr>
            <p:spPr>
              <a:xfrm rot="0">
                <a:off x="4005682" y="27884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5" name="Ellipse 375"/>
              <p:cNvSpPr/>
              <p:nvPr/>
            </p:nvSpPr>
            <p:spPr>
              <a:xfrm rot="0">
                <a:off x="3886145" y="27940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6" name="Ellipse 376"/>
              <p:cNvSpPr/>
              <p:nvPr/>
            </p:nvSpPr>
            <p:spPr>
              <a:xfrm rot="0">
                <a:off x="3611156" y="23102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7" name="Ellipse 377"/>
              <p:cNvSpPr/>
              <p:nvPr/>
            </p:nvSpPr>
            <p:spPr>
              <a:xfrm rot="0">
                <a:off x="3388802" y="19663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8" name="Ellipse 378"/>
              <p:cNvSpPr/>
              <p:nvPr/>
            </p:nvSpPr>
            <p:spPr>
              <a:xfrm rot="0">
                <a:off x="4216554" y="37706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79" name="Ellipse 379"/>
              <p:cNvSpPr/>
              <p:nvPr/>
            </p:nvSpPr>
            <p:spPr>
              <a:xfrm rot="0">
                <a:off x="3146045" y="20005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0" name="Ellipse 380"/>
              <p:cNvSpPr/>
              <p:nvPr/>
            </p:nvSpPr>
            <p:spPr>
              <a:xfrm rot="0">
                <a:off x="3636396" y="256326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1" name="Ellipse 381"/>
              <p:cNvSpPr/>
              <p:nvPr/>
            </p:nvSpPr>
            <p:spPr>
              <a:xfrm rot="0">
                <a:off x="4165696" y="318757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2" name="Ellipse 382"/>
              <p:cNvSpPr/>
              <p:nvPr/>
            </p:nvSpPr>
            <p:spPr>
              <a:xfrm rot="0">
                <a:off x="4350024" y="33686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3" name="Ellipse 383"/>
              <p:cNvSpPr/>
              <p:nvPr/>
            </p:nvSpPr>
            <p:spPr>
              <a:xfrm rot="0">
                <a:off x="4101943" y="32390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4" name="Ellipse 384"/>
              <p:cNvSpPr/>
              <p:nvPr/>
            </p:nvSpPr>
            <p:spPr>
              <a:xfrm rot="0">
                <a:off x="3496558" y="29519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5" name="Ellipse 385"/>
              <p:cNvSpPr/>
              <p:nvPr/>
            </p:nvSpPr>
            <p:spPr>
              <a:xfrm rot="0">
                <a:off x="4261603" y="22773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6" name="Ellipse 386"/>
              <p:cNvSpPr/>
              <p:nvPr/>
            </p:nvSpPr>
            <p:spPr>
              <a:xfrm rot="0">
                <a:off x="4063502" y="26312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7" name="Ellipse 387"/>
              <p:cNvSpPr/>
              <p:nvPr/>
            </p:nvSpPr>
            <p:spPr>
              <a:xfrm rot="0">
                <a:off x="3576765" y="30840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8" name="Ellipse 388"/>
              <p:cNvSpPr/>
              <p:nvPr/>
            </p:nvSpPr>
            <p:spPr>
              <a:xfrm rot="0">
                <a:off x="4193399" y="26743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89" name="Ellipse 389"/>
              <p:cNvSpPr/>
              <p:nvPr/>
            </p:nvSpPr>
            <p:spPr>
              <a:xfrm rot="0">
                <a:off x="3950583" y="29428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0" name="Ellipse 390"/>
              <p:cNvSpPr/>
              <p:nvPr/>
            </p:nvSpPr>
            <p:spPr>
              <a:xfrm rot="0">
                <a:off x="3565445" y="28764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1" name="Ellipse 391"/>
              <p:cNvSpPr/>
              <p:nvPr/>
            </p:nvSpPr>
            <p:spPr>
              <a:xfrm rot="0">
                <a:off x="3715536" y="25743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2" name="Ellipse 392"/>
              <p:cNvSpPr/>
              <p:nvPr/>
            </p:nvSpPr>
            <p:spPr>
              <a:xfrm rot="0">
                <a:off x="4500604" y="36509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3" name="Ellipse 393"/>
              <p:cNvSpPr/>
              <p:nvPr/>
            </p:nvSpPr>
            <p:spPr>
              <a:xfrm rot="0">
                <a:off x="3450374" y="281701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4" name="Ellipse 394"/>
              <p:cNvSpPr/>
              <p:nvPr/>
            </p:nvSpPr>
            <p:spPr>
              <a:xfrm rot="0">
                <a:off x="4774405" y="333946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5" name="Ellipse 395"/>
              <p:cNvSpPr/>
              <p:nvPr/>
            </p:nvSpPr>
            <p:spPr>
              <a:xfrm rot="0">
                <a:off x="4157564" y="32135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6" name="Ellipse 396"/>
              <p:cNvSpPr/>
              <p:nvPr/>
            </p:nvSpPr>
            <p:spPr>
              <a:xfrm rot="0">
                <a:off x="4434073" y="45819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7" name="Ellipse 397"/>
              <p:cNvSpPr/>
              <p:nvPr/>
            </p:nvSpPr>
            <p:spPr>
              <a:xfrm rot="0">
                <a:off x="4837203" y="35790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8" name="Ellipse 398"/>
              <p:cNvSpPr/>
              <p:nvPr/>
            </p:nvSpPr>
            <p:spPr>
              <a:xfrm rot="0">
                <a:off x="4034925" y="32285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399" name="Ellipse 399"/>
              <p:cNvSpPr/>
              <p:nvPr/>
            </p:nvSpPr>
            <p:spPr>
              <a:xfrm rot="0">
                <a:off x="4572442" y="31284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0" name="Ellipse 400"/>
              <p:cNvSpPr/>
              <p:nvPr/>
            </p:nvSpPr>
            <p:spPr>
              <a:xfrm rot="0">
                <a:off x="3980720" y="31174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1" name="Ellipse 401"/>
              <p:cNvSpPr/>
              <p:nvPr/>
            </p:nvSpPr>
            <p:spPr>
              <a:xfrm rot="0">
                <a:off x="3660155" y="25755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2" name="Ellipse 402"/>
              <p:cNvSpPr/>
              <p:nvPr/>
            </p:nvSpPr>
            <p:spPr>
              <a:xfrm rot="0">
                <a:off x="3747802" y="28261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403" name="Ellipse 403"/>
              <p:cNvSpPr/>
              <p:nvPr/>
            </p:nvSpPr>
            <p:spPr>
              <a:xfrm rot="0">
                <a:off x="3288178" y="23518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</p:grpSp>
        <p:sp>
          <p:nvSpPr>
            <p:cNvPr id="4" name="Rectangle 4"/>
            <p:cNvSpPr/>
            <p:nvPr/>
          </p:nvSpPr>
          <p:spPr>
            <a:xfrm rot="0">
              <a:off x="720000" y="720000"/>
              <a:ext cx="5040000" cy="5040000"/>
            </a:xfrm>
            <a:prstGeom prst="roundRect">
              <a:avLst>
                <a:gd name="adj" fmla="val 5000"/>
              </a:avLst>
            </a:prstGeom>
            <a:ln w="12700">
              <a:solidFill>
                <a:srgbClr val="222222"/>
              </a:solidFill>
              <a:prstDash val="solid"/>
            </a:ln>
          </p:spPr>
        </p:sp>
      </p:grpSp>
      <p:grpSp>
        <p:nvGrpSpPr>
          <p:cNvPr id="805" name="Group 805"/>
          <p:cNvGrpSpPr/>
          <p:nvPr/>
        </p:nvGrpSpPr>
        <p:grpSpPr>
          <a:xfrm>
            <a:off x="6480000" y="720000"/>
            <a:ext cx="5040000" cy="5040000"/>
            <a:chOff x="6480000" y="720000"/>
            <a:chExt cx="5040000" cy="5040000"/>
          </a:xfrm>
        </p:grpSpPr>
        <p:grpSp>
          <p:nvGrpSpPr>
            <p:cNvPr id="806" name="Group 806"/>
            <p:cNvGrpSpPr/>
            <p:nvPr/>
          </p:nvGrpSpPr>
          <p:grpSpPr>
            <a:xfrm>
              <a:off x="6756349" y="2166137"/>
              <a:ext cx="3794965" cy="3023459"/>
              <a:chOff x="6756349" y="2166137"/>
              <a:chExt cx="3794965" cy="3023459"/>
            </a:xfrm>
          </p:grpSpPr>
          <p:sp>
            <p:nvSpPr>
              <p:cNvPr id="807" name="Ellipse 807"/>
              <p:cNvSpPr/>
              <p:nvPr/>
            </p:nvSpPr>
            <p:spPr>
              <a:xfrm rot="0">
                <a:off x="8985583" y="32891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08" name="Ellipse 808"/>
              <p:cNvSpPr/>
              <p:nvPr/>
            </p:nvSpPr>
            <p:spPr>
              <a:xfrm rot="0">
                <a:off x="8785045" y="230654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09" name="Ellipse 809"/>
              <p:cNvSpPr/>
              <p:nvPr/>
            </p:nvSpPr>
            <p:spPr>
              <a:xfrm rot="0">
                <a:off x="8512882" y="27819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0" name="Ellipse 810"/>
              <p:cNvSpPr/>
              <p:nvPr/>
            </p:nvSpPr>
            <p:spPr>
              <a:xfrm rot="0">
                <a:off x="9032260" y="31683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1" name="Ellipse 811"/>
              <p:cNvSpPr/>
              <p:nvPr/>
            </p:nvSpPr>
            <p:spPr>
              <a:xfrm rot="0">
                <a:off x="8420655" y="32520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2" name="Ellipse 812"/>
              <p:cNvSpPr/>
              <p:nvPr/>
            </p:nvSpPr>
            <p:spPr>
              <a:xfrm rot="0">
                <a:off x="8973534" y="32653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3" name="Ellipse 813"/>
              <p:cNvSpPr/>
              <p:nvPr/>
            </p:nvSpPr>
            <p:spPr>
              <a:xfrm rot="0">
                <a:off x="8663980" y="33682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4" name="Ellipse 814"/>
              <p:cNvSpPr/>
              <p:nvPr/>
            </p:nvSpPr>
            <p:spPr>
              <a:xfrm rot="0">
                <a:off x="9603657" y="46879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5" name="Ellipse 815"/>
              <p:cNvSpPr/>
              <p:nvPr/>
            </p:nvSpPr>
            <p:spPr>
              <a:xfrm rot="0">
                <a:off x="9044836" y="23590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6" name="Ellipse 816"/>
              <p:cNvSpPr/>
              <p:nvPr/>
            </p:nvSpPr>
            <p:spPr>
              <a:xfrm rot="0">
                <a:off x="8078877" y="472025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7" name="Ellipse 817"/>
              <p:cNvSpPr/>
              <p:nvPr/>
            </p:nvSpPr>
            <p:spPr>
              <a:xfrm rot="0">
                <a:off x="7247295" y="42207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8" name="Ellipse 818"/>
              <p:cNvSpPr/>
              <p:nvPr/>
            </p:nvSpPr>
            <p:spPr>
              <a:xfrm rot="0">
                <a:off x="8752515" y="32691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9" name="Ellipse 819"/>
              <p:cNvSpPr/>
              <p:nvPr/>
            </p:nvSpPr>
            <p:spPr>
              <a:xfrm rot="0">
                <a:off x="8751609" y="51062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0" name="Ellipse 820"/>
              <p:cNvSpPr/>
              <p:nvPr/>
            </p:nvSpPr>
            <p:spPr>
              <a:xfrm rot="0">
                <a:off x="9029081" y="24187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1" name="Ellipse 821"/>
              <p:cNvSpPr/>
              <p:nvPr/>
            </p:nvSpPr>
            <p:spPr>
              <a:xfrm rot="0">
                <a:off x="10323518" y="332791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2" name="Ellipse 822"/>
              <p:cNvSpPr/>
              <p:nvPr/>
            </p:nvSpPr>
            <p:spPr>
              <a:xfrm rot="0">
                <a:off x="10143432" y="41129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3" name="Ellipse 823"/>
              <p:cNvSpPr/>
              <p:nvPr/>
            </p:nvSpPr>
            <p:spPr>
              <a:xfrm rot="0">
                <a:off x="9761015" y="472698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4" name="Ellipse 824"/>
              <p:cNvSpPr/>
              <p:nvPr/>
            </p:nvSpPr>
            <p:spPr>
              <a:xfrm rot="0">
                <a:off x="8727507" y="51017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5" name="Ellipse 825"/>
              <p:cNvSpPr/>
              <p:nvPr/>
            </p:nvSpPr>
            <p:spPr>
              <a:xfrm rot="0">
                <a:off x="7586873" y="435817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6" name="Ellipse 826"/>
              <p:cNvSpPr/>
              <p:nvPr/>
            </p:nvSpPr>
            <p:spPr>
              <a:xfrm rot="0">
                <a:off x="9443930" y="224372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7" name="Ellipse 827"/>
              <p:cNvSpPr/>
              <p:nvPr/>
            </p:nvSpPr>
            <p:spPr>
              <a:xfrm rot="0">
                <a:off x="8749957" y="353788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8" name="Ellipse 828"/>
              <p:cNvSpPr/>
              <p:nvPr/>
            </p:nvSpPr>
            <p:spPr>
              <a:xfrm rot="0">
                <a:off x="10298810" y="35384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9" name="Ellipse 829"/>
              <p:cNvSpPr/>
              <p:nvPr/>
            </p:nvSpPr>
            <p:spPr>
              <a:xfrm rot="0">
                <a:off x="8893688" y="480099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0" name="Ellipse 830"/>
              <p:cNvSpPr/>
              <p:nvPr/>
            </p:nvSpPr>
            <p:spPr>
              <a:xfrm rot="0">
                <a:off x="8479144" y="32163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1" name="Ellipse 831"/>
              <p:cNvSpPr/>
              <p:nvPr/>
            </p:nvSpPr>
            <p:spPr>
              <a:xfrm rot="0">
                <a:off x="9691629" y="25303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2" name="Ellipse 832"/>
              <p:cNvSpPr/>
              <p:nvPr/>
            </p:nvSpPr>
            <p:spPr>
              <a:xfrm rot="0">
                <a:off x="8717936" y="34328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3" name="Ellipse 833"/>
              <p:cNvSpPr/>
              <p:nvPr/>
            </p:nvSpPr>
            <p:spPr>
              <a:xfrm rot="0">
                <a:off x="9216696" y="47342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4" name="Ellipse 834"/>
              <p:cNvSpPr/>
              <p:nvPr/>
            </p:nvSpPr>
            <p:spPr>
              <a:xfrm rot="0">
                <a:off x="8643724" y="47920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5" name="Ellipse 835"/>
              <p:cNvSpPr/>
              <p:nvPr/>
            </p:nvSpPr>
            <p:spPr>
              <a:xfrm rot="0">
                <a:off x="10017319" y="27180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6" name="Ellipse 836"/>
              <p:cNvSpPr/>
              <p:nvPr/>
            </p:nvSpPr>
            <p:spPr>
              <a:xfrm rot="0">
                <a:off x="10042513" y="27952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7" name="Ellipse 837"/>
              <p:cNvSpPr/>
              <p:nvPr/>
            </p:nvSpPr>
            <p:spPr>
              <a:xfrm rot="0">
                <a:off x="8376706" y="32400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8" name="Ellipse 838"/>
              <p:cNvSpPr/>
              <p:nvPr/>
            </p:nvSpPr>
            <p:spPr>
              <a:xfrm rot="0">
                <a:off x="7006914" y="39888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9" name="Ellipse 839"/>
              <p:cNvSpPr/>
              <p:nvPr/>
            </p:nvSpPr>
            <p:spPr>
              <a:xfrm rot="0">
                <a:off x="8734851" y="32585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0" name="Ellipse 840"/>
              <p:cNvSpPr/>
              <p:nvPr/>
            </p:nvSpPr>
            <p:spPr>
              <a:xfrm rot="0">
                <a:off x="10175608" y="31141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1" name="Ellipse 841"/>
              <p:cNvSpPr/>
              <p:nvPr/>
            </p:nvSpPr>
            <p:spPr>
              <a:xfrm rot="0">
                <a:off x="7819602" y="48384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2" name="Ellipse 842"/>
              <p:cNvSpPr/>
              <p:nvPr/>
            </p:nvSpPr>
            <p:spPr>
              <a:xfrm rot="0">
                <a:off x="9467080" y="47965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3" name="Ellipse 843"/>
              <p:cNvSpPr/>
              <p:nvPr/>
            </p:nvSpPr>
            <p:spPr>
              <a:xfrm rot="0">
                <a:off x="7349296" y="45573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4" name="Ellipse 844"/>
              <p:cNvSpPr/>
              <p:nvPr/>
            </p:nvSpPr>
            <p:spPr>
              <a:xfrm rot="0">
                <a:off x="8993487" y="49736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5" name="Ellipse 845"/>
              <p:cNvSpPr/>
              <p:nvPr/>
            </p:nvSpPr>
            <p:spPr>
              <a:xfrm rot="0">
                <a:off x="10257818" y="35106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6" name="Ellipse 846"/>
              <p:cNvSpPr/>
              <p:nvPr/>
            </p:nvSpPr>
            <p:spPr>
              <a:xfrm rot="0">
                <a:off x="9880444" y="250697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7" name="Ellipse 847"/>
              <p:cNvSpPr/>
              <p:nvPr/>
            </p:nvSpPr>
            <p:spPr>
              <a:xfrm rot="0">
                <a:off x="9234042" y="50461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8" name="Ellipse 848"/>
              <p:cNvSpPr/>
              <p:nvPr/>
            </p:nvSpPr>
            <p:spPr>
              <a:xfrm rot="0">
                <a:off x="9873597" y="244254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9" name="Ellipse 849"/>
              <p:cNvSpPr/>
              <p:nvPr/>
            </p:nvSpPr>
            <p:spPr>
              <a:xfrm rot="0">
                <a:off x="6965484" y="35359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0" name="Ellipse 850"/>
              <p:cNvSpPr/>
              <p:nvPr/>
            </p:nvSpPr>
            <p:spPr>
              <a:xfrm rot="0">
                <a:off x="10133929" y="43602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1" name="Ellipse 851"/>
              <p:cNvSpPr/>
              <p:nvPr/>
            </p:nvSpPr>
            <p:spPr>
              <a:xfrm rot="0">
                <a:off x="8685072" y="28947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2" name="Ellipse 852"/>
              <p:cNvSpPr/>
              <p:nvPr/>
            </p:nvSpPr>
            <p:spPr>
              <a:xfrm rot="0">
                <a:off x="7035996" y="39565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3" name="Ellipse 853"/>
              <p:cNvSpPr/>
              <p:nvPr/>
            </p:nvSpPr>
            <p:spPr>
              <a:xfrm rot="0">
                <a:off x="8852560" y="32774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4" name="Ellipse 854"/>
              <p:cNvSpPr/>
              <p:nvPr/>
            </p:nvSpPr>
            <p:spPr>
              <a:xfrm rot="0">
                <a:off x="8917653" y="22311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5" name="Ellipse 855"/>
              <p:cNvSpPr/>
              <p:nvPr/>
            </p:nvSpPr>
            <p:spPr>
              <a:xfrm rot="0">
                <a:off x="8878400" y="332258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6" name="Ellipse 856"/>
              <p:cNvSpPr/>
              <p:nvPr/>
            </p:nvSpPr>
            <p:spPr>
              <a:xfrm rot="0">
                <a:off x="10208323" y="29772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7" name="Ellipse 857"/>
              <p:cNvSpPr/>
              <p:nvPr/>
            </p:nvSpPr>
            <p:spPr>
              <a:xfrm rot="0">
                <a:off x="10110179" y="30771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8" name="Ellipse 858"/>
              <p:cNvSpPr/>
              <p:nvPr/>
            </p:nvSpPr>
            <p:spPr>
              <a:xfrm rot="0">
                <a:off x="9346461" y="235981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9" name="Ellipse 859"/>
              <p:cNvSpPr/>
              <p:nvPr/>
            </p:nvSpPr>
            <p:spPr>
              <a:xfrm rot="0">
                <a:off x="9488120" y="474827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0" name="Ellipse 860"/>
              <p:cNvSpPr/>
              <p:nvPr/>
            </p:nvSpPr>
            <p:spPr>
              <a:xfrm rot="0">
                <a:off x="7075126" y="33572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1" name="Ellipse 861"/>
              <p:cNvSpPr/>
              <p:nvPr/>
            </p:nvSpPr>
            <p:spPr>
              <a:xfrm rot="0">
                <a:off x="8464369" y="48185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2" name="Ellipse 862"/>
              <p:cNvSpPr/>
              <p:nvPr/>
            </p:nvSpPr>
            <p:spPr>
              <a:xfrm rot="0">
                <a:off x="8502222" y="476167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3" name="Ellipse 863"/>
              <p:cNvSpPr/>
              <p:nvPr/>
            </p:nvSpPr>
            <p:spPr>
              <a:xfrm rot="0">
                <a:off x="9434260" y="21820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4" name="Ellipse 864"/>
              <p:cNvSpPr/>
              <p:nvPr/>
            </p:nvSpPr>
            <p:spPr>
              <a:xfrm rot="0">
                <a:off x="9130013" y="47217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5" name="Ellipse 865"/>
              <p:cNvSpPr/>
              <p:nvPr/>
            </p:nvSpPr>
            <p:spPr>
              <a:xfrm rot="0">
                <a:off x="10187311" y="35596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6" name="Ellipse 866"/>
              <p:cNvSpPr/>
              <p:nvPr/>
            </p:nvSpPr>
            <p:spPr>
              <a:xfrm rot="0">
                <a:off x="9122528" y="22402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7" name="Ellipse 867"/>
              <p:cNvSpPr/>
              <p:nvPr/>
            </p:nvSpPr>
            <p:spPr>
              <a:xfrm rot="0">
                <a:off x="9015246" y="31174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8" name="Ellipse 868"/>
              <p:cNvSpPr/>
              <p:nvPr/>
            </p:nvSpPr>
            <p:spPr>
              <a:xfrm rot="0">
                <a:off x="8500293" y="34051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9" name="Ellipse 869"/>
              <p:cNvSpPr/>
              <p:nvPr/>
            </p:nvSpPr>
            <p:spPr>
              <a:xfrm rot="0">
                <a:off x="7986044" y="48185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0" name="Ellipse 870"/>
              <p:cNvSpPr/>
              <p:nvPr/>
            </p:nvSpPr>
            <p:spPr>
              <a:xfrm rot="0">
                <a:off x="9861170" y="27498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1" name="Ellipse 871"/>
              <p:cNvSpPr/>
              <p:nvPr/>
            </p:nvSpPr>
            <p:spPr>
              <a:xfrm rot="0">
                <a:off x="6925776" y="40142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2" name="Ellipse 872"/>
              <p:cNvSpPr/>
              <p:nvPr/>
            </p:nvSpPr>
            <p:spPr>
              <a:xfrm rot="0">
                <a:off x="9141384" y="49833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3" name="Ellipse 873"/>
              <p:cNvSpPr/>
              <p:nvPr/>
            </p:nvSpPr>
            <p:spPr>
              <a:xfrm rot="0">
                <a:off x="9682446" y="253123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4" name="Ellipse 874"/>
              <p:cNvSpPr/>
              <p:nvPr/>
            </p:nvSpPr>
            <p:spPr>
              <a:xfrm rot="0">
                <a:off x="9897822" y="252003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5" name="Ellipse 875"/>
              <p:cNvSpPr/>
              <p:nvPr/>
            </p:nvSpPr>
            <p:spPr>
              <a:xfrm rot="0">
                <a:off x="7267230" y="43719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6" name="Ellipse 876"/>
              <p:cNvSpPr/>
              <p:nvPr/>
            </p:nvSpPr>
            <p:spPr>
              <a:xfrm rot="0">
                <a:off x="8987374" y="32658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7" name="Ellipse 877"/>
              <p:cNvSpPr/>
              <p:nvPr/>
            </p:nvSpPr>
            <p:spPr>
              <a:xfrm rot="0">
                <a:off x="8966912" y="25718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8" name="Ellipse 878"/>
              <p:cNvSpPr/>
              <p:nvPr/>
            </p:nvSpPr>
            <p:spPr>
              <a:xfrm rot="0">
                <a:off x="9494273" y="227091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9" name="Ellipse 879"/>
              <p:cNvSpPr/>
              <p:nvPr/>
            </p:nvSpPr>
            <p:spPr>
              <a:xfrm rot="0">
                <a:off x="8104294" y="50426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0" name="Ellipse 880"/>
              <p:cNvSpPr/>
              <p:nvPr/>
            </p:nvSpPr>
            <p:spPr>
              <a:xfrm rot="0">
                <a:off x="9190818" y="23101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1" name="Ellipse 881"/>
              <p:cNvSpPr/>
              <p:nvPr/>
            </p:nvSpPr>
            <p:spPr>
              <a:xfrm rot="0">
                <a:off x="10125345" y="44729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2" name="Ellipse 882"/>
              <p:cNvSpPr/>
              <p:nvPr/>
            </p:nvSpPr>
            <p:spPr>
              <a:xfrm rot="0">
                <a:off x="8964203" y="33643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3" name="Ellipse 883"/>
              <p:cNvSpPr/>
              <p:nvPr/>
            </p:nvSpPr>
            <p:spPr>
              <a:xfrm rot="0">
                <a:off x="8263220" y="476384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4" name="Ellipse 884"/>
              <p:cNvSpPr/>
              <p:nvPr/>
            </p:nvSpPr>
            <p:spPr>
              <a:xfrm rot="0">
                <a:off x="7042014" y="33093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5" name="Ellipse 885"/>
              <p:cNvSpPr/>
              <p:nvPr/>
            </p:nvSpPr>
            <p:spPr>
              <a:xfrm rot="0">
                <a:off x="8623135" y="26361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6" name="Ellipse 886"/>
              <p:cNvSpPr/>
              <p:nvPr/>
            </p:nvSpPr>
            <p:spPr>
              <a:xfrm rot="0">
                <a:off x="9772848" y="23981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7" name="Ellipse 887"/>
              <p:cNvSpPr/>
              <p:nvPr/>
            </p:nvSpPr>
            <p:spPr>
              <a:xfrm rot="0">
                <a:off x="7130640" y="35354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8" name="Ellipse 888"/>
              <p:cNvSpPr/>
              <p:nvPr/>
            </p:nvSpPr>
            <p:spPr>
              <a:xfrm rot="0">
                <a:off x="9119628" y="24853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9" name="Ellipse 889"/>
              <p:cNvSpPr/>
              <p:nvPr/>
            </p:nvSpPr>
            <p:spPr>
              <a:xfrm rot="0">
                <a:off x="8596338" y="33363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0" name="Ellipse 890"/>
              <p:cNvSpPr/>
              <p:nvPr/>
            </p:nvSpPr>
            <p:spPr>
              <a:xfrm rot="0">
                <a:off x="8540411" y="30551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1" name="Ellipse 891"/>
              <p:cNvSpPr/>
              <p:nvPr/>
            </p:nvSpPr>
            <p:spPr>
              <a:xfrm rot="0">
                <a:off x="10479314" y="34635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2" name="Ellipse 892"/>
              <p:cNvSpPr/>
              <p:nvPr/>
            </p:nvSpPr>
            <p:spPr>
              <a:xfrm rot="0">
                <a:off x="8931397" y="34291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3" name="Ellipse 893"/>
              <p:cNvSpPr/>
              <p:nvPr/>
            </p:nvSpPr>
            <p:spPr>
              <a:xfrm rot="0">
                <a:off x="8603703" y="29583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4" name="Ellipse 894"/>
              <p:cNvSpPr/>
              <p:nvPr/>
            </p:nvSpPr>
            <p:spPr>
              <a:xfrm rot="0">
                <a:off x="9937940" y="286211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5" name="Ellipse 895"/>
              <p:cNvSpPr/>
              <p:nvPr/>
            </p:nvSpPr>
            <p:spPr>
              <a:xfrm rot="0">
                <a:off x="8866801" y="26524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6" name="Ellipse 896"/>
              <p:cNvSpPr/>
              <p:nvPr/>
            </p:nvSpPr>
            <p:spPr>
              <a:xfrm rot="0">
                <a:off x="8124805" y="46127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7" name="Ellipse 897"/>
              <p:cNvSpPr/>
              <p:nvPr/>
            </p:nvSpPr>
            <p:spPr>
              <a:xfrm rot="0">
                <a:off x="10057496" y="44387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8" name="Ellipse 898"/>
              <p:cNvSpPr/>
              <p:nvPr/>
            </p:nvSpPr>
            <p:spPr>
              <a:xfrm rot="0">
                <a:off x="8708718" y="49314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9" name="Ellipse 899"/>
              <p:cNvSpPr/>
              <p:nvPr/>
            </p:nvSpPr>
            <p:spPr>
              <a:xfrm rot="0">
                <a:off x="8616710" y="33894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0" name="Ellipse 900"/>
              <p:cNvSpPr/>
              <p:nvPr/>
            </p:nvSpPr>
            <p:spPr>
              <a:xfrm rot="0">
                <a:off x="8711181" y="33902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1" name="Ellipse 901"/>
              <p:cNvSpPr/>
              <p:nvPr/>
            </p:nvSpPr>
            <p:spPr>
              <a:xfrm rot="0">
                <a:off x="8575142" y="34473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2" name="Ellipse 902"/>
              <p:cNvSpPr/>
              <p:nvPr/>
            </p:nvSpPr>
            <p:spPr>
              <a:xfrm rot="0">
                <a:off x="7227308" y="37692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3" name="Ellipse 903"/>
              <p:cNvSpPr/>
              <p:nvPr/>
            </p:nvSpPr>
            <p:spPr>
              <a:xfrm rot="0">
                <a:off x="9040248" y="230143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4" name="Ellipse 904"/>
              <p:cNvSpPr/>
              <p:nvPr/>
            </p:nvSpPr>
            <p:spPr>
              <a:xfrm rot="0">
                <a:off x="8718802" y="32978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5" name="Ellipse 905"/>
              <p:cNvSpPr/>
              <p:nvPr/>
            </p:nvSpPr>
            <p:spPr>
              <a:xfrm rot="0">
                <a:off x="10098335" y="298592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6" name="Ellipse 906"/>
              <p:cNvSpPr/>
              <p:nvPr/>
            </p:nvSpPr>
            <p:spPr>
              <a:xfrm rot="0">
                <a:off x="6883341" y="38920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7" name="Ellipse 907"/>
              <p:cNvSpPr/>
              <p:nvPr/>
            </p:nvSpPr>
            <p:spPr>
              <a:xfrm rot="0">
                <a:off x="9986646" y="30614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8" name="Ellipse 908"/>
              <p:cNvSpPr/>
              <p:nvPr/>
            </p:nvSpPr>
            <p:spPr>
              <a:xfrm rot="0">
                <a:off x="8470137" y="26072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9" name="Ellipse 909"/>
              <p:cNvSpPr/>
              <p:nvPr/>
            </p:nvSpPr>
            <p:spPr>
              <a:xfrm rot="0">
                <a:off x="9704363" y="261133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0" name="Ellipse 910"/>
              <p:cNvSpPr/>
              <p:nvPr/>
            </p:nvSpPr>
            <p:spPr>
              <a:xfrm rot="0">
                <a:off x="8690683" y="32938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1" name="Ellipse 911"/>
              <p:cNvSpPr/>
              <p:nvPr/>
            </p:nvSpPr>
            <p:spPr>
              <a:xfrm rot="0">
                <a:off x="10294940" y="29083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2" name="Ellipse 912"/>
              <p:cNvSpPr/>
              <p:nvPr/>
            </p:nvSpPr>
            <p:spPr>
              <a:xfrm rot="0">
                <a:off x="10145725" y="42452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3" name="Ellipse 913"/>
              <p:cNvSpPr/>
              <p:nvPr/>
            </p:nvSpPr>
            <p:spPr>
              <a:xfrm rot="0">
                <a:off x="9160587" y="23737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4" name="Ellipse 914"/>
              <p:cNvSpPr/>
              <p:nvPr/>
            </p:nvSpPr>
            <p:spPr>
              <a:xfrm rot="0">
                <a:off x="9049915" y="508481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5" name="Ellipse 915"/>
              <p:cNvSpPr/>
              <p:nvPr/>
            </p:nvSpPr>
            <p:spPr>
              <a:xfrm rot="0">
                <a:off x="8894600" y="33183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6" name="Ellipse 916"/>
              <p:cNvSpPr/>
              <p:nvPr/>
            </p:nvSpPr>
            <p:spPr>
              <a:xfrm rot="0">
                <a:off x="8864119" y="24343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7" name="Ellipse 917"/>
              <p:cNvSpPr/>
              <p:nvPr/>
            </p:nvSpPr>
            <p:spPr>
              <a:xfrm rot="0">
                <a:off x="9181617" y="222917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8" name="Ellipse 918"/>
              <p:cNvSpPr/>
              <p:nvPr/>
            </p:nvSpPr>
            <p:spPr>
              <a:xfrm rot="0">
                <a:off x="8420924" y="31141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9" name="Ellipse 919"/>
              <p:cNvSpPr/>
              <p:nvPr/>
            </p:nvSpPr>
            <p:spPr>
              <a:xfrm rot="0">
                <a:off x="10119169" y="30657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0" name="Ellipse 920"/>
              <p:cNvSpPr/>
              <p:nvPr/>
            </p:nvSpPr>
            <p:spPr>
              <a:xfrm rot="0">
                <a:off x="8590201" y="24249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1" name="Ellipse 921"/>
              <p:cNvSpPr/>
              <p:nvPr/>
            </p:nvSpPr>
            <p:spPr>
              <a:xfrm rot="0">
                <a:off x="9792199" y="47079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2" name="Ellipse 922"/>
              <p:cNvSpPr/>
              <p:nvPr/>
            </p:nvSpPr>
            <p:spPr>
              <a:xfrm rot="0">
                <a:off x="8610617" y="32858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3" name="Ellipse 923"/>
              <p:cNvSpPr/>
              <p:nvPr/>
            </p:nvSpPr>
            <p:spPr>
              <a:xfrm rot="0">
                <a:off x="9701088" y="25243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4" name="Ellipse 924"/>
              <p:cNvSpPr/>
              <p:nvPr/>
            </p:nvSpPr>
            <p:spPr>
              <a:xfrm rot="0">
                <a:off x="8452689" y="32782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5" name="Ellipse 925"/>
              <p:cNvSpPr/>
              <p:nvPr/>
            </p:nvSpPr>
            <p:spPr>
              <a:xfrm rot="0">
                <a:off x="9011488" y="322127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6" name="Ellipse 926"/>
              <p:cNvSpPr/>
              <p:nvPr/>
            </p:nvSpPr>
            <p:spPr>
              <a:xfrm rot="0">
                <a:off x="9366326" y="256245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7" name="Ellipse 927"/>
              <p:cNvSpPr/>
              <p:nvPr/>
            </p:nvSpPr>
            <p:spPr>
              <a:xfrm rot="0">
                <a:off x="9589937" y="48118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8" name="Ellipse 928"/>
              <p:cNvSpPr/>
              <p:nvPr/>
            </p:nvSpPr>
            <p:spPr>
              <a:xfrm rot="0">
                <a:off x="8731036" y="33255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9" name="Ellipse 929"/>
              <p:cNvSpPr/>
              <p:nvPr/>
            </p:nvSpPr>
            <p:spPr>
              <a:xfrm rot="0">
                <a:off x="8721363" y="50044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0" name="Ellipse 930"/>
              <p:cNvSpPr/>
              <p:nvPr/>
            </p:nvSpPr>
            <p:spPr>
              <a:xfrm rot="0">
                <a:off x="7538810" y="468086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1" name="Ellipse 931"/>
              <p:cNvSpPr/>
              <p:nvPr/>
            </p:nvSpPr>
            <p:spPr>
              <a:xfrm rot="0">
                <a:off x="10112802" y="29452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2" name="Ellipse 932"/>
              <p:cNvSpPr/>
              <p:nvPr/>
            </p:nvSpPr>
            <p:spPr>
              <a:xfrm rot="0">
                <a:off x="8943579" y="32739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3" name="Ellipse 933"/>
              <p:cNvSpPr/>
              <p:nvPr/>
            </p:nvSpPr>
            <p:spPr>
              <a:xfrm rot="0">
                <a:off x="9069502" y="474655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4" name="Ellipse 934"/>
              <p:cNvSpPr/>
              <p:nvPr/>
            </p:nvSpPr>
            <p:spPr>
              <a:xfrm rot="0">
                <a:off x="8791811" y="51175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5" name="Ellipse 935"/>
              <p:cNvSpPr/>
              <p:nvPr/>
            </p:nvSpPr>
            <p:spPr>
              <a:xfrm rot="0">
                <a:off x="8711520" y="353271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6" name="Ellipse 936"/>
              <p:cNvSpPr/>
              <p:nvPr/>
            </p:nvSpPr>
            <p:spPr>
              <a:xfrm rot="0">
                <a:off x="8559590" y="325755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7" name="Ellipse 937"/>
              <p:cNvSpPr/>
              <p:nvPr/>
            </p:nvSpPr>
            <p:spPr>
              <a:xfrm rot="0">
                <a:off x="9979657" y="29453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8" name="Ellipse 938"/>
              <p:cNvSpPr/>
              <p:nvPr/>
            </p:nvSpPr>
            <p:spPr>
              <a:xfrm rot="0">
                <a:off x="10114944" y="41967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9" name="Ellipse 939"/>
              <p:cNvSpPr/>
              <p:nvPr/>
            </p:nvSpPr>
            <p:spPr>
              <a:xfrm rot="0">
                <a:off x="10205878" y="354178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0" name="Ellipse 940"/>
              <p:cNvSpPr/>
              <p:nvPr/>
            </p:nvSpPr>
            <p:spPr>
              <a:xfrm rot="0">
                <a:off x="8544461" y="33097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1" name="Ellipse 941"/>
              <p:cNvSpPr/>
              <p:nvPr/>
            </p:nvSpPr>
            <p:spPr>
              <a:xfrm rot="0">
                <a:off x="9003782" y="32295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2" name="Ellipse 942"/>
              <p:cNvSpPr/>
              <p:nvPr/>
            </p:nvSpPr>
            <p:spPr>
              <a:xfrm rot="0">
                <a:off x="8584794" y="24995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3" name="Ellipse 943"/>
              <p:cNvSpPr/>
              <p:nvPr/>
            </p:nvSpPr>
            <p:spPr>
              <a:xfrm rot="0">
                <a:off x="9465024" y="47682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4" name="Ellipse 944"/>
              <p:cNvSpPr/>
              <p:nvPr/>
            </p:nvSpPr>
            <p:spPr>
              <a:xfrm rot="0">
                <a:off x="8629678" y="275927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5" name="Ellipse 945"/>
              <p:cNvSpPr/>
              <p:nvPr/>
            </p:nvSpPr>
            <p:spPr>
              <a:xfrm rot="0">
                <a:off x="9566941" y="46367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6" name="Ellipse 946"/>
              <p:cNvSpPr/>
              <p:nvPr/>
            </p:nvSpPr>
            <p:spPr>
              <a:xfrm rot="0">
                <a:off x="10263783" y="332288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7" name="Ellipse 947"/>
              <p:cNvSpPr/>
              <p:nvPr/>
            </p:nvSpPr>
            <p:spPr>
              <a:xfrm rot="0">
                <a:off x="8828522" y="48428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8" name="Ellipse 948"/>
              <p:cNvSpPr/>
              <p:nvPr/>
            </p:nvSpPr>
            <p:spPr>
              <a:xfrm rot="0">
                <a:off x="8575580" y="308208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9" name="Ellipse 949"/>
              <p:cNvSpPr/>
              <p:nvPr/>
            </p:nvSpPr>
            <p:spPr>
              <a:xfrm rot="0">
                <a:off x="10054561" y="317391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0" name="Ellipse 950"/>
              <p:cNvSpPr/>
              <p:nvPr/>
            </p:nvSpPr>
            <p:spPr>
              <a:xfrm rot="0">
                <a:off x="10153639" y="32322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1" name="Ellipse 951"/>
              <p:cNvSpPr/>
              <p:nvPr/>
            </p:nvSpPr>
            <p:spPr>
              <a:xfrm rot="0">
                <a:off x="9592753" y="25664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2" name="Ellipse 952"/>
              <p:cNvSpPr/>
              <p:nvPr/>
            </p:nvSpPr>
            <p:spPr>
              <a:xfrm rot="0">
                <a:off x="9038306" y="254583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3" name="Ellipse 953"/>
              <p:cNvSpPr/>
              <p:nvPr/>
            </p:nvSpPr>
            <p:spPr>
              <a:xfrm rot="0">
                <a:off x="8622597" y="32375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4" name="Ellipse 954"/>
              <p:cNvSpPr/>
              <p:nvPr/>
            </p:nvSpPr>
            <p:spPr>
              <a:xfrm rot="0">
                <a:off x="9151194" y="24120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5" name="Ellipse 955"/>
              <p:cNvSpPr/>
              <p:nvPr/>
            </p:nvSpPr>
            <p:spPr>
              <a:xfrm rot="0">
                <a:off x="8586394" y="26421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6" name="Ellipse 956"/>
              <p:cNvSpPr/>
              <p:nvPr/>
            </p:nvSpPr>
            <p:spPr>
              <a:xfrm rot="0">
                <a:off x="9333567" y="471842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7" name="Ellipse 957"/>
              <p:cNvSpPr/>
              <p:nvPr/>
            </p:nvSpPr>
            <p:spPr>
              <a:xfrm rot="0">
                <a:off x="10210501" y="294486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8" name="Ellipse 958"/>
              <p:cNvSpPr/>
              <p:nvPr/>
            </p:nvSpPr>
            <p:spPr>
              <a:xfrm rot="0">
                <a:off x="8499978" y="31893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9" name="Ellipse 959"/>
              <p:cNvSpPr/>
              <p:nvPr/>
            </p:nvSpPr>
            <p:spPr>
              <a:xfrm rot="0">
                <a:off x="9215491" y="23765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0" name="Ellipse 960"/>
              <p:cNvSpPr/>
              <p:nvPr/>
            </p:nvSpPr>
            <p:spPr>
              <a:xfrm rot="0">
                <a:off x="8898998" y="32837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1" name="Ellipse 961"/>
              <p:cNvSpPr/>
              <p:nvPr/>
            </p:nvSpPr>
            <p:spPr>
              <a:xfrm rot="0">
                <a:off x="8550089" y="25330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2" name="Ellipse 962"/>
              <p:cNvSpPr/>
              <p:nvPr/>
            </p:nvSpPr>
            <p:spPr>
              <a:xfrm rot="0">
                <a:off x="8482074" y="29705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3" name="Ellipse 963"/>
              <p:cNvSpPr/>
              <p:nvPr/>
            </p:nvSpPr>
            <p:spPr>
              <a:xfrm rot="0">
                <a:off x="8656336" y="335447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4" name="Ellipse 964"/>
              <p:cNvSpPr/>
              <p:nvPr/>
            </p:nvSpPr>
            <p:spPr>
              <a:xfrm rot="0">
                <a:off x="8643251" y="504642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5" name="Ellipse 965"/>
              <p:cNvSpPr/>
              <p:nvPr/>
            </p:nvSpPr>
            <p:spPr>
              <a:xfrm rot="0">
                <a:off x="9960527" y="265619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6" name="Ellipse 966"/>
              <p:cNvSpPr/>
              <p:nvPr/>
            </p:nvSpPr>
            <p:spPr>
              <a:xfrm rot="0">
                <a:off x="8874647" y="47976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7" name="Ellipse 967"/>
              <p:cNvSpPr/>
              <p:nvPr/>
            </p:nvSpPr>
            <p:spPr>
              <a:xfrm rot="0">
                <a:off x="8767587" y="24963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8" name="Ellipse 968"/>
              <p:cNvSpPr/>
              <p:nvPr/>
            </p:nvSpPr>
            <p:spPr>
              <a:xfrm rot="0">
                <a:off x="8870497" y="33475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9" name="Ellipse 969"/>
              <p:cNvSpPr/>
              <p:nvPr/>
            </p:nvSpPr>
            <p:spPr>
              <a:xfrm rot="0">
                <a:off x="8712943" y="329882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0" name="Ellipse 970"/>
              <p:cNvSpPr/>
              <p:nvPr/>
            </p:nvSpPr>
            <p:spPr>
              <a:xfrm rot="0">
                <a:off x="6858661" y="37120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1" name="Ellipse 971"/>
              <p:cNvSpPr/>
              <p:nvPr/>
            </p:nvSpPr>
            <p:spPr>
              <a:xfrm rot="0">
                <a:off x="9266532" y="23487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2" name="Ellipse 972"/>
              <p:cNvSpPr/>
              <p:nvPr/>
            </p:nvSpPr>
            <p:spPr>
              <a:xfrm rot="0">
                <a:off x="9020167" y="494119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3" name="Ellipse 973"/>
              <p:cNvSpPr/>
              <p:nvPr/>
            </p:nvSpPr>
            <p:spPr>
              <a:xfrm rot="0">
                <a:off x="9053946" y="23065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4" name="Ellipse 974"/>
              <p:cNvSpPr/>
              <p:nvPr/>
            </p:nvSpPr>
            <p:spPr>
              <a:xfrm rot="0">
                <a:off x="9273663" y="48713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5" name="Ellipse 975"/>
              <p:cNvSpPr/>
              <p:nvPr/>
            </p:nvSpPr>
            <p:spPr>
              <a:xfrm rot="0">
                <a:off x="9988316" y="29766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6" name="Ellipse 976"/>
              <p:cNvSpPr/>
              <p:nvPr/>
            </p:nvSpPr>
            <p:spPr>
              <a:xfrm rot="0">
                <a:off x="9671979" y="238628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7" name="Ellipse 977"/>
              <p:cNvSpPr/>
              <p:nvPr/>
            </p:nvSpPr>
            <p:spPr>
              <a:xfrm rot="0">
                <a:off x="9003407" y="32266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8" name="Ellipse 978"/>
              <p:cNvSpPr/>
              <p:nvPr/>
            </p:nvSpPr>
            <p:spPr>
              <a:xfrm rot="0">
                <a:off x="9846233" y="27417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9" name="Ellipse 979"/>
              <p:cNvSpPr/>
              <p:nvPr/>
            </p:nvSpPr>
            <p:spPr>
              <a:xfrm rot="0">
                <a:off x="8789526" y="234883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0" name="Ellipse 980"/>
              <p:cNvSpPr/>
              <p:nvPr/>
            </p:nvSpPr>
            <p:spPr>
              <a:xfrm rot="0">
                <a:off x="9408113" y="25112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1" name="Ellipse 981"/>
              <p:cNvSpPr/>
              <p:nvPr/>
            </p:nvSpPr>
            <p:spPr>
              <a:xfrm rot="0">
                <a:off x="10215458" y="33420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2" name="Ellipse 982"/>
              <p:cNvSpPr/>
              <p:nvPr/>
            </p:nvSpPr>
            <p:spPr>
              <a:xfrm rot="0">
                <a:off x="7430495" y="432293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3" name="Ellipse 983"/>
              <p:cNvSpPr/>
              <p:nvPr/>
            </p:nvSpPr>
            <p:spPr>
              <a:xfrm rot="0">
                <a:off x="10100095" y="36692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4" name="Ellipse 984"/>
              <p:cNvSpPr/>
              <p:nvPr/>
            </p:nvSpPr>
            <p:spPr>
              <a:xfrm rot="0">
                <a:off x="9712027" y="254882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5" name="Ellipse 985"/>
              <p:cNvSpPr/>
              <p:nvPr/>
            </p:nvSpPr>
            <p:spPr>
              <a:xfrm rot="0">
                <a:off x="8530075" y="32587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6" name="Ellipse 986"/>
              <p:cNvSpPr/>
              <p:nvPr/>
            </p:nvSpPr>
            <p:spPr>
              <a:xfrm rot="0">
                <a:off x="7225617" y="40813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7" name="Ellipse 987"/>
              <p:cNvSpPr/>
              <p:nvPr/>
            </p:nvSpPr>
            <p:spPr>
              <a:xfrm rot="0">
                <a:off x="8557003" y="49453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8" name="Ellipse 988"/>
              <p:cNvSpPr/>
              <p:nvPr/>
            </p:nvSpPr>
            <p:spPr>
              <a:xfrm rot="0">
                <a:off x="8660927" y="32921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9" name="Ellipse 989"/>
              <p:cNvSpPr/>
              <p:nvPr/>
            </p:nvSpPr>
            <p:spPr>
              <a:xfrm rot="0">
                <a:off x="9080090" y="25242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0" name="Ellipse 990"/>
              <p:cNvSpPr/>
              <p:nvPr/>
            </p:nvSpPr>
            <p:spPr>
              <a:xfrm rot="0">
                <a:off x="6756349" y="32846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1" name="Ellipse 991"/>
              <p:cNvSpPr/>
              <p:nvPr/>
            </p:nvSpPr>
            <p:spPr>
              <a:xfrm rot="0">
                <a:off x="9990672" y="40155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2" name="Ellipse 992"/>
              <p:cNvSpPr/>
              <p:nvPr/>
            </p:nvSpPr>
            <p:spPr>
              <a:xfrm rot="0">
                <a:off x="6790963" y="35692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3" name="Ellipse 993"/>
              <p:cNvSpPr/>
              <p:nvPr/>
            </p:nvSpPr>
            <p:spPr>
              <a:xfrm rot="0">
                <a:off x="7542591" y="45236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4" name="Ellipse 994"/>
              <p:cNvSpPr/>
              <p:nvPr/>
            </p:nvSpPr>
            <p:spPr>
              <a:xfrm rot="0">
                <a:off x="9348847" y="47760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5" name="Ellipse 995"/>
              <p:cNvSpPr/>
              <p:nvPr/>
            </p:nvSpPr>
            <p:spPr>
              <a:xfrm rot="0">
                <a:off x="8481386" y="28008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6" name="Ellipse 996"/>
              <p:cNvSpPr/>
              <p:nvPr/>
            </p:nvSpPr>
            <p:spPr>
              <a:xfrm rot="0">
                <a:off x="10194068" y="39128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7" name="Ellipse 997"/>
              <p:cNvSpPr/>
              <p:nvPr/>
            </p:nvSpPr>
            <p:spPr>
              <a:xfrm rot="0">
                <a:off x="10168830" y="38827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8" name="Ellipse 998"/>
              <p:cNvSpPr/>
              <p:nvPr/>
            </p:nvSpPr>
            <p:spPr>
              <a:xfrm rot="0">
                <a:off x="10070141" y="38641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9" name="Ellipse 999"/>
              <p:cNvSpPr/>
              <p:nvPr/>
            </p:nvSpPr>
            <p:spPr>
              <a:xfrm rot="0">
                <a:off x="8590717" y="31217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0" name="Ellipse 1000"/>
              <p:cNvSpPr/>
              <p:nvPr/>
            </p:nvSpPr>
            <p:spPr>
              <a:xfrm rot="0">
                <a:off x="7667514" y="436911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1" name="Ellipse 1001"/>
              <p:cNvSpPr/>
              <p:nvPr/>
            </p:nvSpPr>
            <p:spPr>
              <a:xfrm rot="0">
                <a:off x="9754475" y="267062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2" name="Ellipse 1002"/>
              <p:cNvSpPr/>
              <p:nvPr/>
            </p:nvSpPr>
            <p:spPr>
              <a:xfrm rot="0">
                <a:off x="9375732" y="473885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3" name="Ellipse 1003"/>
              <p:cNvSpPr/>
              <p:nvPr/>
            </p:nvSpPr>
            <p:spPr>
              <a:xfrm rot="0">
                <a:off x="7022223" y="40661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4" name="Ellipse 1004"/>
              <p:cNvSpPr/>
              <p:nvPr/>
            </p:nvSpPr>
            <p:spPr>
              <a:xfrm rot="0">
                <a:off x="9769278" y="45217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5" name="Ellipse 1005"/>
              <p:cNvSpPr/>
              <p:nvPr/>
            </p:nvSpPr>
            <p:spPr>
              <a:xfrm rot="0">
                <a:off x="9383925" y="22762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6" name="Ellipse 1006"/>
              <p:cNvSpPr/>
              <p:nvPr/>
            </p:nvSpPr>
            <p:spPr>
              <a:xfrm rot="0">
                <a:off x="8723559" y="33714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7" name="Ellipse 1007"/>
              <p:cNvSpPr/>
              <p:nvPr/>
            </p:nvSpPr>
            <p:spPr>
              <a:xfrm rot="0">
                <a:off x="6994777" y="33706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8" name="Ellipse 1008"/>
              <p:cNvSpPr/>
              <p:nvPr/>
            </p:nvSpPr>
            <p:spPr>
              <a:xfrm rot="0">
                <a:off x="9203497" y="254646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9" name="Ellipse 1009"/>
              <p:cNvSpPr/>
              <p:nvPr/>
            </p:nvSpPr>
            <p:spPr>
              <a:xfrm rot="0">
                <a:off x="7276051" y="390844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0" name="Ellipse 1010"/>
              <p:cNvSpPr/>
              <p:nvPr/>
            </p:nvSpPr>
            <p:spPr>
              <a:xfrm rot="0">
                <a:off x="9003866" y="32209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1" name="Ellipse 1011"/>
              <p:cNvSpPr/>
              <p:nvPr/>
            </p:nvSpPr>
            <p:spPr>
              <a:xfrm rot="0">
                <a:off x="9909207" y="465515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2" name="Ellipse 1012"/>
              <p:cNvSpPr/>
              <p:nvPr/>
            </p:nvSpPr>
            <p:spPr>
              <a:xfrm rot="0">
                <a:off x="8829631" y="24705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3" name="Ellipse 1013"/>
              <p:cNvSpPr/>
              <p:nvPr/>
            </p:nvSpPr>
            <p:spPr>
              <a:xfrm rot="0">
                <a:off x="10464300" y="356199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4" name="Ellipse 1014"/>
              <p:cNvSpPr/>
              <p:nvPr/>
            </p:nvSpPr>
            <p:spPr>
              <a:xfrm rot="0">
                <a:off x="8902664" y="32950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5" name="Ellipse 1015"/>
              <p:cNvSpPr/>
              <p:nvPr/>
            </p:nvSpPr>
            <p:spPr>
              <a:xfrm rot="0">
                <a:off x="7661036" y="46188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6" name="Ellipse 1016"/>
              <p:cNvSpPr/>
              <p:nvPr/>
            </p:nvSpPr>
            <p:spPr>
              <a:xfrm rot="0">
                <a:off x="10231202" y="39583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7" name="Ellipse 1017"/>
              <p:cNvSpPr/>
              <p:nvPr/>
            </p:nvSpPr>
            <p:spPr>
              <a:xfrm rot="0">
                <a:off x="10075142" y="283597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8" name="Ellipse 1018"/>
              <p:cNvSpPr/>
              <p:nvPr/>
            </p:nvSpPr>
            <p:spPr>
              <a:xfrm rot="0">
                <a:off x="10094073" y="271842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9" name="Ellipse 1019"/>
              <p:cNvSpPr/>
              <p:nvPr/>
            </p:nvSpPr>
            <p:spPr>
              <a:xfrm rot="0">
                <a:off x="8469718" y="28666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0" name="Ellipse 1020"/>
              <p:cNvSpPr/>
              <p:nvPr/>
            </p:nvSpPr>
            <p:spPr>
              <a:xfrm rot="0">
                <a:off x="8491876" y="335035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1" name="Ellipse 1021"/>
              <p:cNvSpPr/>
              <p:nvPr/>
            </p:nvSpPr>
            <p:spPr>
              <a:xfrm rot="0">
                <a:off x="7073956" y="363862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2" name="Ellipse 1022"/>
              <p:cNvSpPr/>
              <p:nvPr/>
            </p:nvSpPr>
            <p:spPr>
              <a:xfrm rot="0">
                <a:off x="8935216" y="50432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3" name="Ellipse 1023"/>
              <p:cNvSpPr/>
              <p:nvPr/>
            </p:nvSpPr>
            <p:spPr>
              <a:xfrm rot="0">
                <a:off x="7677048" y="439529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4" name="Ellipse 1024"/>
              <p:cNvSpPr/>
              <p:nvPr/>
            </p:nvSpPr>
            <p:spPr>
              <a:xfrm rot="0">
                <a:off x="9783543" y="231707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5" name="Ellipse 1025"/>
              <p:cNvSpPr/>
              <p:nvPr/>
            </p:nvSpPr>
            <p:spPr>
              <a:xfrm rot="0">
                <a:off x="10041520" y="28017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6" name="Ellipse 1026"/>
              <p:cNvSpPr/>
              <p:nvPr/>
            </p:nvSpPr>
            <p:spPr>
              <a:xfrm rot="0">
                <a:off x="8474814" y="25866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7" name="Ellipse 1027"/>
              <p:cNvSpPr/>
              <p:nvPr/>
            </p:nvSpPr>
            <p:spPr>
              <a:xfrm rot="0">
                <a:off x="9009576" y="30458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8" name="Ellipse 1028"/>
              <p:cNvSpPr/>
              <p:nvPr/>
            </p:nvSpPr>
            <p:spPr>
              <a:xfrm rot="0">
                <a:off x="8663553" y="325255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9" name="Ellipse 1029"/>
              <p:cNvSpPr/>
              <p:nvPr/>
            </p:nvSpPr>
            <p:spPr>
              <a:xfrm rot="0">
                <a:off x="9795118" y="43268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0" name="Ellipse 1030"/>
              <p:cNvSpPr/>
              <p:nvPr/>
            </p:nvSpPr>
            <p:spPr>
              <a:xfrm rot="0">
                <a:off x="9257215" y="50740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1" name="Ellipse 1031"/>
              <p:cNvSpPr/>
              <p:nvPr/>
            </p:nvSpPr>
            <p:spPr>
              <a:xfrm rot="0">
                <a:off x="9279267" y="47201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2" name="Ellipse 1032"/>
              <p:cNvSpPr/>
              <p:nvPr/>
            </p:nvSpPr>
            <p:spPr>
              <a:xfrm rot="0">
                <a:off x="10264272" y="376216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3" name="Ellipse 1033"/>
              <p:cNvSpPr/>
              <p:nvPr/>
            </p:nvSpPr>
            <p:spPr>
              <a:xfrm rot="0">
                <a:off x="8981057" y="23652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4" name="Ellipse 1034"/>
              <p:cNvSpPr/>
              <p:nvPr/>
            </p:nvSpPr>
            <p:spPr>
              <a:xfrm rot="0">
                <a:off x="9225531" y="216613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5" name="Ellipse 1035"/>
              <p:cNvSpPr/>
              <p:nvPr/>
            </p:nvSpPr>
            <p:spPr>
              <a:xfrm rot="0">
                <a:off x="8757461" y="35070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6" name="Ellipse 1036"/>
              <p:cNvSpPr/>
              <p:nvPr/>
            </p:nvSpPr>
            <p:spPr>
              <a:xfrm rot="0">
                <a:off x="8376366" y="30545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7" name="Ellipse 1037"/>
              <p:cNvSpPr/>
              <p:nvPr/>
            </p:nvSpPr>
            <p:spPr>
              <a:xfrm rot="0">
                <a:off x="8646415" y="27822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8" name="Ellipse 1038"/>
              <p:cNvSpPr/>
              <p:nvPr/>
            </p:nvSpPr>
            <p:spPr>
              <a:xfrm rot="0">
                <a:off x="7274735" y="39770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9" name="Ellipse 1039"/>
              <p:cNvSpPr/>
              <p:nvPr/>
            </p:nvSpPr>
            <p:spPr>
              <a:xfrm rot="0">
                <a:off x="8665328" y="33823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0" name="Ellipse 1040"/>
              <p:cNvSpPr/>
              <p:nvPr/>
            </p:nvSpPr>
            <p:spPr>
              <a:xfrm rot="0">
                <a:off x="7099372" y="33442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1" name="Ellipse 1041"/>
              <p:cNvSpPr/>
              <p:nvPr/>
            </p:nvSpPr>
            <p:spPr>
              <a:xfrm rot="0">
                <a:off x="7022660" y="33685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2" name="Ellipse 1042"/>
              <p:cNvSpPr/>
              <p:nvPr/>
            </p:nvSpPr>
            <p:spPr>
              <a:xfrm rot="0">
                <a:off x="8695086" y="30884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3" name="Ellipse 1043"/>
              <p:cNvSpPr/>
              <p:nvPr/>
            </p:nvSpPr>
            <p:spPr>
              <a:xfrm rot="0">
                <a:off x="8840573" y="32919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4" name="Ellipse 1044"/>
              <p:cNvSpPr/>
              <p:nvPr/>
            </p:nvSpPr>
            <p:spPr>
              <a:xfrm rot="0">
                <a:off x="8987447" y="339776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5" name="Ellipse 1045"/>
              <p:cNvSpPr/>
              <p:nvPr/>
            </p:nvSpPr>
            <p:spPr>
              <a:xfrm rot="0">
                <a:off x="10032882" y="290351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6" name="Ellipse 1046"/>
              <p:cNvSpPr/>
              <p:nvPr/>
            </p:nvSpPr>
            <p:spPr>
              <a:xfrm rot="0">
                <a:off x="10127127" y="31492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7" name="Ellipse 1047"/>
              <p:cNvSpPr/>
              <p:nvPr/>
            </p:nvSpPr>
            <p:spPr>
              <a:xfrm rot="0">
                <a:off x="8737264" y="32112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8" name="Ellipse 1048"/>
              <p:cNvSpPr/>
              <p:nvPr/>
            </p:nvSpPr>
            <p:spPr>
              <a:xfrm rot="0">
                <a:off x="7170564" y="37071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9" name="Ellipse 1049"/>
              <p:cNvSpPr/>
              <p:nvPr/>
            </p:nvSpPr>
            <p:spPr>
              <a:xfrm rot="0">
                <a:off x="7715492" y="440205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0" name="Ellipse 1050"/>
              <p:cNvSpPr/>
              <p:nvPr/>
            </p:nvSpPr>
            <p:spPr>
              <a:xfrm rot="0">
                <a:off x="8376302" y="471489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1" name="Ellipse 1051"/>
              <p:cNvSpPr/>
              <p:nvPr/>
            </p:nvSpPr>
            <p:spPr>
              <a:xfrm rot="0">
                <a:off x="8472409" y="30274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2" name="Ellipse 1052"/>
              <p:cNvSpPr/>
              <p:nvPr/>
            </p:nvSpPr>
            <p:spPr>
              <a:xfrm rot="0">
                <a:off x="8955702" y="494467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3" name="Ellipse 1053"/>
              <p:cNvSpPr/>
              <p:nvPr/>
            </p:nvSpPr>
            <p:spPr>
              <a:xfrm rot="0">
                <a:off x="9036159" y="494566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4" name="Ellipse 1054"/>
              <p:cNvSpPr/>
              <p:nvPr/>
            </p:nvSpPr>
            <p:spPr>
              <a:xfrm rot="0">
                <a:off x="8955048" y="33019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5" name="Ellipse 1055"/>
              <p:cNvSpPr/>
              <p:nvPr/>
            </p:nvSpPr>
            <p:spPr>
              <a:xfrm rot="0">
                <a:off x="9919424" y="461011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6" name="Ellipse 1056"/>
              <p:cNvSpPr/>
              <p:nvPr/>
            </p:nvSpPr>
            <p:spPr>
              <a:xfrm rot="0">
                <a:off x="8677468" y="34716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7" name="Ellipse 1057"/>
              <p:cNvSpPr/>
              <p:nvPr/>
            </p:nvSpPr>
            <p:spPr>
              <a:xfrm rot="0">
                <a:off x="8937864" y="337487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8" name="Ellipse 1058"/>
              <p:cNvSpPr/>
              <p:nvPr/>
            </p:nvSpPr>
            <p:spPr>
              <a:xfrm rot="0">
                <a:off x="9035598" y="24106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9" name="Ellipse 1059"/>
              <p:cNvSpPr/>
              <p:nvPr/>
            </p:nvSpPr>
            <p:spPr>
              <a:xfrm rot="0">
                <a:off x="9836364" y="23666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0" name="Ellipse 1060"/>
              <p:cNvSpPr/>
              <p:nvPr/>
            </p:nvSpPr>
            <p:spPr>
              <a:xfrm rot="0">
                <a:off x="8754523" y="34405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1" name="Ellipse 1061"/>
              <p:cNvSpPr/>
              <p:nvPr/>
            </p:nvSpPr>
            <p:spPr>
              <a:xfrm rot="0">
                <a:off x="9799555" y="253792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2" name="Ellipse 1062"/>
              <p:cNvSpPr/>
              <p:nvPr/>
            </p:nvSpPr>
            <p:spPr>
              <a:xfrm rot="0">
                <a:off x="9496470" y="48404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3" name="Ellipse 1063"/>
              <p:cNvSpPr/>
              <p:nvPr/>
            </p:nvSpPr>
            <p:spPr>
              <a:xfrm rot="0">
                <a:off x="9707138" y="22722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4" name="Ellipse 1064"/>
              <p:cNvSpPr/>
              <p:nvPr/>
            </p:nvSpPr>
            <p:spPr>
              <a:xfrm rot="0">
                <a:off x="10313633" y="283389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5" name="Ellipse 1065"/>
              <p:cNvSpPr/>
              <p:nvPr/>
            </p:nvSpPr>
            <p:spPr>
              <a:xfrm rot="0">
                <a:off x="9633373" y="477222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6" name="Ellipse 1066"/>
              <p:cNvSpPr/>
              <p:nvPr/>
            </p:nvSpPr>
            <p:spPr>
              <a:xfrm rot="0">
                <a:off x="9579566" y="251610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7" name="Ellipse 1067"/>
              <p:cNvSpPr/>
              <p:nvPr/>
            </p:nvSpPr>
            <p:spPr>
              <a:xfrm rot="0">
                <a:off x="8894918" y="33166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8" name="Ellipse 1068"/>
              <p:cNvSpPr/>
              <p:nvPr/>
            </p:nvSpPr>
            <p:spPr>
              <a:xfrm rot="0">
                <a:off x="8849743" y="33259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9" name="Ellipse 1069"/>
              <p:cNvSpPr/>
              <p:nvPr/>
            </p:nvSpPr>
            <p:spPr>
              <a:xfrm rot="0">
                <a:off x="8620683" y="30803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0" name="Ellipse 1070"/>
              <p:cNvSpPr/>
              <p:nvPr/>
            </p:nvSpPr>
            <p:spPr>
              <a:xfrm rot="0">
                <a:off x="8461822" y="49768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1" name="Ellipse 1071"/>
              <p:cNvSpPr/>
              <p:nvPr/>
            </p:nvSpPr>
            <p:spPr>
              <a:xfrm rot="0">
                <a:off x="8464914" y="47496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2" name="Ellipse 1072"/>
              <p:cNvSpPr/>
              <p:nvPr/>
            </p:nvSpPr>
            <p:spPr>
              <a:xfrm rot="0">
                <a:off x="8754303" y="32224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3" name="Ellipse 1073"/>
              <p:cNvSpPr/>
              <p:nvPr/>
            </p:nvSpPr>
            <p:spPr>
              <a:xfrm rot="0">
                <a:off x="8858499" y="34053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4" name="Ellipse 1074"/>
              <p:cNvSpPr/>
              <p:nvPr/>
            </p:nvSpPr>
            <p:spPr>
              <a:xfrm rot="0">
                <a:off x="10318833" y="33353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5" name="Ellipse 1075"/>
              <p:cNvSpPr/>
              <p:nvPr/>
            </p:nvSpPr>
            <p:spPr>
              <a:xfrm rot="0">
                <a:off x="9401660" y="246919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6" name="Ellipse 1076"/>
              <p:cNvSpPr/>
              <p:nvPr/>
            </p:nvSpPr>
            <p:spPr>
              <a:xfrm rot="0">
                <a:off x="6959181" y="37003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7" name="Ellipse 1077"/>
              <p:cNvSpPr/>
              <p:nvPr/>
            </p:nvSpPr>
            <p:spPr>
              <a:xfrm rot="0">
                <a:off x="7444722" y="42655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8" name="Ellipse 1078"/>
              <p:cNvSpPr/>
              <p:nvPr/>
            </p:nvSpPr>
            <p:spPr>
              <a:xfrm rot="0">
                <a:off x="9331610" y="471447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9" name="Ellipse 1079"/>
              <p:cNvSpPr/>
              <p:nvPr/>
            </p:nvSpPr>
            <p:spPr>
              <a:xfrm rot="0">
                <a:off x="8675839" y="332737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0" name="Ellipse 1080"/>
              <p:cNvSpPr/>
              <p:nvPr/>
            </p:nvSpPr>
            <p:spPr>
              <a:xfrm rot="0">
                <a:off x="9009933" y="31868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1" name="Ellipse 1081"/>
              <p:cNvSpPr/>
              <p:nvPr/>
            </p:nvSpPr>
            <p:spPr>
              <a:xfrm rot="0">
                <a:off x="10141403" y="309834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2" name="Ellipse 1082"/>
              <p:cNvSpPr/>
              <p:nvPr/>
            </p:nvSpPr>
            <p:spPr>
              <a:xfrm rot="0">
                <a:off x="9871307" y="44174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3" name="Ellipse 1083"/>
              <p:cNvSpPr/>
              <p:nvPr/>
            </p:nvSpPr>
            <p:spPr>
              <a:xfrm rot="0">
                <a:off x="8963196" y="33951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4" name="Ellipse 1084"/>
              <p:cNvSpPr/>
              <p:nvPr/>
            </p:nvSpPr>
            <p:spPr>
              <a:xfrm rot="0">
                <a:off x="8726470" y="33365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5" name="Ellipse 1085"/>
              <p:cNvSpPr/>
              <p:nvPr/>
            </p:nvSpPr>
            <p:spPr>
              <a:xfrm rot="0">
                <a:off x="8430748" y="33399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6" name="Ellipse 1086"/>
              <p:cNvSpPr/>
              <p:nvPr/>
            </p:nvSpPr>
            <p:spPr>
              <a:xfrm rot="0">
                <a:off x="8908408" y="489504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7" name="Ellipse 1087"/>
              <p:cNvSpPr/>
              <p:nvPr/>
            </p:nvSpPr>
            <p:spPr>
              <a:xfrm rot="0">
                <a:off x="10096800" y="315160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8" name="Ellipse 1088"/>
              <p:cNvSpPr/>
              <p:nvPr/>
            </p:nvSpPr>
            <p:spPr>
              <a:xfrm rot="0">
                <a:off x="8708406" y="31741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9" name="Ellipse 1089"/>
              <p:cNvSpPr/>
              <p:nvPr/>
            </p:nvSpPr>
            <p:spPr>
              <a:xfrm rot="0">
                <a:off x="9817314" y="267253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0" name="Ellipse 1090"/>
              <p:cNvSpPr/>
              <p:nvPr/>
            </p:nvSpPr>
            <p:spPr>
              <a:xfrm rot="0">
                <a:off x="10370073" y="40013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1" name="Ellipse 1091"/>
              <p:cNvSpPr/>
              <p:nvPr/>
            </p:nvSpPr>
            <p:spPr>
              <a:xfrm rot="0">
                <a:off x="8226178" y="499219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2" name="Ellipse 1092"/>
              <p:cNvSpPr/>
              <p:nvPr/>
            </p:nvSpPr>
            <p:spPr>
              <a:xfrm rot="0">
                <a:off x="9689454" y="44660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3" name="Ellipse 1093"/>
              <p:cNvSpPr/>
              <p:nvPr/>
            </p:nvSpPr>
            <p:spPr>
              <a:xfrm rot="0">
                <a:off x="8918317" y="32950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4" name="Ellipse 1094"/>
              <p:cNvSpPr/>
              <p:nvPr/>
            </p:nvSpPr>
            <p:spPr>
              <a:xfrm rot="0">
                <a:off x="8400309" y="292220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5" name="Ellipse 1095"/>
              <p:cNvSpPr/>
              <p:nvPr/>
            </p:nvSpPr>
            <p:spPr>
              <a:xfrm rot="0">
                <a:off x="8446872" y="270170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6" name="Ellipse 1096"/>
              <p:cNvSpPr/>
              <p:nvPr/>
            </p:nvSpPr>
            <p:spPr>
              <a:xfrm rot="0">
                <a:off x="10416841" y="39455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7" name="Ellipse 1097"/>
              <p:cNvSpPr/>
              <p:nvPr/>
            </p:nvSpPr>
            <p:spPr>
              <a:xfrm rot="0">
                <a:off x="10474682" y="355676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8" name="Ellipse 1098"/>
              <p:cNvSpPr/>
              <p:nvPr/>
            </p:nvSpPr>
            <p:spPr>
              <a:xfrm rot="0">
                <a:off x="8662207" y="325626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9" name="Ellipse 1099"/>
              <p:cNvSpPr/>
              <p:nvPr/>
            </p:nvSpPr>
            <p:spPr>
              <a:xfrm rot="0">
                <a:off x="10044592" y="44243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0" name="Ellipse 1100"/>
              <p:cNvSpPr/>
              <p:nvPr/>
            </p:nvSpPr>
            <p:spPr>
              <a:xfrm rot="0">
                <a:off x="8646899" y="339884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1" name="Ellipse 1101"/>
              <p:cNvSpPr/>
              <p:nvPr/>
            </p:nvSpPr>
            <p:spPr>
              <a:xfrm rot="0">
                <a:off x="7319950" y="45094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2" name="Ellipse 1102"/>
              <p:cNvSpPr/>
              <p:nvPr/>
            </p:nvSpPr>
            <p:spPr>
              <a:xfrm rot="0">
                <a:off x="6783860" y="352915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3" name="Ellipse 1103"/>
              <p:cNvSpPr/>
              <p:nvPr/>
            </p:nvSpPr>
            <p:spPr>
              <a:xfrm rot="0">
                <a:off x="9002569" y="318351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4" name="Ellipse 1104"/>
              <p:cNvSpPr/>
              <p:nvPr/>
            </p:nvSpPr>
            <p:spPr>
              <a:xfrm rot="0">
                <a:off x="9614147" y="231314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5" name="Ellipse 1105"/>
              <p:cNvSpPr/>
              <p:nvPr/>
            </p:nvSpPr>
            <p:spPr>
              <a:xfrm rot="0">
                <a:off x="9006715" y="322569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6" name="Ellipse 1106"/>
              <p:cNvSpPr/>
              <p:nvPr/>
            </p:nvSpPr>
            <p:spPr>
              <a:xfrm rot="0">
                <a:off x="8492422" y="273594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7" name="Ellipse 1107"/>
              <p:cNvSpPr/>
              <p:nvPr/>
            </p:nvSpPr>
            <p:spPr>
              <a:xfrm rot="0">
                <a:off x="8983717" y="23706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8" name="Ellipse 1108"/>
              <p:cNvSpPr/>
              <p:nvPr/>
            </p:nvSpPr>
            <p:spPr>
              <a:xfrm rot="0">
                <a:off x="9094446" y="22140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9" name="Ellipse 1109"/>
              <p:cNvSpPr/>
              <p:nvPr/>
            </p:nvSpPr>
            <p:spPr>
              <a:xfrm rot="0">
                <a:off x="8973607" y="32800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0" name="Ellipse 1110"/>
              <p:cNvSpPr/>
              <p:nvPr/>
            </p:nvSpPr>
            <p:spPr>
              <a:xfrm rot="0">
                <a:off x="10430902" y="328442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1" name="Ellipse 1111"/>
              <p:cNvSpPr/>
              <p:nvPr/>
            </p:nvSpPr>
            <p:spPr>
              <a:xfrm rot="0">
                <a:off x="8597671" y="27017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2" name="Ellipse 1112"/>
              <p:cNvSpPr/>
              <p:nvPr/>
            </p:nvSpPr>
            <p:spPr>
              <a:xfrm rot="0">
                <a:off x="6944859" y="33515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3" name="Ellipse 1113"/>
              <p:cNvSpPr/>
              <p:nvPr/>
            </p:nvSpPr>
            <p:spPr>
              <a:xfrm rot="0">
                <a:off x="8880882" y="233117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4" name="Ellipse 1114"/>
              <p:cNvSpPr/>
              <p:nvPr/>
            </p:nvSpPr>
            <p:spPr>
              <a:xfrm rot="0">
                <a:off x="9608651" y="247113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5" name="Ellipse 1115"/>
              <p:cNvSpPr/>
              <p:nvPr/>
            </p:nvSpPr>
            <p:spPr>
              <a:xfrm rot="0">
                <a:off x="8611355" y="27350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6" name="Ellipse 1116"/>
              <p:cNvSpPr/>
              <p:nvPr/>
            </p:nvSpPr>
            <p:spPr>
              <a:xfrm rot="0">
                <a:off x="10154755" y="30252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7" name="Ellipse 1117"/>
              <p:cNvSpPr/>
              <p:nvPr/>
            </p:nvSpPr>
            <p:spPr>
              <a:xfrm rot="0">
                <a:off x="9870959" y="28254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8" name="Ellipse 1118"/>
              <p:cNvSpPr/>
              <p:nvPr/>
            </p:nvSpPr>
            <p:spPr>
              <a:xfrm rot="0">
                <a:off x="10404483" y="379331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9" name="Ellipse 1119"/>
              <p:cNvSpPr/>
              <p:nvPr/>
            </p:nvSpPr>
            <p:spPr>
              <a:xfrm rot="0">
                <a:off x="10126385" y="35234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0" name="Ellipse 1120"/>
              <p:cNvSpPr/>
              <p:nvPr/>
            </p:nvSpPr>
            <p:spPr>
              <a:xfrm rot="0">
                <a:off x="9806975" y="45742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1" name="Ellipse 1121"/>
              <p:cNvSpPr/>
              <p:nvPr/>
            </p:nvSpPr>
            <p:spPr>
              <a:xfrm rot="0">
                <a:off x="8572357" y="50426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2" name="Ellipse 1122"/>
              <p:cNvSpPr/>
              <p:nvPr/>
            </p:nvSpPr>
            <p:spPr>
              <a:xfrm rot="0">
                <a:off x="9071060" y="237103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3" name="Ellipse 1123"/>
              <p:cNvSpPr/>
              <p:nvPr/>
            </p:nvSpPr>
            <p:spPr>
              <a:xfrm rot="0">
                <a:off x="9462766" y="24511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4" name="Ellipse 1124"/>
              <p:cNvSpPr/>
              <p:nvPr/>
            </p:nvSpPr>
            <p:spPr>
              <a:xfrm rot="0">
                <a:off x="10227379" y="430415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5" name="Ellipse 1125"/>
              <p:cNvSpPr/>
              <p:nvPr/>
            </p:nvSpPr>
            <p:spPr>
              <a:xfrm rot="0">
                <a:off x="10127784" y="36624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6" name="Ellipse 1126"/>
              <p:cNvSpPr/>
              <p:nvPr/>
            </p:nvSpPr>
            <p:spPr>
              <a:xfrm rot="0">
                <a:off x="9934393" y="23849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7" name="Ellipse 1127"/>
              <p:cNvSpPr/>
              <p:nvPr/>
            </p:nvSpPr>
            <p:spPr>
              <a:xfrm rot="0">
                <a:off x="7453094" y="461439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8" name="Ellipse 1128"/>
              <p:cNvSpPr/>
              <p:nvPr/>
            </p:nvSpPr>
            <p:spPr>
              <a:xfrm rot="0">
                <a:off x="7388122" y="429917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9" name="Ellipse 1129"/>
              <p:cNvSpPr/>
              <p:nvPr/>
            </p:nvSpPr>
            <p:spPr>
              <a:xfrm rot="0">
                <a:off x="8766107" y="346207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0" name="Ellipse 1130"/>
              <p:cNvSpPr/>
              <p:nvPr/>
            </p:nvSpPr>
            <p:spPr>
              <a:xfrm rot="0">
                <a:off x="9716133" y="24102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1" name="Ellipse 1131"/>
              <p:cNvSpPr/>
              <p:nvPr/>
            </p:nvSpPr>
            <p:spPr>
              <a:xfrm rot="0">
                <a:off x="9123370" y="232480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2" name="Ellipse 1132"/>
              <p:cNvSpPr/>
              <p:nvPr/>
            </p:nvSpPr>
            <p:spPr>
              <a:xfrm rot="0">
                <a:off x="9823865" y="28114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3" name="Ellipse 1133"/>
              <p:cNvSpPr/>
              <p:nvPr/>
            </p:nvSpPr>
            <p:spPr>
              <a:xfrm rot="0">
                <a:off x="8993935" y="330574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4" name="Ellipse 1134"/>
              <p:cNvSpPr/>
              <p:nvPr/>
            </p:nvSpPr>
            <p:spPr>
              <a:xfrm rot="0">
                <a:off x="9594429" y="24153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5" name="Ellipse 1135"/>
              <p:cNvSpPr/>
              <p:nvPr/>
            </p:nvSpPr>
            <p:spPr>
              <a:xfrm rot="0">
                <a:off x="8740656" y="33280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6" name="Ellipse 1136"/>
              <p:cNvSpPr/>
              <p:nvPr/>
            </p:nvSpPr>
            <p:spPr>
              <a:xfrm rot="0">
                <a:off x="8813575" y="489716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7" name="Ellipse 1137"/>
              <p:cNvSpPr/>
              <p:nvPr/>
            </p:nvSpPr>
            <p:spPr>
              <a:xfrm rot="0">
                <a:off x="8645356" y="28599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8" name="Ellipse 1138"/>
              <p:cNvSpPr/>
              <p:nvPr/>
            </p:nvSpPr>
            <p:spPr>
              <a:xfrm rot="0">
                <a:off x="9035534" y="221194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9" name="Ellipse 1139"/>
              <p:cNvSpPr/>
              <p:nvPr/>
            </p:nvSpPr>
            <p:spPr>
              <a:xfrm rot="0">
                <a:off x="7385482" y="435656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0" name="Ellipse 1140"/>
              <p:cNvSpPr/>
              <p:nvPr/>
            </p:nvSpPr>
            <p:spPr>
              <a:xfrm rot="0">
                <a:off x="8831538" y="328872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1" name="Ellipse 1141"/>
              <p:cNvSpPr/>
              <p:nvPr/>
            </p:nvSpPr>
            <p:spPr>
              <a:xfrm rot="0">
                <a:off x="8595455" y="305895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2" name="Ellipse 1142"/>
              <p:cNvSpPr/>
              <p:nvPr/>
            </p:nvSpPr>
            <p:spPr>
              <a:xfrm rot="0">
                <a:off x="7216407" y="393153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3" name="Ellipse 1143"/>
              <p:cNvSpPr/>
              <p:nvPr/>
            </p:nvSpPr>
            <p:spPr>
              <a:xfrm rot="0">
                <a:off x="10151013" y="30892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4" name="Ellipse 1144"/>
              <p:cNvSpPr/>
              <p:nvPr/>
            </p:nvSpPr>
            <p:spPr>
              <a:xfrm rot="0">
                <a:off x="8761681" y="27404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5" name="Ellipse 1145"/>
              <p:cNvSpPr/>
              <p:nvPr/>
            </p:nvSpPr>
            <p:spPr>
              <a:xfrm rot="0">
                <a:off x="8809861" y="346657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6" name="Ellipse 1146"/>
              <p:cNvSpPr/>
              <p:nvPr/>
            </p:nvSpPr>
            <p:spPr>
              <a:xfrm rot="0">
                <a:off x="8968994" y="34374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7" name="Ellipse 1147"/>
              <p:cNvSpPr/>
              <p:nvPr/>
            </p:nvSpPr>
            <p:spPr>
              <a:xfrm rot="0">
                <a:off x="9564667" y="248251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8" name="Ellipse 1148"/>
              <p:cNvSpPr/>
              <p:nvPr/>
            </p:nvSpPr>
            <p:spPr>
              <a:xfrm rot="0">
                <a:off x="8466213" y="273876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9" name="Ellipse 1149"/>
              <p:cNvSpPr/>
              <p:nvPr/>
            </p:nvSpPr>
            <p:spPr>
              <a:xfrm rot="0">
                <a:off x="8743922" y="485520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0" name="Ellipse 1150"/>
              <p:cNvSpPr/>
              <p:nvPr/>
            </p:nvSpPr>
            <p:spPr>
              <a:xfrm rot="0">
                <a:off x="10119920" y="287960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1" name="Ellipse 1151"/>
              <p:cNvSpPr/>
              <p:nvPr/>
            </p:nvSpPr>
            <p:spPr>
              <a:xfrm rot="0">
                <a:off x="9913380" y="418315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2" name="Ellipse 1152"/>
              <p:cNvSpPr/>
              <p:nvPr/>
            </p:nvSpPr>
            <p:spPr>
              <a:xfrm rot="0">
                <a:off x="8366912" y="49414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3" name="Ellipse 1153"/>
              <p:cNvSpPr/>
              <p:nvPr/>
            </p:nvSpPr>
            <p:spPr>
              <a:xfrm rot="0">
                <a:off x="8211104" y="49562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4" name="Ellipse 1154"/>
              <p:cNvSpPr/>
              <p:nvPr/>
            </p:nvSpPr>
            <p:spPr>
              <a:xfrm rot="0">
                <a:off x="7957317" y="49679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5" name="Ellipse 1155"/>
              <p:cNvSpPr/>
              <p:nvPr/>
            </p:nvSpPr>
            <p:spPr>
              <a:xfrm rot="0">
                <a:off x="10090948" y="259041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6" name="Ellipse 1156"/>
              <p:cNvSpPr/>
              <p:nvPr/>
            </p:nvSpPr>
            <p:spPr>
              <a:xfrm rot="0">
                <a:off x="9427455" y="46001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7" name="Ellipse 1157"/>
              <p:cNvSpPr/>
              <p:nvPr/>
            </p:nvSpPr>
            <p:spPr>
              <a:xfrm rot="0">
                <a:off x="8718256" y="321344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8" name="Ellipse 1158"/>
              <p:cNvSpPr/>
              <p:nvPr/>
            </p:nvSpPr>
            <p:spPr>
              <a:xfrm rot="0">
                <a:off x="6796367" y="362014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9" name="Ellipse 1159"/>
              <p:cNvSpPr/>
              <p:nvPr/>
            </p:nvSpPr>
            <p:spPr>
              <a:xfrm rot="0">
                <a:off x="9741538" y="24355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0" name="Ellipse 1160"/>
              <p:cNvSpPr/>
              <p:nvPr/>
            </p:nvSpPr>
            <p:spPr>
              <a:xfrm rot="0">
                <a:off x="8944175" y="334331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1" name="Ellipse 1161"/>
              <p:cNvSpPr/>
              <p:nvPr/>
            </p:nvSpPr>
            <p:spPr>
              <a:xfrm rot="0">
                <a:off x="10164651" y="321865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2" name="Ellipse 1162"/>
              <p:cNvSpPr/>
              <p:nvPr/>
            </p:nvSpPr>
            <p:spPr>
              <a:xfrm rot="0">
                <a:off x="9345942" y="496051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3" name="Ellipse 1163"/>
              <p:cNvSpPr/>
              <p:nvPr/>
            </p:nvSpPr>
            <p:spPr>
              <a:xfrm rot="0">
                <a:off x="8439690" y="270380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4" name="Ellipse 1164"/>
              <p:cNvSpPr/>
              <p:nvPr/>
            </p:nvSpPr>
            <p:spPr>
              <a:xfrm rot="0">
                <a:off x="8922417" y="262105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5" name="Ellipse 1165"/>
              <p:cNvSpPr/>
              <p:nvPr/>
            </p:nvSpPr>
            <p:spPr>
              <a:xfrm rot="0">
                <a:off x="9375714" y="46767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6" name="Ellipse 1166"/>
              <p:cNvSpPr/>
              <p:nvPr/>
            </p:nvSpPr>
            <p:spPr>
              <a:xfrm rot="0">
                <a:off x="8624933" y="339852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7" name="Ellipse 1167"/>
              <p:cNvSpPr/>
              <p:nvPr/>
            </p:nvSpPr>
            <p:spPr>
              <a:xfrm rot="0">
                <a:off x="10261275" y="273538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8" name="Ellipse 1168"/>
              <p:cNvSpPr/>
              <p:nvPr/>
            </p:nvSpPr>
            <p:spPr>
              <a:xfrm rot="0">
                <a:off x="8875181" y="338651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9" name="Ellipse 1169"/>
              <p:cNvSpPr/>
              <p:nvPr/>
            </p:nvSpPr>
            <p:spPr>
              <a:xfrm rot="0">
                <a:off x="8384701" y="500448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0" name="Ellipse 1170"/>
              <p:cNvSpPr/>
              <p:nvPr/>
            </p:nvSpPr>
            <p:spPr>
              <a:xfrm rot="0">
                <a:off x="7137053" y="39722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1" name="Ellipse 1171"/>
              <p:cNvSpPr/>
              <p:nvPr/>
            </p:nvSpPr>
            <p:spPr>
              <a:xfrm rot="0">
                <a:off x="8649931" y="334297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2" name="Ellipse 1172"/>
              <p:cNvSpPr/>
              <p:nvPr/>
            </p:nvSpPr>
            <p:spPr>
              <a:xfrm rot="0">
                <a:off x="10141834" y="29379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3" name="Ellipse 1173"/>
              <p:cNvSpPr/>
              <p:nvPr/>
            </p:nvSpPr>
            <p:spPr>
              <a:xfrm rot="0">
                <a:off x="7091995" y="367023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4" name="Ellipse 1174"/>
              <p:cNvSpPr/>
              <p:nvPr/>
            </p:nvSpPr>
            <p:spPr>
              <a:xfrm rot="0">
                <a:off x="8651999" y="330442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5" name="Ellipse 1175"/>
              <p:cNvSpPr/>
              <p:nvPr/>
            </p:nvSpPr>
            <p:spPr>
              <a:xfrm rot="0">
                <a:off x="10227886" y="270248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6" name="Ellipse 1176"/>
              <p:cNvSpPr/>
              <p:nvPr/>
            </p:nvSpPr>
            <p:spPr>
              <a:xfrm rot="0">
                <a:off x="9824334" y="266900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7" name="Ellipse 1177"/>
              <p:cNvSpPr/>
              <p:nvPr/>
            </p:nvSpPr>
            <p:spPr>
              <a:xfrm rot="0">
                <a:off x="8489419" y="32141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8" name="Ellipse 1178"/>
              <p:cNvSpPr/>
              <p:nvPr/>
            </p:nvSpPr>
            <p:spPr>
              <a:xfrm rot="0">
                <a:off x="8481279" y="509376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9" name="Ellipse 1179"/>
              <p:cNvSpPr/>
              <p:nvPr/>
            </p:nvSpPr>
            <p:spPr>
              <a:xfrm rot="0">
                <a:off x="6876393" y="342275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0" name="Ellipse 1180"/>
              <p:cNvSpPr/>
              <p:nvPr/>
            </p:nvSpPr>
            <p:spPr>
              <a:xfrm rot="0">
                <a:off x="9094753" y="48145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1" name="Ellipse 1181"/>
              <p:cNvSpPr/>
              <p:nvPr/>
            </p:nvSpPr>
            <p:spPr>
              <a:xfrm rot="0">
                <a:off x="10224315" y="416179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2" name="Ellipse 1182"/>
              <p:cNvSpPr/>
              <p:nvPr/>
            </p:nvSpPr>
            <p:spPr>
              <a:xfrm rot="0">
                <a:off x="9817127" y="473930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3" name="Ellipse 1183"/>
              <p:cNvSpPr/>
              <p:nvPr/>
            </p:nvSpPr>
            <p:spPr>
              <a:xfrm rot="0">
                <a:off x="8884258" y="333179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4" name="Ellipse 1184"/>
              <p:cNvSpPr/>
              <p:nvPr/>
            </p:nvSpPr>
            <p:spPr>
              <a:xfrm rot="0">
                <a:off x="8648916" y="313458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5" name="Ellipse 1185"/>
              <p:cNvSpPr/>
              <p:nvPr/>
            </p:nvSpPr>
            <p:spPr>
              <a:xfrm rot="0">
                <a:off x="8896832" y="329733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6" name="Ellipse 1186"/>
              <p:cNvSpPr/>
              <p:nvPr/>
            </p:nvSpPr>
            <p:spPr>
              <a:xfrm rot="0">
                <a:off x="8997338" y="324670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7" name="Ellipse 1187"/>
              <p:cNvSpPr/>
              <p:nvPr/>
            </p:nvSpPr>
            <p:spPr>
              <a:xfrm rot="0">
                <a:off x="9824250" y="43393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8" name="Ellipse 1188"/>
              <p:cNvSpPr/>
              <p:nvPr/>
            </p:nvSpPr>
            <p:spPr>
              <a:xfrm rot="0">
                <a:off x="8566586" y="3242278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9" name="Ellipse 1189"/>
              <p:cNvSpPr/>
              <p:nvPr/>
            </p:nvSpPr>
            <p:spPr>
              <a:xfrm rot="0">
                <a:off x="10027826" y="273313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0" name="Ellipse 1190"/>
              <p:cNvSpPr/>
              <p:nvPr/>
            </p:nvSpPr>
            <p:spPr>
              <a:xfrm rot="0">
                <a:off x="8419498" y="3089295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1" name="Ellipse 1191"/>
              <p:cNvSpPr/>
              <p:nvPr/>
            </p:nvSpPr>
            <p:spPr>
              <a:xfrm rot="0">
                <a:off x="10356464" y="336059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2" name="Ellipse 1192"/>
              <p:cNvSpPr/>
              <p:nvPr/>
            </p:nvSpPr>
            <p:spPr>
              <a:xfrm rot="0">
                <a:off x="10371939" y="3102803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3" name="Ellipse 1193"/>
              <p:cNvSpPr/>
              <p:nvPr/>
            </p:nvSpPr>
            <p:spPr>
              <a:xfrm rot="0">
                <a:off x="8721245" y="32292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4" name="Ellipse 1194"/>
              <p:cNvSpPr/>
              <p:nvPr/>
            </p:nvSpPr>
            <p:spPr>
              <a:xfrm rot="0">
                <a:off x="9754884" y="480887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5" name="Ellipse 1195"/>
              <p:cNvSpPr/>
              <p:nvPr/>
            </p:nvSpPr>
            <p:spPr>
              <a:xfrm rot="0">
                <a:off x="8969493" y="3379887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6" name="Ellipse 1196"/>
              <p:cNvSpPr/>
              <p:nvPr/>
            </p:nvSpPr>
            <p:spPr>
              <a:xfrm rot="0">
                <a:off x="8978983" y="342498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7" name="Ellipse 1197"/>
              <p:cNvSpPr/>
              <p:nvPr/>
            </p:nvSpPr>
            <p:spPr>
              <a:xfrm rot="0">
                <a:off x="8801316" y="4969406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8" name="Ellipse 1198"/>
              <p:cNvSpPr/>
              <p:nvPr/>
            </p:nvSpPr>
            <p:spPr>
              <a:xfrm rot="0">
                <a:off x="9306386" y="483214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9" name="Ellipse 1199"/>
              <p:cNvSpPr/>
              <p:nvPr/>
            </p:nvSpPr>
            <p:spPr>
              <a:xfrm rot="0">
                <a:off x="7120366" y="429414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0" name="Ellipse 1200"/>
              <p:cNvSpPr/>
              <p:nvPr/>
            </p:nvSpPr>
            <p:spPr>
              <a:xfrm rot="0">
                <a:off x="9854305" y="4684134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1" name="Ellipse 1201"/>
              <p:cNvSpPr/>
              <p:nvPr/>
            </p:nvSpPr>
            <p:spPr>
              <a:xfrm rot="0">
                <a:off x="10434792" y="3525229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2" name="Ellipse 1202"/>
              <p:cNvSpPr/>
              <p:nvPr/>
            </p:nvSpPr>
            <p:spPr>
              <a:xfrm rot="0">
                <a:off x="10435057" y="321495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3" name="Ellipse 1203"/>
              <p:cNvSpPr/>
              <p:nvPr/>
            </p:nvSpPr>
            <p:spPr>
              <a:xfrm rot="0">
                <a:off x="7344949" y="396172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4" name="Ellipse 1204"/>
              <p:cNvSpPr/>
              <p:nvPr/>
            </p:nvSpPr>
            <p:spPr>
              <a:xfrm rot="0">
                <a:off x="7401242" y="4060301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5" name="Ellipse 1205"/>
              <p:cNvSpPr/>
              <p:nvPr/>
            </p:nvSpPr>
            <p:spPr>
              <a:xfrm rot="0">
                <a:off x="8517631" y="3116632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6" name="Ellipse 1206"/>
              <p:cNvSpPr/>
              <p:nvPr/>
            </p:nvSpPr>
            <p:spPr>
              <a:xfrm rot="0">
                <a:off x="9926584" y="4666630"/>
                <a:ext cx="72000" cy="72000"/>
              </a:xfrm>
              <a:prstGeom prst="ellipse">
                <a:avLst/>
              </a:prstGeom>
              <a:solidFill>
                <a:srgbClr val="dd7373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</p:grpSp>
        <p:grpSp>
          <p:nvGrpSpPr>
            <p:cNvPr id="807" name="Group 807"/>
            <p:cNvGrpSpPr/>
            <p:nvPr/>
          </p:nvGrpSpPr>
          <p:grpSpPr>
            <a:xfrm>
              <a:off x="7510245" y="1355573"/>
              <a:ext cx="3842014" cy="3009601"/>
              <a:chOff x="7510245" y="1355573"/>
              <a:chExt cx="3842014" cy="3009601"/>
            </a:xfrm>
          </p:grpSpPr>
          <p:sp>
            <p:nvSpPr>
              <p:cNvPr id="808" name="Ellipse 808"/>
              <p:cNvSpPr/>
              <p:nvPr/>
            </p:nvSpPr>
            <p:spPr>
              <a:xfrm rot="0">
                <a:off x="9490451" y="32878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09" name="Ellipse 809"/>
              <p:cNvSpPr/>
              <p:nvPr/>
            </p:nvSpPr>
            <p:spPr>
              <a:xfrm rot="0">
                <a:off x="9162333" y="38309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0" name="Ellipse 810"/>
              <p:cNvSpPr/>
              <p:nvPr/>
            </p:nvSpPr>
            <p:spPr>
              <a:xfrm rot="0">
                <a:off x="8093156" y="36073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1" name="Ellipse 811"/>
              <p:cNvSpPr/>
              <p:nvPr/>
            </p:nvSpPr>
            <p:spPr>
              <a:xfrm rot="0">
                <a:off x="9385745" y="40359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2" name="Ellipse 812"/>
              <p:cNvSpPr/>
              <p:nvPr/>
            </p:nvSpPr>
            <p:spPr>
              <a:xfrm rot="0">
                <a:off x="9544817" y="38575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3" name="Ellipse 813"/>
              <p:cNvSpPr/>
              <p:nvPr/>
            </p:nvSpPr>
            <p:spPr>
              <a:xfrm rot="0">
                <a:off x="8076798" y="23587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4" name="Ellipse 814"/>
              <p:cNvSpPr/>
              <p:nvPr/>
            </p:nvSpPr>
            <p:spPr>
              <a:xfrm rot="0">
                <a:off x="9257868" y="36599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5" name="Ellipse 815"/>
              <p:cNvSpPr/>
              <p:nvPr/>
            </p:nvSpPr>
            <p:spPr>
              <a:xfrm rot="0">
                <a:off x="8513827" y="41755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6" name="Ellipse 816"/>
              <p:cNvSpPr/>
              <p:nvPr/>
            </p:nvSpPr>
            <p:spPr>
              <a:xfrm rot="0">
                <a:off x="8308732" y="39642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7" name="Ellipse 817"/>
              <p:cNvSpPr/>
              <p:nvPr/>
            </p:nvSpPr>
            <p:spPr>
              <a:xfrm rot="0">
                <a:off x="9264114" y="41641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8" name="Ellipse 818"/>
              <p:cNvSpPr/>
              <p:nvPr/>
            </p:nvSpPr>
            <p:spPr>
              <a:xfrm rot="0">
                <a:off x="10525549" y="18494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19" name="Ellipse 819"/>
              <p:cNvSpPr/>
              <p:nvPr/>
            </p:nvSpPr>
            <p:spPr>
              <a:xfrm rot="0">
                <a:off x="9111782" y="30949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0" name="Ellipse 820"/>
              <p:cNvSpPr/>
              <p:nvPr/>
            </p:nvSpPr>
            <p:spPr>
              <a:xfrm rot="0">
                <a:off x="9294848" y="358794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1" name="Ellipse 821"/>
              <p:cNvSpPr/>
              <p:nvPr/>
            </p:nvSpPr>
            <p:spPr>
              <a:xfrm rot="0">
                <a:off x="9628017" y="36290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2" name="Ellipse 822"/>
              <p:cNvSpPr/>
              <p:nvPr/>
            </p:nvSpPr>
            <p:spPr>
              <a:xfrm rot="0">
                <a:off x="8332999" y="38822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3" name="Ellipse 823"/>
              <p:cNvSpPr/>
              <p:nvPr/>
            </p:nvSpPr>
            <p:spPr>
              <a:xfrm rot="0">
                <a:off x="8758230" y="15337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4" name="Ellipse 824"/>
              <p:cNvSpPr/>
              <p:nvPr/>
            </p:nvSpPr>
            <p:spPr>
              <a:xfrm rot="0">
                <a:off x="9263364" y="31135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5" name="Ellipse 825"/>
              <p:cNvSpPr/>
              <p:nvPr/>
            </p:nvSpPr>
            <p:spPr>
              <a:xfrm rot="0">
                <a:off x="9639114" y="331937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6" name="Ellipse 826"/>
              <p:cNvSpPr/>
              <p:nvPr/>
            </p:nvSpPr>
            <p:spPr>
              <a:xfrm rot="0">
                <a:off x="9311577" y="31166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7" name="Ellipse 827"/>
              <p:cNvSpPr/>
              <p:nvPr/>
            </p:nvSpPr>
            <p:spPr>
              <a:xfrm rot="0">
                <a:off x="11092923" y="29095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8" name="Ellipse 828"/>
              <p:cNvSpPr/>
              <p:nvPr/>
            </p:nvSpPr>
            <p:spPr>
              <a:xfrm rot="0">
                <a:off x="8598838" y="16237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29" name="Ellipse 829"/>
              <p:cNvSpPr/>
              <p:nvPr/>
            </p:nvSpPr>
            <p:spPr>
              <a:xfrm rot="0">
                <a:off x="7727131" y="27809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0" name="Ellipse 830"/>
              <p:cNvSpPr/>
              <p:nvPr/>
            </p:nvSpPr>
            <p:spPr>
              <a:xfrm rot="0">
                <a:off x="9416631" y="37077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1" name="Ellipse 831"/>
              <p:cNvSpPr/>
              <p:nvPr/>
            </p:nvSpPr>
            <p:spPr>
              <a:xfrm rot="0">
                <a:off x="10907682" y="30522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2" name="Ellipse 832"/>
              <p:cNvSpPr/>
              <p:nvPr/>
            </p:nvSpPr>
            <p:spPr>
              <a:xfrm rot="0">
                <a:off x="9045223" y="305000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3" name="Ellipse 833"/>
              <p:cNvSpPr/>
              <p:nvPr/>
            </p:nvSpPr>
            <p:spPr>
              <a:xfrm rot="0">
                <a:off x="9876752" y="168502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4" name="Ellipse 834"/>
              <p:cNvSpPr/>
              <p:nvPr/>
            </p:nvSpPr>
            <p:spPr>
              <a:xfrm rot="0">
                <a:off x="8822985" y="42514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5" name="Ellipse 835"/>
              <p:cNvSpPr/>
              <p:nvPr/>
            </p:nvSpPr>
            <p:spPr>
              <a:xfrm rot="0">
                <a:off x="8385207" y="20388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6" name="Ellipse 836"/>
              <p:cNvSpPr/>
              <p:nvPr/>
            </p:nvSpPr>
            <p:spPr>
              <a:xfrm rot="0">
                <a:off x="10710155" y="24723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7" name="Ellipse 837"/>
              <p:cNvSpPr/>
              <p:nvPr/>
            </p:nvSpPr>
            <p:spPr>
              <a:xfrm rot="0">
                <a:off x="9609168" y="34276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8" name="Ellipse 838"/>
              <p:cNvSpPr/>
              <p:nvPr/>
            </p:nvSpPr>
            <p:spPr>
              <a:xfrm rot="0">
                <a:off x="8791438" y="41507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39" name="Ellipse 839"/>
              <p:cNvSpPr/>
              <p:nvPr/>
            </p:nvSpPr>
            <p:spPr>
              <a:xfrm rot="0">
                <a:off x="8772791" y="42931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0" name="Ellipse 840"/>
              <p:cNvSpPr/>
              <p:nvPr/>
            </p:nvSpPr>
            <p:spPr>
              <a:xfrm rot="0">
                <a:off x="7754141" y="31120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1" name="Ellipse 841"/>
              <p:cNvSpPr/>
              <p:nvPr/>
            </p:nvSpPr>
            <p:spPr>
              <a:xfrm rot="0">
                <a:off x="7926771" y="38007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2" name="Ellipse 842"/>
              <p:cNvSpPr/>
              <p:nvPr/>
            </p:nvSpPr>
            <p:spPr>
              <a:xfrm rot="0">
                <a:off x="11280259" y="31812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3" name="Ellipse 843"/>
              <p:cNvSpPr/>
              <p:nvPr/>
            </p:nvSpPr>
            <p:spPr>
              <a:xfrm rot="0">
                <a:off x="8489131" y="40730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4" name="Ellipse 844"/>
              <p:cNvSpPr/>
              <p:nvPr/>
            </p:nvSpPr>
            <p:spPr>
              <a:xfrm rot="0">
                <a:off x="7859278" y="34513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5" name="Ellipse 845"/>
              <p:cNvSpPr/>
              <p:nvPr/>
            </p:nvSpPr>
            <p:spPr>
              <a:xfrm rot="0">
                <a:off x="7714938" y="33399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6" name="Ellipse 846"/>
              <p:cNvSpPr/>
              <p:nvPr/>
            </p:nvSpPr>
            <p:spPr>
              <a:xfrm rot="0">
                <a:off x="10549400" y="22866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7" name="Ellipse 847"/>
              <p:cNvSpPr/>
              <p:nvPr/>
            </p:nvSpPr>
            <p:spPr>
              <a:xfrm rot="0">
                <a:off x="9044619" y="30591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8" name="Ellipse 848"/>
              <p:cNvSpPr/>
              <p:nvPr/>
            </p:nvSpPr>
            <p:spPr>
              <a:xfrm rot="0">
                <a:off x="8829976" y="393763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49" name="Ellipse 849"/>
              <p:cNvSpPr/>
              <p:nvPr/>
            </p:nvSpPr>
            <p:spPr>
              <a:xfrm rot="0">
                <a:off x="7886366" y="227500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0" name="Ellipse 850"/>
              <p:cNvSpPr/>
              <p:nvPr/>
            </p:nvSpPr>
            <p:spPr>
              <a:xfrm rot="0">
                <a:off x="7833082" y="35114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1" name="Ellipse 851"/>
              <p:cNvSpPr/>
              <p:nvPr/>
            </p:nvSpPr>
            <p:spPr>
              <a:xfrm rot="0">
                <a:off x="8991377" y="135557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2" name="Ellipse 852"/>
              <p:cNvSpPr/>
              <p:nvPr/>
            </p:nvSpPr>
            <p:spPr>
              <a:xfrm rot="0">
                <a:off x="11021047" y="272994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3" name="Ellipse 853"/>
              <p:cNvSpPr/>
              <p:nvPr/>
            </p:nvSpPr>
            <p:spPr>
              <a:xfrm rot="0">
                <a:off x="9053408" y="40895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4" name="Ellipse 854"/>
              <p:cNvSpPr/>
              <p:nvPr/>
            </p:nvSpPr>
            <p:spPr>
              <a:xfrm rot="0">
                <a:off x="9236711" y="14156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5" name="Ellipse 855"/>
              <p:cNvSpPr/>
              <p:nvPr/>
            </p:nvSpPr>
            <p:spPr>
              <a:xfrm rot="0">
                <a:off x="7863142" y="290967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6" name="Ellipse 856"/>
              <p:cNvSpPr/>
              <p:nvPr/>
            </p:nvSpPr>
            <p:spPr>
              <a:xfrm rot="0">
                <a:off x="9069368" y="31458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7" name="Ellipse 857"/>
              <p:cNvSpPr/>
              <p:nvPr/>
            </p:nvSpPr>
            <p:spPr>
              <a:xfrm rot="0">
                <a:off x="8647522" y="184945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8" name="Ellipse 858"/>
              <p:cNvSpPr/>
              <p:nvPr/>
            </p:nvSpPr>
            <p:spPr>
              <a:xfrm rot="0">
                <a:off x="9588470" y="333975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59" name="Ellipse 859"/>
              <p:cNvSpPr/>
              <p:nvPr/>
            </p:nvSpPr>
            <p:spPr>
              <a:xfrm rot="0">
                <a:off x="9133442" y="39885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0" name="Ellipse 860"/>
              <p:cNvSpPr/>
              <p:nvPr/>
            </p:nvSpPr>
            <p:spPr>
              <a:xfrm rot="0">
                <a:off x="9073323" y="31713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1" name="Ellipse 861"/>
              <p:cNvSpPr/>
              <p:nvPr/>
            </p:nvSpPr>
            <p:spPr>
              <a:xfrm rot="0">
                <a:off x="8742188" y="17456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2" name="Ellipse 862"/>
              <p:cNvSpPr/>
              <p:nvPr/>
            </p:nvSpPr>
            <p:spPr>
              <a:xfrm rot="0">
                <a:off x="8731181" y="40920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3" name="Ellipse 863"/>
              <p:cNvSpPr/>
              <p:nvPr/>
            </p:nvSpPr>
            <p:spPr>
              <a:xfrm rot="0">
                <a:off x="9040477" y="30243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4" name="Ellipse 864"/>
              <p:cNvSpPr/>
              <p:nvPr/>
            </p:nvSpPr>
            <p:spPr>
              <a:xfrm rot="0">
                <a:off x="10751117" y="272485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5" name="Ellipse 865"/>
              <p:cNvSpPr/>
              <p:nvPr/>
            </p:nvSpPr>
            <p:spPr>
              <a:xfrm rot="0">
                <a:off x="10667069" y="25844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6" name="Ellipse 866"/>
              <p:cNvSpPr/>
              <p:nvPr/>
            </p:nvSpPr>
            <p:spPr>
              <a:xfrm rot="0">
                <a:off x="9441609" y="32564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7" name="Ellipse 867"/>
              <p:cNvSpPr/>
              <p:nvPr/>
            </p:nvSpPr>
            <p:spPr>
              <a:xfrm rot="0">
                <a:off x="9095187" y="39744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8" name="Ellipse 868"/>
              <p:cNvSpPr/>
              <p:nvPr/>
            </p:nvSpPr>
            <p:spPr>
              <a:xfrm rot="0">
                <a:off x="10946530" y="26808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69" name="Ellipse 869"/>
              <p:cNvSpPr/>
              <p:nvPr/>
            </p:nvSpPr>
            <p:spPr>
              <a:xfrm rot="0">
                <a:off x="7707997" y="31023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0" name="Ellipse 870"/>
              <p:cNvSpPr/>
              <p:nvPr/>
            </p:nvSpPr>
            <p:spPr>
              <a:xfrm rot="0">
                <a:off x="9342509" y="39610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1" name="Ellipse 871"/>
              <p:cNvSpPr/>
              <p:nvPr/>
            </p:nvSpPr>
            <p:spPr>
              <a:xfrm rot="0">
                <a:off x="10835610" y="29732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2" name="Ellipse 872"/>
              <p:cNvSpPr/>
              <p:nvPr/>
            </p:nvSpPr>
            <p:spPr>
              <a:xfrm rot="0">
                <a:off x="7545702" y="28608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3" name="Ellipse 873"/>
              <p:cNvSpPr/>
              <p:nvPr/>
            </p:nvSpPr>
            <p:spPr>
              <a:xfrm rot="0">
                <a:off x="8245982" y="392690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4" name="Ellipse 874"/>
              <p:cNvSpPr/>
              <p:nvPr/>
            </p:nvSpPr>
            <p:spPr>
              <a:xfrm rot="0">
                <a:off x="10477278" y="229394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5" name="Ellipse 875"/>
              <p:cNvSpPr/>
              <p:nvPr/>
            </p:nvSpPr>
            <p:spPr>
              <a:xfrm rot="0">
                <a:off x="7838144" y="24891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6" name="Ellipse 876"/>
              <p:cNvSpPr/>
              <p:nvPr/>
            </p:nvSpPr>
            <p:spPr>
              <a:xfrm rot="0">
                <a:off x="9326805" y="39486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7" name="Ellipse 877"/>
              <p:cNvSpPr/>
              <p:nvPr/>
            </p:nvSpPr>
            <p:spPr>
              <a:xfrm rot="0">
                <a:off x="7625425" y="25886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8" name="Ellipse 878"/>
              <p:cNvSpPr/>
              <p:nvPr/>
            </p:nvSpPr>
            <p:spPr>
              <a:xfrm rot="0">
                <a:off x="7663415" y="23039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79" name="Ellipse 879"/>
              <p:cNvSpPr/>
              <p:nvPr/>
            </p:nvSpPr>
            <p:spPr>
              <a:xfrm rot="0">
                <a:off x="8991327" y="32497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0" name="Ellipse 880"/>
              <p:cNvSpPr/>
              <p:nvPr/>
            </p:nvSpPr>
            <p:spPr>
              <a:xfrm rot="0">
                <a:off x="9442234" y="376081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1" name="Ellipse 881"/>
              <p:cNvSpPr/>
              <p:nvPr/>
            </p:nvSpPr>
            <p:spPr>
              <a:xfrm rot="0">
                <a:off x="9269789" y="29400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2" name="Ellipse 882"/>
              <p:cNvSpPr/>
              <p:nvPr/>
            </p:nvSpPr>
            <p:spPr>
              <a:xfrm rot="0">
                <a:off x="9229308" y="325410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3" name="Ellipse 883"/>
              <p:cNvSpPr/>
              <p:nvPr/>
            </p:nvSpPr>
            <p:spPr>
              <a:xfrm rot="0">
                <a:off x="9301163" y="35186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4" name="Ellipse 884"/>
              <p:cNvSpPr/>
              <p:nvPr/>
            </p:nvSpPr>
            <p:spPr>
              <a:xfrm rot="0">
                <a:off x="7659604" y="33982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5" name="Ellipse 885"/>
              <p:cNvSpPr/>
              <p:nvPr/>
            </p:nvSpPr>
            <p:spPr>
              <a:xfrm rot="0">
                <a:off x="9087349" y="29677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6" name="Ellipse 886"/>
              <p:cNvSpPr/>
              <p:nvPr/>
            </p:nvSpPr>
            <p:spPr>
              <a:xfrm rot="0">
                <a:off x="9127793" y="15897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7" name="Ellipse 887"/>
              <p:cNvSpPr/>
              <p:nvPr/>
            </p:nvSpPr>
            <p:spPr>
              <a:xfrm rot="0">
                <a:off x="9413864" y="35388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8" name="Ellipse 888"/>
              <p:cNvSpPr/>
              <p:nvPr/>
            </p:nvSpPr>
            <p:spPr>
              <a:xfrm rot="0">
                <a:off x="9561410" y="378160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89" name="Ellipse 889"/>
              <p:cNvSpPr/>
              <p:nvPr/>
            </p:nvSpPr>
            <p:spPr>
              <a:xfrm rot="0">
                <a:off x="10010651" y="17192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0" name="Ellipse 890"/>
              <p:cNvSpPr/>
              <p:nvPr/>
            </p:nvSpPr>
            <p:spPr>
              <a:xfrm rot="0">
                <a:off x="9096524" y="16644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1" name="Ellipse 891"/>
              <p:cNvSpPr/>
              <p:nvPr/>
            </p:nvSpPr>
            <p:spPr>
              <a:xfrm rot="0">
                <a:off x="8797319" y="173410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2" name="Ellipse 892"/>
              <p:cNvSpPr/>
              <p:nvPr/>
            </p:nvSpPr>
            <p:spPr>
              <a:xfrm rot="0">
                <a:off x="8504869" y="42072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3" name="Ellipse 893"/>
              <p:cNvSpPr/>
              <p:nvPr/>
            </p:nvSpPr>
            <p:spPr>
              <a:xfrm rot="0">
                <a:off x="8380176" y="17996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4" name="Ellipse 894"/>
              <p:cNvSpPr/>
              <p:nvPr/>
            </p:nvSpPr>
            <p:spPr>
              <a:xfrm rot="0">
                <a:off x="9592850" y="14797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5" name="Ellipse 895"/>
              <p:cNvSpPr/>
              <p:nvPr/>
            </p:nvSpPr>
            <p:spPr>
              <a:xfrm rot="0">
                <a:off x="9244919" y="30690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6" name="Ellipse 896"/>
              <p:cNvSpPr/>
              <p:nvPr/>
            </p:nvSpPr>
            <p:spPr>
              <a:xfrm rot="0">
                <a:off x="10346171" y="20568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7" name="Ellipse 897"/>
              <p:cNvSpPr/>
              <p:nvPr/>
            </p:nvSpPr>
            <p:spPr>
              <a:xfrm rot="0">
                <a:off x="9020741" y="317737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8" name="Ellipse 898"/>
              <p:cNvSpPr/>
              <p:nvPr/>
            </p:nvSpPr>
            <p:spPr>
              <a:xfrm rot="0">
                <a:off x="8712346" y="41102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899" name="Ellipse 899"/>
              <p:cNvSpPr/>
              <p:nvPr/>
            </p:nvSpPr>
            <p:spPr>
              <a:xfrm rot="0">
                <a:off x="9218671" y="38743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0" name="Ellipse 900"/>
              <p:cNvSpPr/>
              <p:nvPr/>
            </p:nvSpPr>
            <p:spPr>
              <a:xfrm rot="0">
                <a:off x="8963628" y="33390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1" name="Ellipse 901"/>
              <p:cNvSpPr/>
              <p:nvPr/>
            </p:nvSpPr>
            <p:spPr>
              <a:xfrm rot="0">
                <a:off x="11183904" y="32005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2" name="Ellipse 902"/>
              <p:cNvSpPr/>
              <p:nvPr/>
            </p:nvSpPr>
            <p:spPr>
              <a:xfrm rot="0">
                <a:off x="9272236" y="29824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3" name="Ellipse 903"/>
              <p:cNvSpPr/>
              <p:nvPr/>
            </p:nvSpPr>
            <p:spPr>
              <a:xfrm rot="0">
                <a:off x="7992752" y="22165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4" name="Ellipse 904"/>
              <p:cNvSpPr/>
              <p:nvPr/>
            </p:nvSpPr>
            <p:spPr>
              <a:xfrm rot="0">
                <a:off x="9545124" y="38033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5" name="Ellipse 905"/>
              <p:cNvSpPr/>
              <p:nvPr/>
            </p:nvSpPr>
            <p:spPr>
              <a:xfrm rot="0">
                <a:off x="9008748" y="32277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6" name="Ellipse 906"/>
              <p:cNvSpPr/>
              <p:nvPr/>
            </p:nvSpPr>
            <p:spPr>
              <a:xfrm rot="0">
                <a:off x="8706882" y="159985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7" name="Ellipse 907"/>
              <p:cNvSpPr/>
              <p:nvPr/>
            </p:nvSpPr>
            <p:spPr>
              <a:xfrm rot="0">
                <a:off x="10796522" y="26273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8" name="Ellipse 908"/>
              <p:cNvSpPr/>
              <p:nvPr/>
            </p:nvSpPr>
            <p:spPr>
              <a:xfrm rot="0">
                <a:off x="9940183" y="187499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09" name="Ellipse 909"/>
              <p:cNvSpPr/>
              <p:nvPr/>
            </p:nvSpPr>
            <p:spPr>
              <a:xfrm rot="0">
                <a:off x="10476727" y="17658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0" name="Ellipse 910"/>
              <p:cNvSpPr/>
              <p:nvPr/>
            </p:nvSpPr>
            <p:spPr>
              <a:xfrm rot="0">
                <a:off x="10309555" y="20090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1" name="Ellipse 911"/>
              <p:cNvSpPr/>
              <p:nvPr/>
            </p:nvSpPr>
            <p:spPr>
              <a:xfrm rot="0">
                <a:off x="7675316" y="320306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2" name="Ellipse 912"/>
              <p:cNvSpPr/>
              <p:nvPr/>
            </p:nvSpPr>
            <p:spPr>
              <a:xfrm rot="0">
                <a:off x="9526590" y="33762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3" name="Ellipse 913"/>
              <p:cNvSpPr/>
              <p:nvPr/>
            </p:nvSpPr>
            <p:spPr>
              <a:xfrm rot="0">
                <a:off x="10698825" y="21374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4" name="Ellipse 914"/>
              <p:cNvSpPr/>
              <p:nvPr/>
            </p:nvSpPr>
            <p:spPr>
              <a:xfrm rot="0">
                <a:off x="8564387" y="42320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5" name="Ellipse 915"/>
              <p:cNvSpPr/>
              <p:nvPr/>
            </p:nvSpPr>
            <p:spPr>
              <a:xfrm rot="0">
                <a:off x="8101547" y="36017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6" name="Ellipse 916"/>
              <p:cNvSpPr/>
              <p:nvPr/>
            </p:nvSpPr>
            <p:spPr>
              <a:xfrm rot="0">
                <a:off x="9484014" y="32175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7" name="Ellipse 917"/>
              <p:cNvSpPr/>
              <p:nvPr/>
            </p:nvSpPr>
            <p:spPr>
              <a:xfrm rot="0">
                <a:off x="9110888" y="30137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8" name="Ellipse 918"/>
              <p:cNvSpPr/>
              <p:nvPr/>
            </p:nvSpPr>
            <p:spPr>
              <a:xfrm rot="0">
                <a:off x="8851742" y="39128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19" name="Ellipse 919"/>
              <p:cNvSpPr/>
              <p:nvPr/>
            </p:nvSpPr>
            <p:spPr>
              <a:xfrm rot="0">
                <a:off x="9083147" y="41430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0" name="Ellipse 920"/>
              <p:cNvSpPr/>
              <p:nvPr/>
            </p:nvSpPr>
            <p:spPr>
              <a:xfrm rot="0">
                <a:off x="9010505" y="32162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1" name="Ellipse 921"/>
              <p:cNvSpPr/>
              <p:nvPr/>
            </p:nvSpPr>
            <p:spPr>
              <a:xfrm rot="0">
                <a:off x="7798602" y="37771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2" name="Ellipse 922"/>
              <p:cNvSpPr/>
              <p:nvPr/>
            </p:nvSpPr>
            <p:spPr>
              <a:xfrm rot="0">
                <a:off x="10778356" y="27094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3" name="Ellipse 923"/>
              <p:cNvSpPr/>
              <p:nvPr/>
            </p:nvSpPr>
            <p:spPr>
              <a:xfrm rot="0">
                <a:off x="8538922" y="18678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4" name="Ellipse 924"/>
              <p:cNvSpPr/>
              <p:nvPr/>
            </p:nvSpPr>
            <p:spPr>
              <a:xfrm rot="0">
                <a:off x="9117280" y="30575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5" name="Ellipse 925"/>
              <p:cNvSpPr/>
              <p:nvPr/>
            </p:nvSpPr>
            <p:spPr>
              <a:xfrm rot="0">
                <a:off x="8038452" y="21383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6" name="Ellipse 926"/>
              <p:cNvSpPr/>
              <p:nvPr/>
            </p:nvSpPr>
            <p:spPr>
              <a:xfrm rot="0">
                <a:off x="7882748" y="35079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7" name="Ellipse 927"/>
              <p:cNvSpPr/>
              <p:nvPr/>
            </p:nvSpPr>
            <p:spPr>
              <a:xfrm rot="0">
                <a:off x="9355748" y="39853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8" name="Ellipse 928"/>
              <p:cNvSpPr/>
              <p:nvPr/>
            </p:nvSpPr>
            <p:spPr>
              <a:xfrm rot="0">
                <a:off x="9345856" y="32694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29" name="Ellipse 929"/>
              <p:cNvSpPr/>
              <p:nvPr/>
            </p:nvSpPr>
            <p:spPr>
              <a:xfrm rot="0">
                <a:off x="10908996" y="26362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0" name="Ellipse 930"/>
              <p:cNvSpPr/>
              <p:nvPr/>
            </p:nvSpPr>
            <p:spPr>
              <a:xfrm rot="0">
                <a:off x="9608083" y="335180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1" name="Ellipse 931"/>
              <p:cNvSpPr/>
              <p:nvPr/>
            </p:nvSpPr>
            <p:spPr>
              <a:xfrm rot="0">
                <a:off x="8795711" y="39782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2" name="Ellipse 932"/>
              <p:cNvSpPr/>
              <p:nvPr/>
            </p:nvSpPr>
            <p:spPr>
              <a:xfrm rot="0">
                <a:off x="8338843" y="42236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3" name="Ellipse 933"/>
              <p:cNvSpPr/>
              <p:nvPr/>
            </p:nvSpPr>
            <p:spPr>
              <a:xfrm rot="0">
                <a:off x="9175294" y="312200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4" name="Ellipse 934"/>
              <p:cNvSpPr/>
              <p:nvPr/>
            </p:nvSpPr>
            <p:spPr>
              <a:xfrm rot="0">
                <a:off x="8454230" y="427706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5" name="Ellipse 935"/>
              <p:cNvSpPr/>
              <p:nvPr/>
            </p:nvSpPr>
            <p:spPr>
              <a:xfrm rot="0">
                <a:off x="9070055" y="313033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6" name="Ellipse 936"/>
              <p:cNvSpPr/>
              <p:nvPr/>
            </p:nvSpPr>
            <p:spPr>
              <a:xfrm rot="0">
                <a:off x="8364118" y="39587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7" name="Ellipse 937"/>
              <p:cNvSpPr/>
              <p:nvPr/>
            </p:nvSpPr>
            <p:spPr>
              <a:xfrm rot="0">
                <a:off x="9323740" y="30999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8" name="Ellipse 938"/>
              <p:cNvSpPr/>
              <p:nvPr/>
            </p:nvSpPr>
            <p:spPr>
              <a:xfrm rot="0">
                <a:off x="11200124" y="32301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39" name="Ellipse 939"/>
              <p:cNvSpPr/>
              <p:nvPr/>
            </p:nvSpPr>
            <p:spPr>
              <a:xfrm rot="0">
                <a:off x="8742311" y="15595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0" name="Ellipse 940"/>
              <p:cNvSpPr/>
              <p:nvPr/>
            </p:nvSpPr>
            <p:spPr>
              <a:xfrm rot="0">
                <a:off x="8988641" y="16185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1" name="Ellipse 941"/>
              <p:cNvSpPr/>
              <p:nvPr/>
            </p:nvSpPr>
            <p:spPr>
              <a:xfrm rot="0">
                <a:off x="7931393" y="33440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2" name="Ellipse 942"/>
              <p:cNvSpPr/>
              <p:nvPr/>
            </p:nvSpPr>
            <p:spPr>
              <a:xfrm rot="0">
                <a:off x="7798542" y="274519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3" name="Ellipse 943"/>
              <p:cNvSpPr/>
              <p:nvPr/>
            </p:nvSpPr>
            <p:spPr>
              <a:xfrm rot="0">
                <a:off x="8252818" y="17993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4" name="Ellipse 944"/>
              <p:cNvSpPr/>
              <p:nvPr/>
            </p:nvSpPr>
            <p:spPr>
              <a:xfrm rot="0">
                <a:off x="9307457" y="37641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5" name="Ellipse 945"/>
              <p:cNvSpPr/>
              <p:nvPr/>
            </p:nvSpPr>
            <p:spPr>
              <a:xfrm rot="0">
                <a:off x="9470956" y="323619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6" name="Ellipse 946"/>
              <p:cNvSpPr/>
              <p:nvPr/>
            </p:nvSpPr>
            <p:spPr>
              <a:xfrm rot="0">
                <a:off x="10917823" y="28400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7" name="Ellipse 947"/>
              <p:cNvSpPr/>
              <p:nvPr/>
            </p:nvSpPr>
            <p:spPr>
              <a:xfrm rot="0">
                <a:off x="8462798" y="42716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8" name="Ellipse 948"/>
              <p:cNvSpPr/>
              <p:nvPr/>
            </p:nvSpPr>
            <p:spPr>
              <a:xfrm rot="0">
                <a:off x="9027617" y="321462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49" name="Ellipse 949"/>
              <p:cNvSpPr/>
              <p:nvPr/>
            </p:nvSpPr>
            <p:spPr>
              <a:xfrm rot="0">
                <a:off x="8467232" y="42123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0" name="Ellipse 950"/>
              <p:cNvSpPr/>
              <p:nvPr/>
            </p:nvSpPr>
            <p:spPr>
              <a:xfrm rot="0">
                <a:off x="8787778" y="40958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1" name="Ellipse 951"/>
              <p:cNvSpPr/>
              <p:nvPr/>
            </p:nvSpPr>
            <p:spPr>
              <a:xfrm rot="0">
                <a:off x="7639496" y="337448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2" name="Ellipse 952"/>
              <p:cNvSpPr/>
              <p:nvPr/>
            </p:nvSpPr>
            <p:spPr>
              <a:xfrm rot="0">
                <a:off x="8645816" y="17724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3" name="Ellipse 953"/>
              <p:cNvSpPr/>
              <p:nvPr/>
            </p:nvSpPr>
            <p:spPr>
              <a:xfrm rot="0">
                <a:off x="10609141" y="19061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4" name="Ellipse 954"/>
              <p:cNvSpPr/>
              <p:nvPr/>
            </p:nvSpPr>
            <p:spPr>
              <a:xfrm rot="0">
                <a:off x="8235445" y="189237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5" name="Ellipse 955"/>
              <p:cNvSpPr/>
              <p:nvPr/>
            </p:nvSpPr>
            <p:spPr>
              <a:xfrm rot="0">
                <a:off x="7739869" y="361544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6" name="Ellipse 956"/>
              <p:cNvSpPr/>
              <p:nvPr/>
            </p:nvSpPr>
            <p:spPr>
              <a:xfrm rot="0">
                <a:off x="9176584" y="30876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7" name="Ellipse 957"/>
              <p:cNvSpPr/>
              <p:nvPr/>
            </p:nvSpPr>
            <p:spPr>
              <a:xfrm rot="0">
                <a:off x="9362436" y="346465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8" name="Ellipse 958"/>
              <p:cNvSpPr/>
              <p:nvPr/>
            </p:nvSpPr>
            <p:spPr>
              <a:xfrm rot="0">
                <a:off x="7634967" y="34822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59" name="Ellipse 959"/>
              <p:cNvSpPr/>
              <p:nvPr/>
            </p:nvSpPr>
            <p:spPr>
              <a:xfrm rot="0">
                <a:off x="9057074" y="30829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0" name="Ellipse 960"/>
              <p:cNvSpPr/>
              <p:nvPr/>
            </p:nvSpPr>
            <p:spPr>
              <a:xfrm rot="0">
                <a:off x="8230564" y="40120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1" name="Ellipse 961"/>
              <p:cNvSpPr/>
              <p:nvPr/>
            </p:nvSpPr>
            <p:spPr>
              <a:xfrm rot="0">
                <a:off x="9341619" y="36844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2" name="Ellipse 962"/>
              <p:cNvSpPr/>
              <p:nvPr/>
            </p:nvSpPr>
            <p:spPr>
              <a:xfrm rot="0">
                <a:off x="7713201" y="28366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3" name="Ellipse 963"/>
              <p:cNvSpPr/>
              <p:nvPr/>
            </p:nvSpPr>
            <p:spPr>
              <a:xfrm rot="0">
                <a:off x="8511573" y="39100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4" name="Ellipse 964"/>
              <p:cNvSpPr/>
              <p:nvPr/>
            </p:nvSpPr>
            <p:spPr>
              <a:xfrm rot="0">
                <a:off x="9344607" y="36528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5" name="Ellipse 965"/>
              <p:cNvSpPr/>
              <p:nvPr/>
            </p:nvSpPr>
            <p:spPr>
              <a:xfrm rot="0">
                <a:off x="8940122" y="39599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6" name="Ellipse 966"/>
              <p:cNvSpPr/>
              <p:nvPr/>
            </p:nvSpPr>
            <p:spPr>
              <a:xfrm rot="0">
                <a:off x="9030350" y="39907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7" name="Ellipse 967"/>
              <p:cNvSpPr/>
              <p:nvPr/>
            </p:nvSpPr>
            <p:spPr>
              <a:xfrm rot="0">
                <a:off x="8932351" y="39706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8" name="Ellipse 968"/>
              <p:cNvSpPr/>
              <p:nvPr/>
            </p:nvSpPr>
            <p:spPr>
              <a:xfrm rot="0">
                <a:off x="8020617" y="19837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69" name="Ellipse 969"/>
              <p:cNvSpPr/>
              <p:nvPr/>
            </p:nvSpPr>
            <p:spPr>
              <a:xfrm rot="0">
                <a:off x="8107420" y="17483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0" name="Ellipse 970"/>
              <p:cNvSpPr/>
              <p:nvPr/>
            </p:nvSpPr>
            <p:spPr>
              <a:xfrm rot="0">
                <a:off x="8171561" y="39193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1" name="Ellipse 971"/>
              <p:cNvSpPr/>
              <p:nvPr/>
            </p:nvSpPr>
            <p:spPr>
              <a:xfrm rot="0">
                <a:off x="9545817" y="34395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2" name="Ellipse 972"/>
              <p:cNvSpPr/>
              <p:nvPr/>
            </p:nvSpPr>
            <p:spPr>
              <a:xfrm rot="0">
                <a:off x="8991877" y="32918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3" name="Ellipse 973"/>
              <p:cNvSpPr/>
              <p:nvPr/>
            </p:nvSpPr>
            <p:spPr>
              <a:xfrm rot="0">
                <a:off x="9470191" y="39870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4" name="Ellipse 974"/>
              <p:cNvSpPr/>
              <p:nvPr/>
            </p:nvSpPr>
            <p:spPr>
              <a:xfrm rot="0">
                <a:off x="9385916" y="400914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5" name="Ellipse 975"/>
              <p:cNvSpPr/>
              <p:nvPr/>
            </p:nvSpPr>
            <p:spPr>
              <a:xfrm rot="0">
                <a:off x="9149026" y="29670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6" name="Ellipse 976"/>
              <p:cNvSpPr/>
              <p:nvPr/>
            </p:nvSpPr>
            <p:spPr>
              <a:xfrm rot="0">
                <a:off x="10219048" y="165624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7" name="Ellipse 977"/>
              <p:cNvSpPr/>
              <p:nvPr/>
            </p:nvSpPr>
            <p:spPr>
              <a:xfrm rot="0">
                <a:off x="9303023" y="29920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8" name="Ellipse 978"/>
              <p:cNvSpPr/>
              <p:nvPr/>
            </p:nvSpPr>
            <p:spPr>
              <a:xfrm rot="0">
                <a:off x="7641803" y="32142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79" name="Ellipse 979"/>
              <p:cNvSpPr/>
              <p:nvPr/>
            </p:nvSpPr>
            <p:spPr>
              <a:xfrm rot="0">
                <a:off x="9016081" y="32216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0" name="Ellipse 980"/>
              <p:cNvSpPr/>
              <p:nvPr/>
            </p:nvSpPr>
            <p:spPr>
              <a:xfrm rot="0">
                <a:off x="8989027" y="32863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1" name="Ellipse 981"/>
              <p:cNvSpPr/>
              <p:nvPr/>
            </p:nvSpPr>
            <p:spPr>
              <a:xfrm rot="0">
                <a:off x="9113858" y="31705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2" name="Ellipse 982"/>
              <p:cNvSpPr/>
              <p:nvPr/>
            </p:nvSpPr>
            <p:spPr>
              <a:xfrm rot="0">
                <a:off x="8152539" y="17958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3" name="Ellipse 983"/>
              <p:cNvSpPr/>
              <p:nvPr/>
            </p:nvSpPr>
            <p:spPr>
              <a:xfrm rot="0">
                <a:off x="9311085" y="29927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4" name="Ellipse 984"/>
              <p:cNvSpPr/>
              <p:nvPr/>
            </p:nvSpPr>
            <p:spPr>
              <a:xfrm rot="0">
                <a:off x="7550289" y="314306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5" name="Ellipse 985"/>
              <p:cNvSpPr/>
              <p:nvPr/>
            </p:nvSpPr>
            <p:spPr>
              <a:xfrm rot="0">
                <a:off x="8543619" y="16415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6" name="Ellipse 986"/>
              <p:cNvSpPr/>
              <p:nvPr/>
            </p:nvSpPr>
            <p:spPr>
              <a:xfrm rot="0">
                <a:off x="7991336" y="403844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7" name="Ellipse 987"/>
              <p:cNvSpPr/>
              <p:nvPr/>
            </p:nvSpPr>
            <p:spPr>
              <a:xfrm rot="0">
                <a:off x="9242166" y="414573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8" name="Ellipse 988"/>
              <p:cNvSpPr/>
              <p:nvPr/>
            </p:nvSpPr>
            <p:spPr>
              <a:xfrm rot="0">
                <a:off x="10297569" y="16399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89" name="Ellipse 989"/>
              <p:cNvSpPr/>
              <p:nvPr/>
            </p:nvSpPr>
            <p:spPr>
              <a:xfrm rot="0">
                <a:off x="7630210" y="258743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0" name="Ellipse 990"/>
              <p:cNvSpPr/>
              <p:nvPr/>
            </p:nvSpPr>
            <p:spPr>
              <a:xfrm rot="0">
                <a:off x="7761890" y="36074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1" name="Ellipse 991"/>
              <p:cNvSpPr/>
              <p:nvPr/>
            </p:nvSpPr>
            <p:spPr>
              <a:xfrm rot="0">
                <a:off x="8516177" y="42925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2" name="Ellipse 992"/>
              <p:cNvSpPr/>
              <p:nvPr/>
            </p:nvSpPr>
            <p:spPr>
              <a:xfrm rot="0">
                <a:off x="7952931" y="25433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3" name="Ellipse 993"/>
              <p:cNvSpPr/>
              <p:nvPr/>
            </p:nvSpPr>
            <p:spPr>
              <a:xfrm rot="0">
                <a:off x="7874114" y="28492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4" name="Ellipse 994"/>
              <p:cNvSpPr/>
              <p:nvPr/>
            </p:nvSpPr>
            <p:spPr>
              <a:xfrm rot="0">
                <a:off x="9355128" y="37320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5" name="Ellipse 995"/>
              <p:cNvSpPr/>
              <p:nvPr/>
            </p:nvSpPr>
            <p:spPr>
              <a:xfrm rot="0">
                <a:off x="9873817" y="178676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6" name="Ellipse 996"/>
              <p:cNvSpPr/>
              <p:nvPr/>
            </p:nvSpPr>
            <p:spPr>
              <a:xfrm rot="0">
                <a:off x="9169677" y="31725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7" name="Ellipse 997"/>
              <p:cNvSpPr/>
              <p:nvPr/>
            </p:nvSpPr>
            <p:spPr>
              <a:xfrm rot="0">
                <a:off x="9513570" y="15110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8" name="Ellipse 998"/>
              <p:cNvSpPr/>
              <p:nvPr/>
            </p:nvSpPr>
            <p:spPr>
              <a:xfrm rot="0">
                <a:off x="9375255" y="31467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999" name="Ellipse 999"/>
              <p:cNvSpPr/>
              <p:nvPr/>
            </p:nvSpPr>
            <p:spPr>
              <a:xfrm rot="0">
                <a:off x="9556260" y="35084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0" name="Ellipse 1000"/>
              <p:cNvSpPr/>
              <p:nvPr/>
            </p:nvSpPr>
            <p:spPr>
              <a:xfrm rot="0">
                <a:off x="7604213" y="24783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1" name="Ellipse 1001"/>
              <p:cNvSpPr/>
              <p:nvPr/>
            </p:nvSpPr>
            <p:spPr>
              <a:xfrm rot="0">
                <a:off x="7841735" y="36003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2" name="Ellipse 1002"/>
              <p:cNvSpPr/>
              <p:nvPr/>
            </p:nvSpPr>
            <p:spPr>
              <a:xfrm rot="0">
                <a:off x="9153723" y="294465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3" name="Ellipse 1003"/>
              <p:cNvSpPr/>
              <p:nvPr/>
            </p:nvSpPr>
            <p:spPr>
              <a:xfrm rot="0">
                <a:off x="7885903" y="384203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4" name="Ellipse 1004"/>
              <p:cNvSpPr/>
              <p:nvPr/>
            </p:nvSpPr>
            <p:spPr>
              <a:xfrm rot="0">
                <a:off x="9141816" y="31846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5" name="Ellipse 1005"/>
              <p:cNvSpPr/>
              <p:nvPr/>
            </p:nvSpPr>
            <p:spPr>
              <a:xfrm rot="0">
                <a:off x="8997111" y="40315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6" name="Ellipse 1006"/>
              <p:cNvSpPr/>
              <p:nvPr/>
            </p:nvSpPr>
            <p:spPr>
              <a:xfrm rot="0">
                <a:off x="9373949" y="39037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7" name="Ellipse 1007"/>
              <p:cNvSpPr/>
              <p:nvPr/>
            </p:nvSpPr>
            <p:spPr>
              <a:xfrm rot="0">
                <a:off x="8584363" y="39511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8" name="Ellipse 1008"/>
              <p:cNvSpPr/>
              <p:nvPr/>
            </p:nvSpPr>
            <p:spPr>
              <a:xfrm rot="0">
                <a:off x="8711881" y="39648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09" name="Ellipse 1009"/>
              <p:cNvSpPr/>
              <p:nvPr/>
            </p:nvSpPr>
            <p:spPr>
              <a:xfrm rot="0">
                <a:off x="9472041" y="34923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0" name="Ellipse 1010"/>
              <p:cNvSpPr/>
              <p:nvPr/>
            </p:nvSpPr>
            <p:spPr>
              <a:xfrm rot="0">
                <a:off x="9534137" y="367886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1" name="Ellipse 1011"/>
              <p:cNvSpPr/>
              <p:nvPr/>
            </p:nvSpPr>
            <p:spPr>
              <a:xfrm rot="0">
                <a:off x="8364508" y="19487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2" name="Ellipse 1012"/>
              <p:cNvSpPr/>
              <p:nvPr/>
            </p:nvSpPr>
            <p:spPr>
              <a:xfrm rot="0">
                <a:off x="7703239" y="36791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3" name="Ellipse 1013"/>
              <p:cNvSpPr/>
              <p:nvPr/>
            </p:nvSpPr>
            <p:spPr>
              <a:xfrm rot="0">
                <a:off x="9212419" y="31319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4" name="Ellipse 1014"/>
              <p:cNvSpPr/>
              <p:nvPr/>
            </p:nvSpPr>
            <p:spPr>
              <a:xfrm rot="0">
                <a:off x="7793706" y="24122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5" name="Ellipse 1015"/>
              <p:cNvSpPr/>
              <p:nvPr/>
            </p:nvSpPr>
            <p:spPr>
              <a:xfrm rot="0">
                <a:off x="9056119" y="31098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6" name="Ellipse 1016"/>
              <p:cNvSpPr/>
              <p:nvPr/>
            </p:nvSpPr>
            <p:spPr>
              <a:xfrm rot="0">
                <a:off x="9154275" y="29975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7" name="Ellipse 1017"/>
              <p:cNvSpPr/>
              <p:nvPr/>
            </p:nvSpPr>
            <p:spPr>
              <a:xfrm rot="0">
                <a:off x="10406423" y="17906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8" name="Ellipse 1018"/>
              <p:cNvSpPr/>
              <p:nvPr/>
            </p:nvSpPr>
            <p:spPr>
              <a:xfrm rot="0">
                <a:off x="8865353" y="16232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19" name="Ellipse 1019"/>
              <p:cNvSpPr/>
              <p:nvPr/>
            </p:nvSpPr>
            <p:spPr>
              <a:xfrm rot="0">
                <a:off x="9574500" y="176965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0" name="Ellipse 1020"/>
              <p:cNvSpPr/>
              <p:nvPr/>
            </p:nvSpPr>
            <p:spPr>
              <a:xfrm rot="0">
                <a:off x="7980398" y="349057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1" name="Ellipse 1021"/>
              <p:cNvSpPr/>
              <p:nvPr/>
            </p:nvSpPr>
            <p:spPr>
              <a:xfrm rot="0">
                <a:off x="10869341" y="28394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2" name="Ellipse 1022"/>
              <p:cNvSpPr/>
              <p:nvPr/>
            </p:nvSpPr>
            <p:spPr>
              <a:xfrm rot="0">
                <a:off x="9339287" y="33330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3" name="Ellipse 1023"/>
              <p:cNvSpPr/>
              <p:nvPr/>
            </p:nvSpPr>
            <p:spPr>
              <a:xfrm rot="0">
                <a:off x="9371102" y="16110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4" name="Ellipse 1024"/>
              <p:cNvSpPr/>
              <p:nvPr/>
            </p:nvSpPr>
            <p:spPr>
              <a:xfrm rot="0">
                <a:off x="9325800" y="36650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5" name="Ellipse 1025"/>
              <p:cNvSpPr/>
              <p:nvPr/>
            </p:nvSpPr>
            <p:spPr>
              <a:xfrm rot="0">
                <a:off x="9314646" y="32963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6" name="Ellipse 1026"/>
              <p:cNvSpPr/>
              <p:nvPr/>
            </p:nvSpPr>
            <p:spPr>
              <a:xfrm rot="0">
                <a:off x="8308477" y="167473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7" name="Ellipse 1027"/>
              <p:cNvSpPr/>
              <p:nvPr/>
            </p:nvSpPr>
            <p:spPr>
              <a:xfrm rot="0">
                <a:off x="9210525" y="156476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8" name="Ellipse 1028"/>
              <p:cNvSpPr/>
              <p:nvPr/>
            </p:nvSpPr>
            <p:spPr>
              <a:xfrm rot="0">
                <a:off x="10779686" y="236054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29" name="Ellipse 1029"/>
              <p:cNvSpPr/>
              <p:nvPr/>
            </p:nvSpPr>
            <p:spPr>
              <a:xfrm rot="0">
                <a:off x="9009490" y="320647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0" name="Ellipse 1030"/>
              <p:cNvSpPr/>
              <p:nvPr/>
            </p:nvSpPr>
            <p:spPr>
              <a:xfrm rot="0">
                <a:off x="8161823" y="203556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1" name="Ellipse 1031"/>
              <p:cNvSpPr/>
              <p:nvPr/>
            </p:nvSpPr>
            <p:spPr>
              <a:xfrm rot="0">
                <a:off x="8068287" y="371948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2" name="Ellipse 1032"/>
              <p:cNvSpPr/>
              <p:nvPr/>
            </p:nvSpPr>
            <p:spPr>
              <a:xfrm rot="0">
                <a:off x="9027239" y="320341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3" name="Ellipse 1033"/>
              <p:cNvSpPr/>
              <p:nvPr/>
            </p:nvSpPr>
            <p:spPr>
              <a:xfrm rot="0">
                <a:off x="8480828" y="16769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4" name="Ellipse 1034"/>
              <p:cNvSpPr/>
              <p:nvPr/>
            </p:nvSpPr>
            <p:spPr>
              <a:xfrm rot="0">
                <a:off x="10095215" y="164284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5" name="Ellipse 1035"/>
              <p:cNvSpPr/>
              <p:nvPr/>
            </p:nvSpPr>
            <p:spPr>
              <a:xfrm rot="0">
                <a:off x="8089662" y="37400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6" name="Ellipse 1036"/>
              <p:cNvSpPr/>
              <p:nvPr/>
            </p:nvSpPr>
            <p:spPr>
              <a:xfrm rot="0">
                <a:off x="9459949" y="314655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7" name="Ellipse 1037"/>
              <p:cNvSpPr/>
              <p:nvPr/>
            </p:nvSpPr>
            <p:spPr>
              <a:xfrm rot="0">
                <a:off x="9473485" y="13968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8" name="Ellipse 1038"/>
              <p:cNvSpPr/>
              <p:nvPr/>
            </p:nvSpPr>
            <p:spPr>
              <a:xfrm rot="0">
                <a:off x="7637554" y="31712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39" name="Ellipse 1039"/>
              <p:cNvSpPr/>
              <p:nvPr/>
            </p:nvSpPr>
            <p:spPr>
              <a:xfrm rot="0">
                <a:off x="9455056" y="345570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0" name="Ellipse 1040"/>
              <p:cNvSpPr/>
              <p:nvPr/>
            </p:nvSpPr>
            <p:spPr>
              <a:xfrm rot="0">
                <a:off x="9070704" y="16597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1" name="Ellipse 1041"/>
              <p:cNvSpPr/>
              <p:nvPr/>
            </p:nvSpPr>
            <p:spPr>
              <a:xfrm rot="0">
                <a:off x="9451913" y="14488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2" name="Ellipse 1042"/>
              <p:cNvSpPr/>
              <p:nvPr/>
            </p:nvSpPr>
            <p:spPr>
              <a:xfrm rot="0">
                <a:off x="7954714" y="395889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3" name="Ellipse 1043"/>
              <p:cNvSpPr/>
              <p:nvPr/>
            </p:nvSpPr>
            <p:spPr>
              <a:xfrm rot="0">
                <a:off x="9360186" y="35212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4" name="Ellipse 1044"/>
              <p:cNvSpPr/>
              <p:nvPr/>
            </p:nvSpPr>
            <p:spPr>
              <a:xfrm rot="0">
                <a:off x="9553369" y="356277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5" name="Ellipse 1045"/>
              <p:cNvSpPr/>
              <p:nvPr/>
            </p:nvSpPr>
            <p:spPr>
              <a:xfrm rot="0">
                <a:off x="9457291" y="32303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6" name="Ellipse 1046"/>
              <p:cNvSpPr/>
              <p:nvPr/>
            </p:nvSpPr>
            <p:spPr>
              <a:xfrm rot="0">
                <a:off x="8982625" y="33354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7" name="Ellipse 1047"/>
              <p:cNvSpPr/>
              <p:nvPr/>
            </p:nvSpPr>
            <p:spPr>
              <a:xfrm rot="0">
                <a:off x="8440733" y="42088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8" name="Ellipse 1048"/>
              <p:cNvSpPr/>
              <p:nvPr/>
            </p:nvSpPr>
            <p:spPr>
              <a:xfrm rot="0">
                <a:off x="10398488" y="221876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49" name="Ellipse 1049"/>
              <p:cNvSpPr/>
              <p:nvPr/>
            </p:nvSpPr>
            <p:spPr>
              <a:xfrm rot="0">
                <a:off x="8383663" y="18393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0" name="Ellipse 1050"/>
              <p:cNvSpPr/>
              <p:nvPr/>
            </p:nvSpPr>
            <p:spPr>
              <a:xfrm rot="0">
                <a:off x="9452009" y="15424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1" name="Ellipse 1051"/>
              <p:cNvSpPr/>
              <p:nvPr/>
            </p:nvSpPr>
            <p:spPr>
              <a:xfrm rot="0">
                <a:off x="9579352" y="34539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2" name="Ellipse 1052"/>
              <p:cNvSpPr/>
              <p:nvPr/>
            </p:nvSpPr>
            <p:spPr>
              <a:xfrm rot="0">
                <a:off x="8128091" y="22907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3" name="Ellipse 1053"/>
              <p:cNvSpPr/>
              <p:nvPr/>
            </p:nvSpPr>
            <p:spPr>
              <a:xfrm rot="0">
                <a:off x="9206497" y="375491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4" name="Ellipse 1054"/>
              <p:cNvSpPr/>
              <p:nvPr/>
            </p:nvSpPr>
            <p:spPr>
              <a:xfrm rot="0">
                <a:off x="7809206" y="25115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5" name="Ellipse 1055"/>
              <p:cNvSpPr/>
              <p:nvPr/>
            </p:nvSpPr>
            <p:spPr>
              <a:xfrm rot="0">
                <a:off x="10433656" y="171736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6" name="Ellipse 1056"/>
              <p:cNvSpPr/>
              <p:nvPr/>
            </p:nvSpPr>
            <p:spPr>
              <a:xfrm rot="0">
                <a:off x="10365984" y="20301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7" name="Ellipse 1057"/>
              <p:cNvSpPr/>
              <p:nvPr/>
            </p:nvSpPr>
            <p:spPr>
              <a:xfrm rot="0">
                <a:off x="8506802" y="41754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8" name="Ellipse 1058"/>
              <p:cNvSpPr/>
              <p:nvPr/>
            </p:nvSpPr>
            <p:spPr>
              <a:xfrm rot="0">
                <a:off x="7565324" y="27887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59" name="Ellipse 1059"/>
              <p:cNvSpPr/>
              <p:nvPr/>
            </p:nvSpPr>
            <p:spPr>
              <a:xfrm rot="0">
                <a:off x="8559776" y="165903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0" name="Ellipse 1060"/>
              <p:cNvSpPr/>
              <p:nvPr/>
            </p:nvSpPr>
            <p:spPr>
              <a:xfrm rot="0">
                <a:off x="10194461" y="18481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1" name="Ellipse 1061"/>
              <p:cNvSpPr/>
              <p:nvPr/>
            </p:nvSpPr>
            <p:spPr>
              <a:xfrm rot="0">
                <a:off x="9496008" y="16971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2" name="Ellipse 1062"/>
              <p:cNvSpPr/>
              <p:nvPr/>
            </p:nvSpPr>
            <p:spPr>
              <a:xfrm rot="0">
                <a:off x="9257365" y="32084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3" name="Ellipse 1063"/>
              <p:cNvSpPr/>
              <p:nvPr/>
            </p:nvSpPr>
            <p:spPr>
              <a:xfrm rot="0">
                <a:off x="10912150" y="32019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4" name="Ellipse 1064"/>
              <p:cNvSpPr/>
              <p:nvPr/>
            </p:nvSpPr>
            <p:spPr>
              <a:xfrm rot="0">
                <a:off x="8275741" y="18758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5" name="Ellipse 1065"/>
              <p:cNvSpPr/>
              <p:nvPr/>
            </p:nvSpPr>
            <p:spPr>
              <a:xfrm rot="0">
                <a:off x="9293462" y="36902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6" name="Ellipse 1066"/>
              <p:cNvSpPr/>
              <p:nvPr/>
            </p:nvSpPr>
            <p:spPr>
              <a:xfrm rot="0">
                <a:off x="9372739" y="337892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7" name="Ellipse 1067"/>
              <p:cNvSpPr/>
              <p:nvPr/>
            </p:nvSpPr>
            <p:spPr>
              <a:xfrm rot="0">
                <a:off x="10346182" y="18152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8" name="Ellipse 1068"/>
              <p:cNvSpPr/>
              <p:nvPr/>
            </p:nvSpPr>
            <p:spPr>
              <a:xfrm rot="0">
                <a:off x="9373787" y="348303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69" name="Ellipse 1069"/>
              <p:cNvSpPr/>
              <p:nvPr/>
            </p:nvSpPr>
            <p:spPr>
              <a:xfrm rot="0">
                <a:off x="8877868" y="17061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0" name="Ellipse 1070"/>
              <p:cNvSpPr/>
              <p:nvPr/>
            </p:nvSpPr>
            <p:spPr>
              <a:xfrm rot="0">
                <a:off x="7829888" y="359479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1" name="Ellipse 1071"/>
              <p:cNvSpPr/>
              <p:nvPr/>
            </p:nvSpPr>
            <p:spPr>
              <a:xfrm rot="0">
                <a:off x="7911888" y="282917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2" name="Ellipse 1072"/>
              <p:cNvSpPr/>
              <p:nvPr/>
            </p:nvSpPr>
            <p:spPr>
              <a:xfrm rot="0">
                <a:off x="7990568" y="385436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3" name="Ellipse 1073"/>
              <p:cNvSpPr/>
              <p:nvPr/>
            </p:nvSpPr>
            <p:spPr>
              <a:xfrm rot="0">
                <a:off x="7768388" y="243108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4" name="Ellipse 1074"/>
              <p:cNvSpPr/>
              <p:nvPr/>
            </p:nvSpPr>
            <p:spPr>
              <a:xfrm rot="0">
                <a:off x="8498498" y="16027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5" name="Ellipse 1075"/>
              <p:cNvSpPr/>
              <p:nvPr/>
            </p:nvSpPr>
            <p:spPr>
              <a:xfrm rot="0">
                <a:off x="7510245" y="29209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6" name="Ellipse 1076"/>
              <p:cNvSpPr/>
              <p:nvPr/>
            </p:nvSpPr>
            <p:spPr>
              <a:xfrm rot="0">
                <a:off x="9652512" y="167507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7" name="Ellipse 1077"/>
              <p:cNvSpPr/>
              <p:nvPr/>
            </p:nvSpPr>
            <p:spPr>
              <a:xfrm rot="0">
                <a:off x="8570737" y="42432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8" name="Ellipse 1078"/>
              <p:cNvSpPr/>
              <p:nvPr/>
            </p:nvSpPr>
            <p:spPr>
              <a:xfrm rot="0">
                <a:off x="8061814" y="194890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79" name="Ellipse 1079"/>
              <p:cNvSpPr/>
              <p:nvPr/>
            </p:nvSpPr>
            <p:spPr>
              <a:xfrm rot="0">
                <a:off x="10967611" y="24467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0" name="Ellipse 1080"/>
              <p:cNvSpPr/>
              <p:nvPr/>
            </p:nvSpPr>
            <p:spPr>
              <a:xfrm rot="0">
                <a:off x="9363096" y="323977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1" name="Ellipse 1081"/>
              <p:cNvSpPr/>
              <p:nvPr/>
            </p:nvSpPr>
            <p:spPr>
              <a:xfrm rot="0">
                <a:off x="8815372" y="40421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2" name="Ellipse 1082"/>
              <p:cNvSpPr/>
              <p:nvPr/>
            </p:nvSpPr>
            <p:spPr>
              <a:xfrm rot="0">
                <a:off x="9415031" y="304697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3" name="Ellipse 1083"/>
              <p:cNvSpPr/>
              <p:nvPr/>
            </p:nvSpPr>
            <p:spPr>
              <a:xfrm rot="0">
                <a:off x="8276111" y="395487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4" name="Ellipse 1084"/>
              <p:cNvSpPr/>
              <p:nvPr/>
            </p:nvSpPr>
            <p:spPr>
              <a:xfrm rot="0">
                <a:off x="10926519" y="23411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5" name="Ellipse 1085"/>
              <p:cNvSpPr/>
              <p:nvPr/>
            </p:nvSpPr>
            <p:spPr>
              <a:xfrm rot="0">
                <a:off x="8133064" y="192428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6" name="Ellipse 1086"/>
              <p:cNvSpPr/>
              <p:nvPr/>
            </p:nvSpPr>
            <p:spPr>
              <a:xfrm rot="0">
                <a:off x="10682151" y="21201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7" name="Ellipse 1087"/>
              <p:cNvSpPr/>
              <p:nvPr/>
            </p:nvSpPr>
            <p:spPr>
              <a:xfrm rot="0">
                <a:off x="9042321" y="31370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8" name="Ellipse 1088"/>
              <p:cNvSpPr/>
              <p:nvPr/>
            </p:nvSpPr>
            <p:spPr>
              <a:xfrm rot="0">
                <a:off x="9781982" y="15370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89" name="Ellipse 1089"/>
              <p:cNvSpPr/>
              <p:nvPr/>
            </p:nvSpPr>
            <p:spPr>
              <a:xfrm rot="0">
                <a:off x="9311210" y="30230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0" name="Ellipse 1090"/>
              <p:cNvSpPr/>
              <p:nvPr/>
            </p:nvSpPr>
            <p:spPr>
              <a:xfrm rot="0">
                <a:off x="9053543" y="30980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1" name="Ellipse 1091"/>
              <p:cNvSpPr/>
              <p:nvPr/>
            </p:nvSpPr>
            <p:spPr>
              <a:xfrm rot="0">
                <a:off x="8538879" y="19367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2" name="Ellipse 1092"/>
              <p:cNvSpPr/>
              <p:nvPr/>
            </p:nvSpPr>
            <p:spPr>
              <a:xfrm rot="0">
                <a:off x="9387654" y="384934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3" name="Ellipse 1093"/>
              <p:cNvSpPr/>
              <p:nvPr/>
            </p:nvSpPr>
            <p:spPr>
              <a:xfrm rot="0">
                <a:off x="10532729" y="20003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4" name="Ellipse 1094"/>
              <p:cNvSpPr/>
              <p:nvPr/>
            </p:nvSpPr>
            <p:spPr>
              <a:xfrm rot="0">
                <a:off x="9356916" y="315185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5" name="Ellipse 1095"/>
              <p:cNvSpPr/>
              <p:nvPr/>
            </p:nvSpPr>
            <p:spPr>
              <a:xfrm rot="0">
                <a:off x="9518324" y="35704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6" name="Ellipse 1096"/>
              <p:cNvSpPr/>
              <p:nvPr/>
            </p:nvSpPr>
            <p:spPr>
              <a:xfrm rot="0">
                <a:off x="8380779" y="40635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7" name="Ellipse 1097"/>
              <p:cNvSpPr/>
              <p:nvPr/>
            </p:nvSpPr>
            <p:spPr>
              <a:xfrm rot="0">
                <a:off x="9442614" y="31455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8" name="Ellipse 1098"/>
              <p:cNvSpPr/>
              <p:nvPr/>
            </p:nvSpPr>
            <p:spPr>
              <a:xfrm rot="0">
                <a:off x="7884564" y="302321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099" name="Ellipse 1099"/>
              <p:cNvSpPr/>
              <p:nvPr/>
            </p:nvSpPr>
            <p:spPr>
              <a:xfrm rot="0">
                <a:off x="8463670" y="159525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0" name="Ellipse 1100"/>
              <p:cNvSpPr/>
              <p:nvPr/>
            </p:nvSpPr>
            <p:spPr>
              <a:xfrm rot="0">
                <a:off x="8894654" y="14040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1" name="Ellipse 1101"/>
              <p:cNvSpPr/>
              <p:nvPr/>
            </p:nvSpPr>
            <p:spPr>
              <a:xfrm rot="0">
                <a:off x="7984718" y="34643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2" name="Ellipse 1102"/>
              <p:cNvSpPr/>
              <p:nvPr/>
            </p:nvSpPr>
            <p:spPr>
              <a:xfrm rot="0">
                <a:off x="8468218" y="16666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3" name="Ellipse 1103"/>
              <p:cNvSpPr/>
              <p:nvPr/>
            </p:nvSpPr>
            <p:spPr>
              <a:xfrm rot="0">
                <a:off x="11075640" y="25785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4" name="Ellipse 1104"/>
              <p:cNvSpPr/>
              <p:nvPr/>
            </p:nvSpPr>
            <p:spPr>
              <a:xfrm rot="0">
                <a:off x="9195650" y="14866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5" name="Ellipse 1105"/>
              <p:cNvSpPr/>
              <p:nvPr/>
            </p:nvSpPr>
            <p:spPr>
              <a:xfrm rot="0">
                <a:off x="8990271" y="32653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6" name="Ellipse 1106"/>
              <p:cNvSpPr/>
              <p:nvPr/>
            </p:nvSpPr>
            <p:spPr>
              <a:xfrm rot="0">
                <a:off x="8916907" y="396898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7" name="Ellipse 1107"/>
              <p:cNvSpPr/>
              <p:nvPr/>
            </p:nvSpPr>
            <p:spPr>
              <a:xfrm rot="0">
                <a:off x="7780472" y="32234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8" name="Ellipse 1108"/>
              <p:cNvSpPr/>
              <p:nvPr/>
            </p:nvSpPr>
            <p:spPr>
              <a:xfrm rot="0">
                <a:off x="7947746" y="23336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09" name="Ellipse 1109"/>
              <p:cNvSpPr/>
              <p:nvPr/>
            </p:nvSpPr>
            <p:spPr>
              <a:xfrm rot="0">
                <a:off x="8251696" y="19395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0" name="Ellipse 1110"/>
              <p:cNvSpPr/>
              <p:nvPr/>
            </p:nvSpPr>
            <p:spPr>
              <a:xfrm rot="0">
                <a:off x="9436597" y="37555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1" name="Ellipse 1111"/>
              <p:cNvSpPr/>
              <p:nvPr/>
            </p:nvSpPr>
            <p:spPr>
              <a:xfrm rot="0">
                <a:off x="7804925" y="23782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2" name="Ellipse 1112"/>
              <p:cNvSpPr/>
              <p:nvPr/>
            </p:nvSpPr>
            <p:spPr>
              <a:xfrm rot="0">
                <a:off x="10524209" y="232611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3" name="Ellipse 1113"/>
              <p:cNvSpPr/>
              <p:nvPr/>
            </p:nvSpPr>
            <p:spPr>
              <a:xfrm rot="0">
                <a:off x="9066158" y="390212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4" name="Ellipse 1114"/>
              <p:cNvSpPr/>
              <p:nvPr/>
            </p:nvSpPr>
            <p:spPr>
              <a:xfrm rot="0">
                <a:off x="9051614" y="30719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5" name="Ellipse 1115"/>
              <p:cNvSpPr/>
              <p:nvPr/>
            </p:nvSpPr>
            <p:spPr>
              <a:xfrm rot="0">
                <a:off x="9538812" y="32300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6" name="Ellipse 1116"/>
              <p:cNvSpPr/>
              <p:nvPr/>
            </p:nvSpPr>
            <p:spPr>
              <a:xfrm rot="0">
                <a:off x="9155701" y="422261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7" name="Ellipse 1117"/>
              <p:cNvSpPr/>
              <p:nvPr/>
            </p:nvSpPr>
            <p:spPr>
              <a:xfrm rot="0">
                <a:off x="10443655" y="19751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8" name="Ellipse 1118"/>
              <p:cNvSpPr/>
              <p:nvPr/>
            </p:nvSpPr>
            <p:spPr>
              <a:xfrm rot="0">
                <a:off x="7919983" y="27349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19" name="Ellipse 1119"/>
              <p:cNvSpPr/>
              <p:nvPr/>
            </p:nvSpPr>
            <p:spPr>
              <a:xfrm rot="0">
                <a:off x="7740632" y="34631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0" name="Ellipse 1120"/>
              <p:cNvSpPr/>
              <p:nvPr/>
            </p:nvSpPr>
            <p:spPr>
              <a:xfrm rot="0">
                <a:off x="7835430" y="30292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1" name="Ellipse 1121"/>
              <p:cNvSpPr/>
              <p:nvPr/>
            </p:nvSpPr>
            <p:spPr>
              <a:xfrm rot="0">
                <a:off x="9367829" y="361017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2" name="Ellipse 1122"/>
              <p:cNvSpPr/>
              <p:nvPr/>
            </p:nvSpPr>
            <p:spPr>
              <a:xfrm rot="0">
                <a:off x="9311914" y="337171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3" name="Ellipse 1123"/>
              <p:cNvSpPr/>
              <p:nvPr/>
            </p:nvSpPr>
            <p:spPr>
              <a:xfrm rot="0">
                <a:off x="11145200" y="320550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4" name="Ellipse 1124"/>
              <p:cNvSpPr/>
              <p:nvPr/>
            </p:nvSpPr>
            <p:spPr>
              <a:xfrm rot="0">
                <a:off x="9297087" y="306939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5" name="Ellipse 1125"/>
              <p:cNvSpPr/>
              <p:nvPr/>
            </p:nvSpPr>
            <p:spPr>
              <a:xfrm rot="0">
                <a:off x="7686988" y="27747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6" name="Ellipse 1126"/>
              <p:cNvSpPr/>
              <p:nvPr/>
            </p:nvSpPr>
            <p:spPr>
              <a:xfrm rot="0">
                <a:off x="9124396" y="31870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7" name="Ellipse 1127"/>
              <p:cNvSpPr/>
              <p:nvPr/>
            </p:nvSpPr>
            <p:spPr>
              <a:xfrm rot="0">
                <a:off x="9276399" y="36206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8" name="Ellipse 1128"/>
              <p:cNvSpPr/>
              <p:nvPr/>
            </p:nvSpPr>
            <p:spPr>
              <a:xfrm rot="0">
                <a:off x="8347343" y="42294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29" name="Ellipse 1129"/>
              <p:cNvSpPr/>
              <p:nvPr/>
            </p:nvSpPr>
            <p:spPr>
              <a:xfrm rot="0">
                <a:off x="8151379" y="366163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0" name="Ellipse 1130"/>
              <p:cNvSpPr/>
              <p:nvPr/>
            </p:nvSpPr>
            <p:spPr>
              <a:xfrm rot="0">
                <a:off x="9003426" y="32345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1" name="Ellipse 1131"/>
              <p:cNvSpPr/>
              <p:nvPr/>
            </p:nvSpPr>
            <p:spPr>
              <a:xfrm rot="0">
                <a:off x="9051648" y="317465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2" name="Ellipse 1132"/>
              <p:cNvSpPr/>
              <p:nvPr/>
            </p:nvSpPr>
            <p:spPr>
              <a:xfrm rot="0">
                <a:off x="9607846" y="176020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3" name="Ellipse 1133"/>
              <p:cNvSpPr/>
              <p:nvPr/>
            </p:nvSpPr>
            <p:spPr>
              <a:xfrm rot="0">
                <a:off x="9088394" y="30297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4" name="Ellipse 1134"/>
              <p:cNvSpPr/>
              <p:nvPr/>
            </p:nvSpPr>
            <p:spPr>
              <a:xfrm rot="0">
                <a:off x="10278274" y="20863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5" name="Ellipse 1135"/>
              <p:cNvSpPr/>
              <p:nvPr/>
            </p:nvSpPr>
            <p:spPr>
              <a:xfrm rot="0">
                <a:off x="11147229" y="32309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6" name="Ellipse 1136"/>
              <p:cNvSpPr/>
              <p:nvPr/>
            </p:nvSpPr>
            <p:spPr>
              <a:xfrm rot="0">
                <a:off x="9345879" y="34462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7" name="Ellipse 1137"/>
              <p:cNvSpPr/>
              <p:nvPr/>
            </p:nvSpPr>
            <p:spPr>
              <a:xfrm rot="0">
                <a:off x="9593079" y="374328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8" name="Ellipse 1138"/>
              <p:cNvSpPr/>
              <p:nvPr/>
            </p:nvSpPr>
            <p:spPr>
              <a:xfrm rot="0">
                <a:off x="9389163" y="330467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39" name="Ellipse 1139"/>
              <p:cNvSpPr/>
              <p:nvPr/>
            </p:nvSpPr>
            <p:spPr>
              <a:xfrm rot="0">
                <a:off x="9913165" y="14595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0" name="Ellipse 1140"/>
              <p:cNvSpPr/>
              <p:nvPr/>
            </p:nvSpPr>
            <p:spPr>
              <a:xfrm rot="0">
                <a:off x="9212444" y="172873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1" name="Ellipse 1141"/>
              <p:cNvSpPr/>
              <p:nvPr/>
            </p:nvSpPr>
            <p:spPr>
              <a:xfrm rot="0">
                <a:off x="9544046" y="30999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2" name="Ellipse 1142"/>
              <p:cNvSpPr/>
              <p:nvPr/>
            </p:nvSpPr>
            <p:spPr>
              <a:xfrm rot="0">
                <a:off x="8427015" y="416005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3" name="Ellipse 1143"/>
              <p:cNvSpPr/>
              <p:nvPr/>
            </p:nvSpPr>
            <p:spPr>
              <a:xfrm rot="0">
                <a:off x="7527540" y="29332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4" name="Ellipse 1144"/>
              <p:cNvSpPr/>
              <p:nvPr/>
            </p:nvSpPr>
            <p:spPr>
              <a:xfrm rot="0">
                <a:off x="8773266" y="406271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5" name="Ellipse 1145"/>
              <p:cNvSpPr/>
              <p:nvPr/>
            </p:nvSpPr>
            <p:spPr>
              <a:xfrm rot="0">
                <a:off x="9356629" y="359423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6" name="Ellipse 1146"/>
              <p:cNvSpPr/>
              <p:nvPr/>
            </p:nvSpPr>
            <p:spPr>
              <a:xfrm rot="0">
                <a:off x="9045388" y="31478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7" name="Ellipse 1147"/>
              <p:cNvSpPr/>
              <p:nvPr/>
            </p:nvSpPr>
            <p:spPr>
              <a:xfrm rot="0">
                <a:off x="9538241" y="364810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8" name="Ellipse 1148"/>
              <p:cNvSpPr/>
              <p:nvPr/>
            </p:nvSpPr>
            <p:spPr>
              <a:xfrm rot="0">
                <a:off x="8184986" y="408549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49" name="Ellipse 1149"/>
              <p:cNvSpPr/>
              <p:nvPr/>
            </p:nvSpPr>
            <p:spPr>
              <a:xfrm rot="0">
                <a:off x="8583351" y="394953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0" name="Ellipse 1150"/>
              <p:cNvSpPr/>
              <p:nvPr/>
            </p:nvSpPr>
            <p:spPr>
              <a:xfrm rot="0">
                <a:off x="9109344" y="416378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1" name="Ellipse 1151"/>
              <p:cNvSpPr/>
              <p:nvPr/>
            </p:nvSpPr>
            <p:spPr>
              <a:xfrm rot="0">
                <a:off x="9500544" y="346284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2" name="Ellipse 1152"/>
              <p:cNvSpPr/>
              <p:nvPr/>
            </p:nvSpPr>
            <p:spPr>
              <a:xfrm rot="0">
                <a:off x="8000509" y="23403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3" name="Ellipse 1153"/>
              <p:cNvSpPr/>
              <p:nvPr/>
            </p:nvSpPr>
            <p:spPr>
              <a:xfrm rot="0">
                <a:off x="9514205" y="334834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4" name="Ellipse 1154"/>
              <p:cNvSpPr/>
              <p:nvPr/>
            </p:nvSpPr>
            <p:spPr>
              <a:xfrm rot="0">
                <a:off x="8992385" y="325322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5" name="Ellipse 1155"/>
              <p:cNvSpPr/>
              <p:nvPr/>
            </p:nvSpPr>
            <p:spPr>
              <a:xfrm rot="0">
                <a:off x="7828923" y="384908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6" name="Ellipse 1156"/>
              <p:cNvSpPr/>
              <p:nvPr/>
            </p:nvSpPr>
            <p:spPr>
              <a:xfrm rot="0">
                <a:off x="8975170" y="331082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7" name="Ellipse 1157"/>
              <p:cNvSpPr/>
              <p:nvPr/>
            </p:nvSpPr>
            <p:spPr>
              <a:xfrm rot="0">
                <a:off x="9378776" y="349984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8" name="Ellipse 1158"/>
              <p:cNvSpPr/>
              <p:nvPr/>
            </p:nvSpPr>
            <p:spPr>
              <a:xfrm rot="0">
                <a:off x="7882428" y="25236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59" name="Ellipse 1159"/>
              <p:cNvSpPr/>
              <p:nvPr/>
            </p:nvSpPr>
            <p:spPr>
              <a:xfrm rot="0">
                <a:off x="9582349" y="342708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0" name="Ellipse 1160"/>
              <p:cNvSpPr/>
              <p:nvPr/>
            </p:nvSpPr>
            <p:spPr>
              <a:xfrm rot="0">
                <a:off x="7977352" y="388483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1" name="Ellipse 1161"/>
              <p:cNvSpPr/>
              <p:nvPr/>
            </p:nvSpPr>
            <p:spPr>
              <a:xfrm rot="0">
                <a:off x="7593907" y="296091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2" name="Ellipse 1162"/>
              <p:cNvSpPr/>
              <p:nvPr/>
            </p:nvSpPr>
            <p:spPr>
              <a:xfrm rot="0">
                <a:off x="9146006" y="390920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3" name="Ellipse 1163"/>
              <p:cNvSpPr/>
              <p:nvPr/>
            </p:nvSpPr>
            <p:spPr>
              <a:xfrm rot="0">
                <a:off x="7681933" y="291390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4" name="Ellipse 1164"/>
              <p:cNvSpPr/>
              <p:nvPr/>
            </p:nvSpPr>
            <p:spPr>
              <a:xfrm rot="0">
                <a:off x="9051393" y="395920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5" name="Ellipse 1165"/>
              <p:cNvSpPr/>
              <p:nvPr/>
            </p:nvSpPr>
            <p:spPr>
              <a:xfrm rot="0">
                <a:off x="9255281" y="40150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6" name="Ellipse 1166"/>
              <p:cNvSpPr/>
              <p:nvPr/>
            </p:nvSpPr>
            <p:spPr>
              <a:xfrm rot="0">
                <a:off x="9002481" y="321426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7" name="Ellipse 1167"/>
              <p:cNvSpPr/>
              <p:nvPr/>
            </p:nvSpPr>
            <p:spPr>
              <a:xfrm rot="0">
                <a:off x="8870368" y="17172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8" name="Ellipse 1168"/>
              <p:cNvSpPr/>
              <p:nvPr/>
            </p:nvSpPr>
            <p:spPr>
              <a:xfrm rot="0">
                <a:off x="9425742" y="359321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69" name="Ellipse 1169"/>
              <p:cNvSpPr/>
              <p:nvPr/>
            </p:nvSpPr>
            <p:spPr>
              <a:xfrm rot="0">
                <a:off x="8992289" y="327997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0" name="Ellipse 1170"/>
              <p:cNvSpPr/>
              <p:nvPr/>
            </p:nvSpPr>
            <p:spPr>
              <a:xfrm rot="0">
                <a:off x="8376843" y="41881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1" name="Ellipse 1171"/>
              <p:cNvSpPr/>
              <p:nvPr/>
            </p:nvSpPr>
            <p:spPr>
              <a:xfrm rot="0">
                <a:off x="9153006" y="407863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2" name="Ellipse 1172"/>
              <p:cNvSpPr/>
              <p:nvPr/>
            </p:nvSpPr>
            <p:spPr>
              <a:xfrm rot="0">
                <a:off x="8124669" y="391337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3" name="Ellipse 1173"/>
              <p:cNvSpPr/>
              <p:nvPr/>
            </p:nvSpPr>
            <p:spPr>
              <a:xfrm rot="0">
                <a:off x="9352377" y="362892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4" name="Ellipse 1174"/>
              <p:cNvSpPr/>
              <p:nvPr/>
            </p:nvSpPr>
            <p:spPr>
              <a:xfrm rot="0">
                <a:off x="9567899" y="150186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5" name="Ellipse 1175"/>
              <p:cNvSpPr/>
              <p:nvPr/>
            </p:nvSpPr>
            <p:spPr>
              <a:xfrm rot="0">
                <a:off x="8988377" y="328676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6" name="Ellipse 1176"/>
              <p:cNvSpPr/>
              <p:nvPr/>
            </p:nvSpPr>
            <p:spPr>
              <a:xfrm rot="0">
                <a:off x="9224071" y="31953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7" name="Ellipse 1177"/>
              <p:cNvSpPr/>
              <p:nvPr/>
            </p:nvSpPr>
            <p:spPr>
              <a:xfrm rot="0">
                <a:off x="8183790" y="205313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8" name="Ellipse 1178"/>
              <p:cNvSpPr/>
              <p:nvPr/>
            </p:nvSpPr>
            <p:spPr>
              <a:xfrm rot="0">
                <a:off x="8912603" y="413199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79" name="Ellipse 1179"/>
              <p:cNvSpPr/>
              <p:nvPr/>
            </p:nvSpPr>
            <p:spPr>
              <a:xfrm rot="0">
                <a:off x="7607088" y="346002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0" name="Ellipse 1180"/>
              <p:cNvSpPr/>
              <p:nvPr/>
            </p:nvSpPr>
            <p:spPr>
              <a:xfrm rot="0">
                <a:off x="9362328" y="336142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1" name="Ellipse 1181"/>
              <p:cNvSpPr/>
              <p:nvPr/>
            </p:nvSpPr>
            <p:spPr>
              <a:xfrm rot="0">
                <a:off x="8455460" y="179482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2" name="Ellipse 1182"/>
              <p:cNvSpPr/>
              <p:nvPr/>
            </p:nvSpPr>
            <p:spPr>
              <a:xfrm rot="0">
                <a:off x="8309581" y="39949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3" name="Ellipse 1183"/>
              <p:cNvSpPr/>
              <p:nvPr/>
            </p:nvSpPr>
            <p:spPr>
              <a:xfrm rot="0">
                <a:off x="7919169" y="333168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4" name="Ellipse 1184"/>
              <p:cNvSpPr/>
              <p:nvPr/>
            </p:nvSpPr>
            <p:spPr>
              <a:xfrm rot="0">
                <a:off x="9359170" y="146463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5" name="Ellipse 1185"/>
              <p:cNvSpPr/>
              <p:nvPr/>
            </p:nvSpPr>
            <p:spPr>
              <a:xfrm rot="0">
                <a:off x="8833951" y="392595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6" name="Ellipse 1186"/>
              <p:cNvSpPr/>
              <p:nvPr/>
            </p:nvSpPr>
            <p:spPr>
              <a:xfrm rot="0">
                <a:off x="7911892" y="333050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7" name="Ellipse 1187"/>
              <p:cNvSpPr/>
              <p:nvPr/>
            </p:nvSpPr>
            <p:spPr>
              <a:xfrm rot="0">
                <a:off x="9085068" y="318052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8" name="Ellipse 1188"/>
              <p:cNvSpPr/>
              <p:nvPr/>
            </p:nvSpPr>
            <p:spPr>
              <a:xfrm rot="0">
                <a:off x="9406291" y="36403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89" name="Ellipse 1189"/>
              <p:cNvSpPr/>
              <p:nvPr/>
            </p:nvSpPr>
            <p:spPr>
              <a:xfrm rot="0">
                <a:off x="8046983" y="3909215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0" name="Ellipse 1190"/>
              <p:cNvSpPr/>
              <p:nvPr/>
            </p:nvSpPr>
            <p:spPr>
              <a:xfrm rot="0">
                <a:off x="11189829" y="316578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1" name="Ellipse 1191"/>
              <p:cNvSpPr/>
              <p:nvPr/>
            </p:nvSpPr>
            <p:spPr>
              <a:xfrm rot="0">
                <a:off x="8049191" y="3833250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2" name="Ellipse 1192"/>
              <p:cNvSpPr/>
              <p:nvPr/>
            </p:nvSpPr>
            <p:spPr>
              <a:xfrm rot="0">
                <a:off x="8681791" y="421240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3" name="Ellipse 1193"/>
              <p:cNvSpPr/>
              <p:nvPr/>
            </p:nvSpPr>
            <p:spPr>
              <a:xfrm rot="0">
                <a:off x="8768093" y="144269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4" name="Ellipse 1194"/>
              <p:cNvSpPr/>
              <p:nvPr/>
            </p:nvSpPr>
            <p:spPr>
              <a:xfrm rot="0">
                <a:off x="9141410" y="3173318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5" name="Ellipse 1195"/>
              <p:cNvSpPr/>
              <p:nvPr/>
            </p:nvSpPr>
            <p:spPr>
              <a:xfrm rot="0">
                <a:off x="8507034" y="178938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6" name="Ellipse 1196"/>
              <p:cNvSpPr/>
              <p:nvPr/>
            </p:nvSpPr>
            <p:spPr>
              <a:xfrm rot="0">
                <a:off x="9634234" y="330365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7" name="Ellipse 1197"/>
              <p:cNvSpPr/>
              <p:nvPr/>
            </p:nvSpPr>
            <p:spPr>
              <a:xfrm rot="0">
                <a:off x="8686224" y="4159126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8" name="Ellipse 1198"/>
              <p:cNvSpPr/>
              <p:nvPr/>
            </p:nvSpPr>
            <p:spPr>
              <a:xfrm rot="0">
                <a:off x="7845731" y="3472747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199" name="Ellipse 1199"/>
              <p:cNvSpPr/>
              <p:nvPr/>
            </p:nvSpPr>
            <p:spPr>
              <a:xfrm rot="0">
                <a:off x="7968222" y="374633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0" name="Ellipse 1200"/>
              <p:cNvSpPr/>
              <p:nvPr/>
            </p:nvSpPr>
            <p:spPr>
              <a:xfrm rot="0">
                <a:off x="10453064" y="2249151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1" name="Ellipse 1201"/>
              <p:cNvSpPr/>
              <p:nvPr/>
            </p:nvSpPr>
            <p:spPr>
              <a:xfrm rot="0">
                <a:off x="7562105" y="309585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2" name="Ellipse 1202"/>
              <p:cNvSpPr/>
              <p:nvPr/>
            </p:nvSpPr>
            <p:spPr>
              <a:xfrm rot="0">
                <a:off x="8105060" y="184924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3" name="Ellipse 1203"/>
              <p:cNvSpPr/>
              <p:nvPr/>
            </p:nvSpPr>
            <p:spPr>
              <a:xfrm rot="0">
                <a:off x="8541343" y="1601303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4" name="Ellipse 1204"/>
              <p:cNvSpPr/>
              <p:nvPr/>
            </p:nvSpPr>
            <p:spPr>
              <a:xfrm rot="0">
                <a:off x="8151027" y="1871369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5" name="Ellipse 1205"/>
              <p:cNvSpPr/>
              <p:nvPr/>
            </p:nvSpPr>
            <p:spPr>
              <a:xfrm rot="0">
                <a:off x="7577000" y="3391804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6" name="Ellipse 1206"/>
              <p:cNvSpPr/>
              <p:nvPr/>
            </p:nvSpPr>
            <p:spPr>
              <a:xfrm rot="0">
                <a:off x="9438343" y="323889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  <p:sp>
            <p:nvSpPr>
              <p:cNvPr id="1207" name="Ellipse 1207"/>
              <p:cNvSpPr/>
              <p:nvPr/>
            </p:nvSpPr>
            <p:spPr>
              <a:xfrm rot="0">
                <a:off x="9653622" y="3344472"/>
                <a:ext cx="72000" cy="72000"/>
              </a:xfrm>
              <a:prstGeom prst="ellipse">
                <a:avLst/>
              </a:prstGeom>
              <a:solidFill>
                <a:srgbClr val="7699d4"/>
              </a:solidFill>
              <a:ln w="6350">
                <a:solidFill>
                  <a:srgbClr val="ffffff"/>
                </a:solidFill>
                <a:prstDash val="solid"/>
              </a:ln>
            </p:spPr>
          </p:sp>
        </p:grpSp>
        <p:sp>
          <p:nvSpPr>
            <p:cNvPr id="808" name="Rectangle 808"/>
            <p:cNvSpPr/>
            <p:nvPr/>
          </p:nvSpPr>
          <p:spPr>
            <a:xfrm rot="0">
              <a:off x="6480000" y="720000"/>
              <a:ext cx="5040000" cy="5040000"/>
            </a:xfrm>
            <a:prstGeom prst="roundRect">
              <a:avLst>
                <a:gd name="adj" fmla="val 5000"/>
              </a:avLst>
            </a:prstGeom>
            <a:ln w="12700">
              <a:solidFill>
                <a:srgbClr val="222222"/>
              </a:solidFill>
              <a:prstDash val="solid"/>
            </a:ln>
          </p:spPr>
        </p:sp>
      </p:grp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