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32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10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00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07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49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38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02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96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67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30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8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Box 1"/>
          <p:cNvSpPr txBox="1"/>
          <p:nvPr/>
        </p:nvSpPr>
        <p:spPr>
          <a:xfrm rot="0">
            <a:off x="1080000" y="270000"/>
            <a:ext cx="2880000" cy="720000"/>
          </a:xfrm>
          <a:prstGeom prst="rect">
            <a:avLst/>
          </a:prstGeom>
        </p:spPr>
        <p:txBody>
          <a:bodyPr anchor="ctr" anchorCtr="0" rtlCol="0" wrap="square" bIns="0" lIns="0" rIns="0" tIns="0">
            <a:noAutoFit/>
          </a:bodyPr>
          <a:lstStyle/>
          <a:p>
            <a:pPr algn="ctr"/>
            <a:r>
              <a:rPr smtClean="0" dirty="0" sz="1600">
                <a:solidFill>
                  <a:srgbClr val="000000"/>
                </a:solidFill>
              </a:rPr>
              <a:t>width: ArrowSize.LONG</a:t>
            </a:r>
            <a:endParaRPr dirty="0" sz="1600"/>
          </a:p>
          <a:p>
            <a:pPr algn="ctr"/>
            <a:r>
              <a:rPr smtClean="0" dirty="0" sz="1600">
                <a:solidFill>
                  <a:srgbClr val="000000"/>
                </a:solidFill>
              </a:rPr>
              <a:t>length: ArrowSize.LONG</a:t>
            </a:r>
            <a:endParaRPr dirty="0" sz="1600"/>
          </a:p>
        </p:txBody>
      </p:sp>
      <p:cxnSp>
        <p:nvCxnSpPr>
          <p:cNvPr id="2" name="Arrow 2"/>
          <p:cNvCxnSpPr/>
          <p:nvPr/>
        </p:nvCxnSpPr>
        <p:spPr>
          <a:xfrm flipH="0" flipV="0">
            <a:off x="1080000" y="990000"/>
            <a:ext cx="2880000" cy="0"/>
          </a:xfrm>
          <a:prstGeom prst="straightConnector1">
            <a:avLst/>
          </a:prstGeom>
          <a:ln w="19050">
            <a:solidFill>
              <a:srgbClr val="222222"/>
            </a:solidFill>
            <a:prstDash val="solid"/>
            <a:tailEnd len="lg" type="arrow" w="lg"/>
          </a:ln>
        </p:spPr>
      </p:cxnSp>
      <p:cxnSp>
        <p:nvCxnSpPr>
          <p:cNvPr id="3" name="Arrow 3"/>
          <p:cNvCxnSpPr/>
          <p:nvPr/>
        </p:nvCxnSpPr>
        <p:spPr>
          <a:xfrm flipH="0" flipV="0">
            <a:off x="1080000" y="1350000"/>
            <a:ext cx="2880000" cy="0"/>
          </a:xfrm>
          <a:prstGeom prst="straightConnector1">
            <a:avLst/>
          </a:prstGeom>
          <a:ln w="19050">
            <a:solidFill>
              <a:srgbClr val="222222"/>
            </a:solidFill>
            <a:prstDash val="solid"/>
            <a:tailEnd len="lg" type="triangle" w="lg"/>
          </a:ln>
        </p:spPr>
      </p:cxnSp>
      <p:cxnSp>
        <p:nvCxnSpPr>
          <p:cNvPr id="4" name="Arrow 4"/>
          <p:cNvCxnSpPr/>
          <p:nvPr/>
        </p:nvCxnSpPr>
        <p:spPr>
          <a:xfrm flipH="0" flipV="0">
            <a:off x="1080000" y="1710000"/>
            <a:ext cx="2880000" cy="0"/>
          </a:xfrm>
          <a:prstGeom prst="straightConnector1">
            <a:avLst/>
          </a:prstGeom>
          <a:ln w="19050">
            <a:solidFill>
              <a:srgbClr val="222222"/>
            </a:solidFill>
            <a:prstDash val="solid"/>
            <a:headEnd len="lg" type="oval" w="lg"/>
            <a:tailEnd len="lg" type="arrow" w="lg"/>
          </a:ln>
        </p:spPr>
      </p:cxnSp>
      <p:cxnSp>
        <p:nvCxnSpPr>
          <p:cNvPr id="5" name="Arrow 5"/>
          <p:cNvCxnSpPr/>
          <p:nvPr/>
        </p:nvCxnSpPr>
        <p:spPr>
          <a:xfrm flipH="0" flipV="0">
            <a:off x="1080000" y="2070000"/>
            <a:ext cx="2880000" cy="0"/>
          </a:xfrm>
          <a:prstGeom prst="straightConnector1">
            <a:avLst/>
          </a:prstGeom>
          <a:ln w="19050">
            <a:solidFill>
              <a:srgbClr val="222222"/>
            </a:solidFill>
            <a:prstDash val="solid"/>
            <a:headEnd len="lg" type="diamond" w="lg"/>
            <a:tailEnd len="lg" type="triangle" w="lg"/>
          </a:ln>
        </p:spPr>
      </p:cxnSp>
      <p:sp>
        <p:nvSpPr>
          <p:cNvPr id="6" name="TextBox 6"/>
          <p:cNvSpPr txBox="1"/>
          <p:nvPr/>
        </p:nvSpPr>
        <p:spPr>
          <a:xfrm rot="0">
            <a:off x="4680000" y="270000"/>
            <a:ext cx="2880000" cy="720000"/>
          </a:xfrm>
          <a:prstGeom prst="rect">
            <a:avLst/>
          </a:prstGeom>
        </p:spPr>
        <p:txBody>
          <a:bodyPr anchor="ctr" anchorCtr="0" rtlCol="0" wrap="square" bIns="0" lIns="0" rIns="0" tIns="0">
            <a:noAutoFit/>
          </a:bodyPr>
          <a:lstStyle/>
          <a:p>
            <a:pPr algn="ctr"/>
            <a:r>
              <a:rPr smtClean="0" dirty="0" sz="1600">
                <a:solidFill>
                  <a:srgbClr val="000000"/>
                </a:solidFill>
              </a:rPr>
              <a:t>width: ArrowSize.MEDIUM</a:t>
            </a:r>
            <a:endParaRPr dirty="0" sz="1600"/>
          </a:p>
          <a:p>
            <a:pPr algn="ctr"/>
            <a:r>
              <a:rPr smtClean="0" dirty="0" sz="1600">
                <a:solidFill>
                  <a:srgbClr val="000000"/>
                </a:solidFill>
              </a:rPr>
              <a:t>length: ArrowSize.LONG</a:t>
            </a:r>
            <a:endParaRPr dirty="0" sz="1600"/>
          </a:p>
        </p:txBody>
      </p:sp>
      <p:cxnSp>
        <p:nvCxnSpPr>
          <p:cNvPr id="7" name="Arrow 7"/>
          <p:cNvCxnSpPr/>
          <p:nvPr/>
        </p:nvCxnSpPr>
        <p:spPr>
          <a:xfrm flipH="0" flipV="0">
            <a:off x="4680000" y="990000"/>
            <a:ext cx="2880000" cy="0"/>
          </a:xfrm>
          <a:prstGeom prst="straightConnector1">
            <a:avLst/>
          </a:prstGeom>
          <a:ln w="19050">
            <a:solidFill>
              <a:srgbClr val="222222"/>
            </a:solidFill>
            <a:prstDash val="solid"/>
            <a:tailEnd len="lg" type="arrow" w="med"/>
          </a:ln>
        </p:spPr>
      </p:cxnSp>
      <p:cxnSp>
        <p:nvCxnSpPr>
          <p:cNvPr id="8" name="Arrow 8"/>
          <p:cNvCxnSpPr/>
          <p:nvPr/>
        </p:nvCxnSpPr>
        <p:spPr>
          <a:xfrm flipH="0" flipV="0">
            <a:off x="4680000" y="1350000"/>
            <a:ext cx="2880000" cy="0"/>
          </a:xfrm>
          <a:prstGeom prst="straightConnector1">
            <a:avLst/>
          </a:prstGeom>
          <a:ln w="19050">
            <a:solidFill>
              <a:srgbClr val="222222"/>
            </a:solidFill>
            <a:prstDash val="solid"/>
            <a:tailEnd len="lg" type="triangle" w="med"/>
          </a:ln>
        </p:spPr>
      </p:cxnSp>
      <p:cxnSp>
        <p:nvCxnSpPr>
          <p:cNvPr id="9" name="Arrow 9"/>
          <p:cNvCxnSpPr/>
          <p:nvPr/>
        </p:nvCxnSpPr>
        <p:spPr>
          <a:xfrm flipH="0" flipV="0">
            <a:off x="4680000" y="1710000"/>
            <a:ext cx="2880000" cy="0"/>
          </a:xfrm>
          <a:prstGeom prst="straightConnector1">
            <a:avLst/>
          </a:prstGeom>
          <a:ln w="19050">
            <a:solidFill>
              <a:srgbClr val="222222"/>
            </a:solidFill>
            <a:prstDash val="solid"/>
            <a:headEnd len="lg" type="oval" w="med"/>
            <a:tailEnd len="lg" type="arrow" w="med"/>
          </a:ln>
        </p:spPr>
      </p:cxnSp>
      <p:cxnSp>
        <p:nvCxnSpPr>
          <p:cNvPr id="10" name="Arrow 10"/>
          <p:cNvCxnSpPr/>
          <p:nvPr/>
        </p:nvCxnSpPr>
        <p:spPr>
          <a:xfrm flipH="0" flipV="0">
            <a:off x="4680000" y="2070000"/>
            <a:ext cx="2880000" cy="0"/>
          </a:xfrm>
          <a:prstGeom prst="straightConnector1">
            <a:avLst/>
          </a:prstGeom>
          <a:ln w="19050">
            <a:solidFill>
              <a:srgbClr val="222222"/>
            </a:solidFill>
            <a:prstDash val="solid"/>
            <a:headEnd len="lg" type="diamond" w="med"/>
            <a:tailEnd len="lg" type="triangle" w="med"/>
          </a:ln>
        </p:spPr>
      </p:cxnSp>
      <p:sp>
        <p:nvSpPr>
          <p:cNvPr id="11" name="TextBox 11"/>
          <p:cNvSpPr txBox="1"/>
          <p:nvPr/>
        </p:nvSpPr>
        <p:spPr>
          <a:xfrm rot="0">
            <a:off x="8280000" y="270000"/>
            <a:ext cx="2880000" cy="720000"/>
          </a:xfrm>
          <a:prstGeom prst="rect">
            <a:avLst/>
          </a:prstGeom>
        </p:spPr>
        <p:txBody>
          <a:bodyPr anchor="ctr" anchorCtr="0" rtlCol="0" wrap="square" bIns="0" lIns="0" rIns="0" tIns="0">
            <a:noAutoFit/>
          </a:bodyPr>
          <a:lstStyle/>
          <a:p>
            <a:pPr algn="ctr"/>
            <a:r>
              <a:rPr smtClean="0" dirty="0" sz="1600">
                <a:solidFill>
                  <a:srgbClr val="000000"/>
                </a:solidFill>
              </a:rPr>
              <a:t>width: ArrowSize.SMALL</a:t>
            </a:r>
            <a:endParaRPr dirty="0" sz="1600"/>
          </a:p>
          <a:p>
            <a:pPr algn="ctr"/>
            <a:r>
              <a:rPr smtClean="0" dirty="0" sz="1600">
                <a:solidFill>
                  <a:srgbClr val="000000"/>
                </a:solidFill>
              </a:rPr>
              <a:t>length: ArrowSize.LONG</a:t>
            </a:r>
            <a:endParaRPr dirty="0" sz="1600"/>
          </a:p>
        </p:txBody>
      </p:sp>
      <p:cxnSp>
        <p:nvCxnSpPr>
          <p:cNvPr id="12" name="Arrow 12"/>
          <p:cNvCxnSpPr/>
          <p:nvPr/>
        </p:nvCxnSpPr>
        <p:spPr>
          <a:xfrm flipH="0" flipV="0">
            <a:off x="8280000" y="990000"/>
            <a:ext cx="2880000" cy="0"/>
          </a:xfrm>
          <a:prstGeom prst="straightConnector1">
            <a:avLst/>
          </a:prstGeom>
          <a:ln w="19050">
            <a:solidFill>
              <a:srgbClr val="222222"/>
            </a:solidFill>
            <a:prstDash val="solid"/>
            <a:tailEnd len="lg" type="arrow" w="sm"/>
          </a:ln>
        </p:spPr>
      </p:cxnSp>
      <p:cxnSp>
        <p:nvCxnSpPr>
          <p:cNvPr id="13" name="Arrow 13"/>
          <p:cNvCxnSpPr/>
          <p:nvPr/>
        </p:nvCxnSpPr>
        <p:spPr>
          <a:xfrm flipH="0" flipV="0">
            <a:off x="8280000" y="1350000"/>
            <a:ext cx="2880000" cy="0"/>
          </a:xfrm>
          <a:prstGeom prst="straightConnector1">
            <a:avLst/>
          </a:prstGeom>
          <a:ln w="19050">
            <a:solidFill>
              <a:srgbClr val="222222"/>
            </a:solidFill>
            <a:prstDash val="solid"/>
            <a:tailEnd len="lg" type="triangle" w="sm"/>
          </a:ln>
        </p:spPr>
      </p:cxnSp>
      <p:cxnSp>
        <p:nvCxnSpPr>
          <p:cNvPr id="14" name="Arrow 14"/>
          <p:cNvCxnSpPr/>
          <p:nvPr/>
        </p:nvCxnSpPr>
        <p:spPr>
          <a:xfrm flipH="0" flipV="0">
            <a:off x="8280000" y="1710000"/>
            <a:ext cx="2880000" cy="0"/>
          </a:xfrm>
          <a:prstGeom prst="straightConnector1">
            <a:avLst/>
          </a:prstGeom>
          <a:ln w="19050">
            <a:solidFill>
              <a:srgbClr val="222222"/>
            </a:solidFill>
            <a:prstDash val="solid"/>
            <a:headEnd len="lg" type="oval" w="sm"/>
            <a:tailEnd len="lg" type="arrow" w="sm"/>
          </a:ln>
        </p:spPr>
      </p:cxnSp>
      <p:cxnSp>
        <p:nvCxnSpPr>
          <p:cNvPr id="15" name="Arrow 15"/>
          <p:cNvCxnSpPr/>
          <p:nvPr/>
        </p:nvCxnSpPr>
        <p:spPr>
          <a:xfrm flipH="0" flipV="0">
            <a:off x="8280000" y="2070000"/>
            <a:ext cx="2880000" cy="0"/>
          </a:xfrm>
          <a:prstGeom prst="straightConnector1">
            <a:avLst/>
          </a:prstGeom>
          <a:ln w="19050">
            <a:solidFill>
              <a:srgbClr val="222222"/>
            </a:solidFill>
            <a:prstDash val="solid"/>
            <a:headEnd len="lg" type="diamond" w="sm"/>
            <a:tailEnd len="lg" type="triangle" w="sm"/>
          </a:ln>
        </p:spPr>
      </p:cxnSp>
      <p:sp>
        <p:nvSpPr>
          <p:cNvPr id="16" name="TextBox 16"/>
          <p:cNvSpPr txBox="1"/>
          <p:nvPr/>
        </p:nvSpPr>
        <p:spPr>
          <a:xfrm rot="0">
            <a:off x="1080000" y="2430000"/>
            <a:ext cx="2880000" cy="720000"/>
          </a:xfrm>
          <a:prstGeom prst="rect">
            <a:avLst/>
          </a:prstGeom>
        </p:spPr>
        <p:txBody>
          <a:bodyPr anchor="ctr" anchorCtr="0" rtlCol="0" wrap="square" bIns="0" lIns="0" rIns="0" tIns="0">
            <a:noAutoFit/>
          </a:bodyPr>
          <a:lstStyle/>
          <a:p>
            <a:pPr algn="ctr"/>
            <a:r>
              <a:rPr smtClean="0" dirty="0" sz="1600">
                <a:solidFill>
                  <a:srgbClr val="000000"/>
                </a:solidFill>
              </a:rPr>
              <a:t>width: ArrowSize.LONG</a:t>
            </a:r>
            <a:endParaRPr dirty="0" sz="1600"/>
          </a:p>
          <a:p>
            <a:pPr algn="ctr"/>
            <a:r>
              <a:rPr smtClean="0" dirty="0" sz="1600">
                <a:solidFill>
                  <a:srgbClr val="000000"/>
                </a:solidFill>
              </a:rPr>
              <a:t>length: ArrowSize.MEDIUM</a:t>
            </a:r>
            <a:endParaRPr dirty="0" sz="1600"/>
          </a:p>
        </p:txBody>
      </p:sp>
      <p:cxnSp>
        <p:nvCxnSpPr>
          <p:cNvPr id="17" name="Arrow 17"/>
          <p:cNvCxnSpPr/>
          <p:nvPr/>
        </p:nvCxnSpPr>
        <p:spPr>
          <a:xfrm flipH="0" flipV="0">
            <a:off x="1080000" y="3150000"/>
            <a:ext cx="2880000" cy="0"/>
          </a:xfrm>
          <a:prstGeom prst="straightConnector1">
            <a:avLst/>
          </a:prstGeom>
          <a:ln w="19050">
            <a:solidFill>
              <a:srgbClr val="222222"/>
            </a:solidFill>
            <a:prstDash val="solid"/>
            <a:tailEnd len="med" type="arrow" w="lg"/>
          </a:ln>
        </p:spPr>
      </p:cxnSp>
      <p:cxnSp>
        <p:nvCxnSpPr>
          <p:cNvPr id="18" name="Arrow 18"/>
          <p:cNvCxnSpPr/>
          <p:nvPr/>
        </p:nvCxnSpPr>
        <p:spPr>
          <a:xfrm flipH="0" flipV="0">
            <a:off x="1080000" y="3510000"/>
            <a:ext cx="2880000" cy="0"/>
          </a:xfrm>
          <a:prstGeom prst="straightConnector1">
            <a:avLst/>
          </a:prstGeom>
          <a:ln w="19050">
            <a:solidFill>
              <a:srgbClr val="222222"/>
            </a:solidFill>
            <a:prstDash val="solid"/>
            <a:tailEnd len="med" type="triangle" w="lg"/>
          </a:ln>
        </p:spPr>
      </p:cxnSp>
      <p:cxnSp>
        <p:nvCxnSpPr>
          <p:cNvPr id="19" name="Arrow 19"/>
          <p:cNvCxnSpPr/>
          <p:nvPr/>
        </p:nvCxnSpPr>
        <p:spPr>
          <a:xfrm flipH="0" flipV="0">
            <a:off x="1080000" y="3870000"/>
            <a:ext cx="2880000" cy="0"/>
          </a:xfrm>
          <a:prstGeom prst="straightConnector1">
            <a:avLst/>
          </a:prstGeom>
          <a:ln w="19050">
            <a:solidFill>
              <a:srgbClr val="222222"/>
            </a:solidFill>
            <a:prstDash val="solid"/>
            <a:headEnd len="med" type="oval" w="lg"/>
            <a:tailEnd len="med" type="arrow" w="lg"/>
          </a:ln>
        </p:spPr>
      </p:cxnSp>
      <p:cxnSp>
        <p:nvCxnSpPr>
          <p:cNvPr id="20" name="Arrow 20"/>
          <p:cNvCxnSpPr/>
          <p:nvPr/>
        </p:nvCxnSpPr>
        <p:spPr>
          <a:xfrm flipH="0" flipV="0">
            <a:off x="1080000" y="4230000"/>
            <a:ext cx="2880000" cy="0"/>
          </a:xfrm>
          <a:prstGeom prst="straightConnector1">
            <a:avLst/>
          </a:prstGeom>
          <a:ln w="19050">
            <a:solidFill>
              <a:srgbClr val="222222"/>
            </a:solidFill>
            <a:prstDash val="solid"/>
            <a:headEnd len="med" type="diamond" w="lg"/>
            <a:tailEnd len="med" type="triangle" w="lg"/>
          </a:ln>
        </p:spPr>
      </p:cxnSp>
      <p:sp>
        <p:nvSpPr>
          <p:cNvPr id="21" name="TextBox 21"/>
          <p:cNvSpPr txBox="1"/>
          <p:nvPr/>
        </p:nvSpPr>
        <p:spPr>
          <a:xfrm rot="0">
            <a:off x="4680000" y="2430000"/>
            <a:ext cx="2880000" cy="720000"/>
          </a:xfrm>
          <a:prstGeom prst="rect">
            <a:avLst/>
          </a:prstGeom>
        </p:spPr>
        <p:txBody>
          <a:bodyPr anchor="ctr" anchorCtr="0" rtlCol="0" wrap="square" bIns="0" lIns="0" rIns="0" tIns="0">
            <a:noAutoFit/>
          </a:bodyPr>
          <a:lstStyle/>
          <a:p>
            <a:pPr algn="ctr"/>
            <a:r>
              <a:rPr smtClean="0" dirty="0" sz="1600">
                <a:solidFill>
                  <a:srgbClr val="000000"/>
                </a:solidFill>
              </a:rPr>
              <a:t>width: ArrowSize.MEDIUM</a:t>
            </a:r>
            <a:endParaRPr dirty="0" sz="1600"/>
          </a:p>
          <a:p>
            <a:pPr algn="ctr"/>
            <a:r>
              <a:rPr smtClean="0" dirty="0" sz="1600">
                <a:solidFill>
                  <a:srgbClr val="000000"/>
                </a:solidFill>
              </a:rPr>
              <a:t>length: ArrowSize.MEDIUM</a:t>
            </a:r>
            <a:endParaRPr dirty="0" sz="1600"/>
          </a:p>
        </p:txBody>
      </p:sp>
      <p:cxnSp>
        <p:nvCxnSpPr>
          <p:cNvPr id="22" name="Arrow 22"/>
          <p:cNvCxnSpPr/>
          <p:nvPr/>
        </p:nvCxnSpPr>
        <p:spPr>
          <a:xfrm flipH="0" flipV="0">
            <a:off x="4680000" y="3150000"/>
            <a:ext cx="2880000" cy="0"/>
          </a:xfrm>
          <a:prstGeom prst="straightConnector1">
            <a:avLst/>
          </a:prstGeom>
          <a:ln w="19050">
            <a:solidFill>
              <a:srgbClr val="222222"/>
            </a:solidFill>
            <a:prstDash val="solid"/>
            <a:tailEnd len="med" type="arrow" w="med"/>
          </a:ln>
        </p:spPr>
      </p:cxnSp>
      <p:cxnSp>
        <p:nvCxnSpPr>
          <p:cNvPr id="23" name="Arrow 23"/>
          <p:cNvCxnSpPr/>
          <p:nvPr/>
        </p:nvCxnSpPr>
        <p:spPr>
          <a:xfrm flipH="0" flipV="0">
            <a:off x="4680000" y="3510000"/>
            <a:ext cx="2880000" cy="0"/>
          </a:xfrm>
          <a:prstGeom prst="straightConnector1">
            <a:avLst/>
          </a:prstGeom>
          <a:ln w="19050">
            <a:solidFill>
              <a:srgbClr val="222222"/>
            </a:solidFill>
            <a:prstDash val="solid"/>
            <a:tailEnd len="med" type="triangle" w="med"/>
          </a:ln>
        </p:spPr>
      </p:cxnSp>
      <p:cxnSp>
        <p:nvCxnSpPr>
          <p:cNvPr id="24" name="Arrow 24"/>
          <p:cNvCxnSpPr/>
          <p:nvPr/>
        </p:nvCxnSpPr>
        <p:spPr>
          <a:xfrm flipH="0" flipV="0">
            <a:off x="4680000" y="3870000"/>
            <a:ext cx="2880000" cy="0"/>
          </a:xfrm>
          <a:prstGeom prst="straightConnector1">
            <a:avLst/>
          </a:prstGeom>
          <a:ln w="19050">
            <a:solidFill>
              <a:srgbClr val="222222"/>
            </a:solidFill>
            <a:prstDash val="solid"/>
            <a:headEnd len="med" type="oval" w="med"/>
            <a:tailEnd len="med" type="arrow" w="med"/>
          </a:ln>
        </p:spPr>
      </p:cxnSp>
      <p:cxnSp>
        <p:nvCxnSpPr>
          <p:cNvPr id="25" name="Arrow 25"/>
          <p:cNvCxnSpPr/>
          <p:nvPr/>
        </p:nvCxnSpPr>
        <p:spPr>
          <a:xfrm flipH="0" flipV="0">
            <a:off x="4680000" y="4230000"/>
            <a:ext cx="2880000" cy="0"/>
          </a:xfrm>
          <a:prstGeom prst="straightConnector1">
            <a:avLst/>
          </a:prstGeom>
          <a:ln w="19050">
            <a:solidFill>
              <a:srgbClr val="222222"/>
            </a:solidFill>
            <a:prstDash val="solid"/>
            <a:headEnd len="med" type="diamond" w="med"/>
            <a:tailEnd len="med" type="triangle" w="med"/>
          </a:ln>
        </p:spPr>
      </p:cxnSp>
      <p:sp>
        <p:nvSpPr>
          <p:cNvPr id="26" name="TextBox 26"/>
          <p:cNvSpPr txBox="1"/>
          <p:nvPr/>
        </p:nvSpPr>
        <p:spPr>
          <a:xfrm rot="0">
            <a:off x="8280000" y="2430000"/>
            <a:ext cx="2880000" cy="720000"/>
          </a:xfrm>
          <a:prstGeom prst="rect">
            <a:avLst/>
          </a:prstGeom>
        </p:spPr>
        <p:txBody>
          <a:bodyPr anchor="ctr" anchorCtr="0" rtlCol="0" wrap="square" bIns="0" lIns="0" rIns="0" tIns="0">
            <a:noAutoFit/>
          </a:bodyPr>
          <a:lstStyle/>
          <a:p>
            <a:pPr algn="ctr"/>
            <a:r>
              <a:rPr smtClean="0" dirty="0" sz="1600">
                <a:solidFill>
                  <a:srgbClr val="000000"/>
                </a:solidFill>
              </a:rPr>
              <a:t>width: ArrowSize.SMALL</a:t>
            </a:r>
            <a:endParaRPr dirty="0" sz="1600"/>
          </a:p>
          <a:p>
            <a:pPr algn="ctr"/>
            <a:r>
              <a:rPr smtClean="0" dirty="0" sz="1600">
                <a:solidFill>
                  <a:srgbClr val="000000"/>
                </a:solidFill>
              </a:rPr>
              <a:t>length: ArrowSize.MEDIUM</a:t>
            </a:r>
            <a:endParaRPr dirty="0" sz="1600"/>
          </a:p>
        </p:txBody>
      </p:sp>
      <p:cxnSp>
        <p:nvCxnSpPr>
          <p:cNvPr id="27" name="Arrow 27"/>
          <p:cNvCxnSpPr/>
          <p:nvPr/>
        </p:nvCxnSpPr>
        <p:spPr>
          <a:xfrm flipH="0" flipV="0">
            <a:off x="8280000" y="3150000"/>
            <a:ext cx="2880000" cy="0"/>
          </a:xfrm>
          <a:prstGeom prst="straightConnector1">
            <a:avLst/>
          </a:prstGeom>
          <a:ln w="19050">
            <a:solidFill>
              <a:srgbClr val="222222"/>
            </a:solidFill>
            <a:prstDash val="solid"/>
            <a:tailEnd len="med" type="arrow" w="sm"/>
          </a:ln>
        </p:spPr>
      </p:cxnSp>
      <p:cxnSp>
        <p:nvCxnSpPr>
          <p:cNvPr id="28" name="Arrow 28"/>
          <p:cNvCxnSpPr/>
          <p:nvPr/>
        </p:nvCxnSpPr>
        <p:spPr>
          <a:xfrm flipH="0" flipV="0">
            <a:off x="8280000" y="3510000"/>
            <a:ext cx="2880000" cy="0"/>
          </a:xfrm>
          <a:prstGeom prst="straightConnector1">
            <a:avLst/>
          </a:prstGeom>
          <a:ln w="19050">
            <a:solidFill>
              <a:srgbClr val="222222"/>
            </a:solidFill>
            <a:prstDash val="solid"/>
            <a:tailEnd len="med" type="triangle" w="sm"/>
          </a:ln>
        </p:spPr>
      </p:cxnSp>
      <p:cxnSp>
        <p:nvCxnSpPr>
          <p:cNvPr id="29" name="Arrow 29"/>
          <p:cNvCxnSpPr/>
          <p:nvPr/>
        </p:nvCxnSpPr>
        <p:spPr>
          <a:xfrm flipH="0" flipV="0">
            <a:off x="8280000" y="3870000"/>
            <a:ext cx="2880000" cy="0"/>
          </a:xfrm>
          <a:prstGeom prst="straightConnector1">
            <a:avLst/>
          </a:prstGeom>
          <a:ln w="19050">
            <a:solidFill>
              <a:srgbClr val="222222"/>
            </a:solidFill>
            <a:prstDash val="solid"/>
            <a:headEnd len="med" type="oval" w="sm"/>
            <a:tailEnd len="med" type="arrow" w="sm"/>
          </a:ln>
        </p:spPr>
      </p:cxnSp>
      <p:cxnSp>
        <p:nvCxnSpPr>
          <p:cNvPr id="30" name="Arrow 30"/>
          <p:cNvCxnSpPr/>
          <p:nvPr/>
        </p:nvCxnSpPr>
        <p:spPr>
          <a:xfrm flipH="0" flipV="0">
            <a:off x="8280000" y="4230000"/>
            <a:ext cx="2880000" cy="0"/>
          </a:xfrm>
          <a:prstGeom prst="straightConnector1">
            <a:avLst/>
          </a:prstGeom>
          <a:ln w="19050">
            <a:solidFill>
              <a:srgbClr val="222222"/>
            </a:solidFill>
            <a:prstDash val="solid"/>
            <a:headEnd len="med" type="diamond" w="sm"/>
            <a:tailEnd len="med" type="triangle" w="sm"/>
          </a:ln>
        </p:spPr>
      </p:cxnSp>
      <p:sp>
        <p:nvSpPr>
          <p:cNvPr id="31" name="TextBox 31"/>
          <p:cNvSpPr txBox="1"/>
          <p:nvPr/>
        </p:nvSpPr>
        <p:spPr>
          <a:xfrm rot="0">
            <a:off x="1080000" y="4590000"/>
            <a:ext cx="2880000" cy="720000"/>
          </a:xfrm>
          <a:prstGeom prst="rect">
            <a:avLst/>
          </a:prstGeom>
        </p:spPr>
        <p:txBody>
          <a:bodyPr anchor="ctr" anchorCtr="0" rtlCol="0" wrap="square" bIns="0" lIns="0" rIns="0" tIns="0">
            <a:noAutoFit/>
          </a:bodyPr>
          <a:lstStyle/>
          <a:p>
            <a:pPr algn="ctr"/>
            <a:r>
              <a:rPr smtClean="0" dirty="0" sz="1600">
                <a:solidFill>
                  <a:srgbClr val="000000"/>
                </a:solidFill>
              </a:rPr>
              <a:t>width: ArrowSize.LONG</a:t>
            </a:r>
            <a:endParaRPr dirty="0" sz="1600"/>
          </a:p>
          <a:p>
            <a:pPr algn="ctr"/>
            <a:r>
              <a:rPr smtClean="0" dirty="0" sz="1600">
                <a:solidFill>
                  <a:srgbClr val="000000"/>
                </a:solidFill>
              </a:rPr>
              <a:t>length: ArrowSize.SMALL</a:t>
            </a:r>
            <a:endParaRPr dirty="0" sz="1600"/>
          </a:p>
        </p:txBody>
      </p:sp>
      <p:cxnSp>
        <p:nvCxnSpPr>
          <p:cNvPr id="32" name="Arrow 32"/>
          <p:cNvCxnSpPr/>
          <p:nvPr/>
        </p:nvCxnSpPr>
        <p:spPr>
          <a:xfrm flipH="0" flipV="0">
            <a:off x="1080000" y="5310000"/>
            <a:ext cx="2880000" cy="0"/>
          </a:xfrm>
          <a:prstGeom prst="straightConnector1">
            <a:avLst/>
          </a:prstGeom>
          <a:ln w="19050">
            <a:solidFill>
              <a:srgbClr val="222222"/>
            </a:solidFill>
            <a:prstDash val="solid"/>
            <a:tailEnd len="sm" type="arrow" w="lg"/>
          </a:ln>
        </p:spPr>
      </p:cxnSp>
      <p:cxnSp>
        <p:nvCxnSpPr>
          <p:cNvPr id="33" name="Arrow 33"/>
          <p:cNvCxnSpPr/>
          <p:nvPr/>
        </p:nvCxnSpPr>
        <p:spPr>
          <a:xfrm flipH="0" flipV="0">
            <a:off x="1080000" y="5670000"/>
            <a:ext cx="2880000" cy="0"/>
          </a:xfrm>
          <a:prstGeom prst="straightConnector1">
            <a:avLst/>
          </a:prstGeom>
          <a:ln w="19050">
            <a:solidFill>
              <a:srgbClr val="222222"/>
            </a:solidFill>
            <a:prstDash val="solid"/>
            <a:tailEnd len="sm" type="triangle" w="lg"/>
          </a:ln>
        </p:spPr>
      </p:cxnSp>
      <p:cxnSp>
        <p:nvCxnSpPr>
          <p:cNvPr id="34" name="Arrow 34"/>
          <p:cNvCxnSpPr/>
          <p:nvPr/>
        </p:nvCxnSpPr>
        <p:spPr>
          <a:xfrm flipH="0" flipV="0">
            <a:off x="1080000" y="6030000"/>
            <a:ext cx="2880000" cy="0"/>
          </a:xfrm>
          <a:prstGeom prst="straightConnector1">
            <a:avLst/>
          </a:prstGeom>
          <a:ln w="19050">
            <a:solidFill>
              <a:srgbClr val="222222"/>
            </a:solidFill>
            <a:prstDash val="solid"/>
            <a:headEnd len="sm" type="oval" w="lg"/>
            <a:tailEnd len="sm" type="arrow" w="lg"/>
          </a:ln>
        </p:spPr>
      </p:cxnSp>
      <p:cxnSp>
        <p:nvCxnSpPr>
          <p:cNvPr id="35" name="Arrow 35"/>
          <p:cNvCxnSpPr/>
          <p:nvPr/>
        </p:nvCxnSpPr>
        <p:spPr>
          <a:xfrm flipH="0" flipV="0">
            <a:off x="1080000" y="6390000"/>
            <a:ext cx="2880000" cy="0"/>
          </a:xfrm>
          <a:prstGeom prst="straightConnector1">
            <a:avLst/>
          </a:prstGeom>
          <a:ln w="19050">
            <a:solidFill>
              <a:srgbClr val="222222"/>
            </a:solidFill>
            <a:prstDash val="solid"/>
            <a:headEnd len="sm" type="diamond" w="lg"/>
            <a:tailEnd len="sm" type="triangle" w="lg"/>
          </a:ln>
        </p:spPr>
      </p:cxnSp>
      <p:sp>
        <p:nvSpPr>
          <p:cNvPr id="36" name="TextBox 36"/>
          <p:cNvSpPr txBox="1"/>
          <p:nvPr/>
        </p:nvSpPr>
        <p:spPr>
          <a:xfrm rot="0">
            <a:off x="4680000" y="4590000"/>
            <a:ext cx="2880000" cy="720000"/>
          </a:xfrm>
          <a:prstGeom prst="rect">
            <a:avLst/>
          </a:prstGeom>
        </p:spPr>
        <p:txBody>
          <a:bodyPr anchor="ctr" anchorCtr="0" rtlCol="0" wrap="square" bIns="0" lIns="0" rIns="0" tIns="0">
            <a:noAutoFit/>
          </a:bodyPr>
          <a:lstStyle/>
          <a:p>
            <a:pPr algn="ctr"/>
            <a:r>
              <a:rPr smtClean="0" dirty="0" sz="1600">
                <a:solidFill>
                  <a:srgbClr val="000000"/>
                </a:solidFill>
              </a:rPr>
              <a:t>width: ArrowSize.MEDIUM</a:t>
            </a:r>
            <a:endParaRPr dirty="0" sz="1600"/>
          </a:p>
          <a:p>
            <a:pPr algn="ctr"/>
            <a:r>
              <a:rPr smtClean="0" dirty="0" sz="1600">
                <a:solidFill>
                  <a:srgbClr val="000000"/>
                </a:solidFill>
              </a:rPr>
              <a:t>length: ArrowSize.SMALL</a:t>
            </a:r>
            <a:endParaRPr dirty="0" sz="1600"/>
          </a:p>
        </p:txBody>
      </p:sp>
      <p:cxnSp>
        <p:nvCxnSpPr>
          <p:cNvPr id="37" name="Arrow 37"/>
          <p:cNvCxnSpPr/>
          <p:nvPr/>
        </p:nvCxnSpPr>
        <p:spPr>
          <a:xfrm flipH="0" flipV="0">
            <a:off x="4680000" y="5310000"/>
            <a:ext cx="2880000" cy="0"/>
          </a:xfrm>
          <a:prstGeom prst="straightConnector1">
            <a:avLst/>
          </a:prstGeom>
          <a:ln w="19050">
            <a:solidFill>
              <a:srgbClr val="222222"/>
            </a:solidFill>
            <a:prstDash val="solid"/>
            <a:tailEnd len="sm" type="arrow" w="med"/>
          </a:ln>
        </p:spPr>
      </p:cxnSp>
      <p:cxnSp>
        <p:nvCxnSpPr>
          <p:cNvPr id="38" name="Arrow 38"/>
          <p:cNvCxnSpPr/>
          <p:nvPr/>
        </p:nvCxnSpPr>
        <p:spPr>
          <a:xfrm flipH="0" flipV="0">
            <a:off x="4680000" y="5670000"/>
            <a:ext cx="2880000" cy="0"/>
          </a:xfrm>
          <a:prstGeom prst="straightConnector1">
            <a:avLst/>
          </a:prstGeom>
          <a:ln w="19050">
            <a:solidFill>
              <a:srgbClr val="222222"/>
            </a:solidFill>
            <a:prstDash val="solid"/>
            <a:tailEnd len="sm" type="triangle" w="med"/>
          </a:ln>
        </p:spPr>
      </p:cxnSp>
      <p:cxnSp>
        <p:nvCxnSpPr>
          <p:cNvPr id="39" name="Arrow 39"/>
          <p:cNvCxnSpPr/>
          <p:nvPr/>
        </p:nvCxnSpPr>
        <p:spPr>
          <a:xfrm flipH="0" flipV="0">
            <a:off x="4680000" y="6030000"/>
            <a:ext cx="2880000" cy="0"/>
          </a:xfrm>
          <a:prstGeom prst="straightConnector1">
            <a:avLst/>
          </a:prstGeom>
          <a:ln w="19050">
            <a:solidFill>
              <a:srgbClr val="222222"/>
            </a:solidFill>
            <a:prstDash val="solid"/>
            <a:headEnd len="sm" type="oval" w="med"/>
            <a:tailEnd len="sm" type="arrow" w="med"/>
          </a:ln>
        </p:spPr>
      </p:cxnSp>
      <p:cxnSp>
        <p:nvCxnSpPr>
          <p:cNvPr id="40" name="Arrow 40"/>
          <p:cNvCxnSpPr/>
          <p:nvPr/>
        </p:nvCxnSpPr>
        <p:spPr>
          <a:xfrm flipH="0" flipV="0">
            <a:off x="4680000" y="6390000"/>
            <a:ext cx="2880000" cy="0"/>
          </a:xfrm>
          <a:prstGeom prst="straightConnector1">
            <a:avLst/>
          </a:prstGeom>
          <a:ln w="19050">
            <a:solidFill>
              <a:srgbClr val="222222"/>
            </a:solidFill>
            <a:prstDash val="solid"/>
            <a:headEnd len="sm" type="diamond" w="med"/>
            <a:tailEnd len="sm" type="triangle" w="med"/>
          </a:ln>
        </p:spPr>
      </p:cxnSp>
      <p:sp>
        <p:nvSpPr>
          <p:cNvPr id="41" name="TextBox 41"/>
          <p:cNvSpPr txBox="1"/>
          <p:nvPr/>
        </p:nvSpPr>
        <p:spPr>
          <a:xfrm rot="0">
            <a:off x="8280000" y="4590000"/>
            <a:ext cx="2880000" cy="720000"/>
          </a:xfrm>
          <a:prstGeom prst="rect">
            <a:avLst/>
          </a:prstGeom>
        </p:spPr>
        <p:txBody>
          <a:bodyPr anchor="ctr" anchorCtr="0" rtlCol="0" wrap="square" bIns="0" lIns="0" rIns="0" tIns="0">
            <a:noAutoFit/>
          </a:bodyPr>
          <a:lstStyle/>
          <a:p>
            <a:pPr algn="ctr"/>
            <a:r>
              <a:rPr smtClean="0" dirty="0" sz="1600">
                <a:solidFill>
                  <a:srgbClr val="000000"/>
                </a:solidFill>
              </a:rPr>
              <a:t>width: ArrowSize.SMALL</a:t>
            </a:r>
            <a:endParaRPr dirty="0" sz="1600"/>
          </a:p>
          <a:p>
            <a:pPr algn="ctr"/>
            <a:r>
              <a:rPr smtClean="0" dirty="0" sz="1600">
                <a:solidFill>
                  <a:srgbClr val="000000"/>
                </a:solidFill>
              </a:rPr>
              <a:t>length: ArrowSize.SMALL</a:t>
            </a:r>
            <a:endParaRPr dirty="0" sz="1600"/>
          </a:p>
        </p:txBody>
      </p:sp>
      <p:cxnSp>
        <p:nvCxnSpPr>
          <p:cNvPr id="42" name="Arrow 42"/>
          <p:cNvCxnSpPr/>
          <p:nvPr/>
        </p:nvCxnSpPr>
        <p:spPr>
          <a:xfrm flipH="0" flipV="0">
            <a:off x="8280000" y="5310000"/>
            <a:ext cx="2880000" cy="0"/>
          </a:xfrm>
          <a:prstGeom prst="straightConnector1">
            <a:avLst/>
          </a:prstGeom>
          <a:ln w="19050">
            <a:solidFill>
              <a:srgbClr val="222222"/>
            </a:solidFill>
            <a:prstDash val="solid"/>
            <a:tailEnd len="sm" type="arrow" w="sm"/>
          </a:ln>
        </p:spPr>
      </p:cxnSp>
      <p:cxnSp>
        <p:nvCxnSpPr>
          <p:cNvPr id="43" name="Arrow 43"/>
          <p:cNvCxnSpPr/>
          <p:nvPr/>
        </p:nvCxnSpPr>
        <p:spPr>
          <a:xfrm flipH="0" flipV="0">
            <a:off x="8280000" y="5670000"/>
            <a:ext cx="2880000" cy="0"/>
          </a:xfrm>
          <a:prstGeom prst="straightConnector1">
            <a:avLst/>
          </a:prstGeom>
          <a:ln w="19050">
            <a:solidFill>
              <a:srgbClr val="222222"/>
            </a:solidFill>
            <a:prstDash val="solid"/>
            <a:tailEnd len="sm" type="triangle" w="sm"/>
          </a:ln>
        </p:spPr>
      </p:cxnSp>
      <p:cxnSp>
        <p:nvCxnSpPr>
          <p:cNvPr id="44" name="Arrow 44"/>
          <p:cNvCxnSpPr/>
          <p:nvPr/>
        </p:nvCxnSpPr>
        <p:spPr>
          <a:xfrm flipH="0" flipV="0">
            <a:off x="8280000" y="6030000"/>
            <a:ext cx="2880000" cy="0"/>
          </a:xfrm>
          <a:prstGeom prst="straightConnector1">
            <a:avLst/>
          </a:prstGeom>
          <a:ln w="19050">
            <a:solidFill>
              <a:srgbClr val="222222"/>
            </a:solidFill>
            <a:prstDash val="solid"/>
            <a:headEnd len="sm" type="oval" w="sm"/>
            <a:tailEnd len="sm" type="arrow" w="sm"/>
          </a:ln>
        </p:spPr>
      </p:cxnSp>
      <p:cxnSp>
        <p:nvCxnSpPr>
          <p:cNvPr id="45" name="Arrow 45"/>
          <p:cNvCxnSpPr/>
          <p:nvPr/>
        </p:nvCxnSpPr>
        <p:spPr>
          <a:xfrm flipH="0" flipV="0">
            <a:off x="8280000" y="6390000"/>
            <a:ext cx="2880000" cy="0"/>
          </a:xfrm>
          <a:prstGeom prst="straightConnector1">
            <a:avLst/>
          </a:prstGeom>
          <a:ln w="19050">
            <a:solidFill>
              <a:srgbClr val="222222"/>
            </a:solidFill>
            <a:prstDash val="solid"/>
            <a:headEnd len="sm" type="diamond" w="sm"/>
            <a:tailEnd len="sm" type="triangle" w="sm"/>
          </a:ln>
        </p:spPr>
      </p:cxnSp>
    </p:spTree>
    <p:extLst>
      <p:ext uri="{BB962C8B-B14F-4D97-AF65-F5344CB8AC3E}">
        <p14:creationId xmlns:p14="http://schemas.microsoft.com/office/powerpoint/2010/main" val="27015244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 Perminov</dc:creator>
  <cp:lastModifiedBy>Andrew Perminov</cp:lastModifiedBy>
  <cp:revision>1</cp:revision>
  <dcterms:created xsi:type="dcterms:W3CDTF">2025-05-14T08:27:16Z</dcterms:created>
  <dcterms:modified xsi:type="dcterms:W3CDTF">2025-05-14T08:27:25Z</dcterms:modified>
</cp:coreProperties>
</file>