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450000" y="302400"/>
            <a:ext cx="11232000" cy="5817600"/>
            <a:chOff x="450000" y="302400"/>
            <a:chExt cx="11232000" cy="5817600"/>
          </a:xfrm>
        </p:grpSpPr>
        <p:sp>
          <p:nvSpPr>
            <p:cNvPr id="2" name="Polygon 2"/>
            <p:cNvSpPr/>
            <p:nvPr/>
          </p:nvSpPr>
          <p:spPr>
            <a:xfrm rot="0">
              <a:off x="536400" y="720000"/>
              <a:ext cx="11059200" cy="5040000"/>
            </a:xfrm>
            <a:custGeom>
              <a:avLst/>
              <a:ahLst/>
              <a:rect b="b" l="l" r="r" t="t"/>
              <a:pathLst>
                <a:path w="11059200" h="5040000">
                  <a:moveTo>
                    <a:pt x="0" y="5040000"/>
                  </a:moveTo>
                  <a:lnTo>
                    <a:pt x="0" y="1946139"/>
                  </a:lnTo>
                  <a:lnTo>
                    <a:pt x="62743" y="1947788"/>
                  </a:lnTo>
                  <a:lnTo>
                    <a:pt x="125486" y="1953451"/>
                  </a:lnTo>
                  <a:lnTo>
                    <a:pt x="188229" y="1964247"/>
                  </a:lnTo>
                  <a:lnTo>
                    <a:pt x="250971" y="1981274"/>
                  </a:lnTo>
                  <a:lnTo>
                    <a:pt x="313714" y="2005468"/>
                  </a:lnTo>
                  <a:lnTo>
                    <a:pt x="376457" y="2037450"/>
                  </a:lnTo>
                  <a:lnTo>
                    <a:pt x="439200" y="2077383"/>
                  </a:lnTo>
                  <a:lnTo>
                    <a:pt x="501943" y="2124898"/>
                  </a:lnTo>
                  <a:lnTo>
                    <a:pt x="564686" y="2179105"/>
                  </a:lnTo>
                  <a:lnTo>
                    <a:pt x="627429" y="2238697"/>
                  </a:lnTo>
                  <a:lnTo>
                    <a:pt x="690171" y="2302111"/>
                  </a:lnTo>
                  <a:lnTo>
                    <a:pt x="752914" y="2367704"/>
                  </a:lnTo>
                  <a:lnTo>
                    <a:pt x="815657" y="2433880"/>
                  </a:lnTo>
                  <a:lnTo>
                    <a:pt x="878400" y="2499152"/>
                  </a:lnTo>
                  <a:lnTo>
                    <a:pt x="941143" y="2562126"/>
                  </a:lnTo>
                  <a:lnTo>
                    <a:pt x="1003886" y="2621402"/>
                  </a:lnTo>
                  <a:lnTo>
                    <a:pt x="1066629" y="2675443"/>
                  </a:lnTo>
                  <a:lnTo>
                    <a:pt x="1129371" y="2722402"/>
                  </a:lnTo>
                  <a:lnTo>
                    <a:pt x="1192114" y="2759954"/>
                  </a:lnTo>
                  <a:lnTo>
                    <a:pt x="1254857" y="2785164"/>
                  </a:lnTo>
                  <a:lnTo>
                    <a:pt x="1317600" y="2794455"/>
                  </a:lnTo>
                  <a:lnTo>
                    <a:pt x="1362171" y="2789161"/>
                  </a:lnTo>
                  <a:lnTo>
                    <a:pt x="1406743" y="2772279"/>
                  </a:lnTo>
                  <a:lnTo>
                    <a:pt x="1451314" y="2742430"/>
                  </a:lnTo>
                  <a:lnTo>
                    <a:pt x="1495886" y="2698539"/>
                  </a:lnTo>
                  <a:lnTo>
                    <a:pt x="1540457" y="2640068"/>
                  </a:lnTo>
                  <a:lnTo>
                    <a:pt x="1585029" y="2567234"/>
                  </a:lnTo>
                  <a:lnTo>
                    <a:pt x="1629600" y="2481191"/>
                  </a:lnTo>
                  <a:lnTo>
                    <a:pt x="1674171" y="2384102"/>
                  </a:lnTo>
                  <a:lnTo>
                    <a:pt x="1718743" y="2279050"/>
                  </a:lnTo>
                  <a:lnTo>
                    <a:pt x="1763314" y="2169804"/>
                  </a:lnTo>
                  <a:lnTo>
                    <a:pt x="1807886" y="2060437"/>
                  </a:lnTo>
                  <a:lnTo>
                    <a:pt x="1852457" y="1954916"/>
                  </a:lnTo>
                  <a:lnTo>
                    <a:pt x="1897029" y="1856714"/>
                  </a:lnTo>
                  <a:lnTo>
                    <a:pt x="1941600" y="1768553"/>
                  </a:lnTo>
                  <a:lnTo>
                    <a:pt x="1986171" y="1692282"/>
                  </a:lnTo>
                  <a:lnTo>
                    <a:pt x="2030743" y="1628895"/>
                  </a:lnTo>
                  <a:lnTo>
                    <a:pt x="2075314" y="1578647"/>
                  </a:lnTo>
                  <a:lnTo>
                    <a:pt x="2119886" y="1541211"/>
                  </a:lnTo>
                  <a:lnTo>
                    <a:pt x="2164457" y="1515842"/>
                  </a:lnTo>
                  <a:lnTo>
                    <a:pt x="2209029" y="1501517"/>
                  </a:lnTo>
                  <a:lnTo>
                    <a:pt x="2253600" y="1497030"/>
                  </a:lnTo>
                  <a:lnTo>
                    <a:pt x="2298171" y="1501060"/>
                  </a:lnTo>
                  <a:lnTo>
                    <a:pt x="2342743" y="1512197"/>
                  </a:lnTo>
                  <a:lnTo>
                    <a:pt x="2387314" y="1528945"/>
                  </a:lnTo>
                  <a:lnTo>
                    <a:pt x="2431886" y="1549729"/>
                  </a:lnTo>
                  <a:lnTo>
                    <a:pt x="2476457" y="1572894"/>
                  </a:lnTo>
                  <a:lnTo>
                    <a:pt x="2521029" y="1596733"/>
                  </a:lnTo>
                  <a:lnTo>
                    <a:pt x="2565600" y="1619540"/>
                  </a:lnTo>
                  <a:lnTo>
                    <a:pt x="2610171" y="1639695"/>
                  </a:lnTo>
                  <a:lnTo>
                    <a:pt x="2654743" y="1655771"/>
                  </a:lnTo>
                  <a:lnTo>
                    <a:pt x="2699314" y="1666646"/>
                  </a:lnTo>
                  <a:lnTo>
                    <a:pt x="2743886" y="1671608"/>
                  </a:lnTo>
                  <a:lnTo>
                    <a:pt x="2788457" y="1670423"/>
                  </a:lnTo>
                  <a:lnTo>
                    <a:pt x="2833029" y="1663350"/>
                  </a:lnTo>
                  <a:lnTo>
                    <a:pt x="2877600" y="1651123"/>
                  </a:lnTo>
                  <a:lnTo>
                    <a:pt x="2922171" y="1634878"/>
                  </a:lnTo>
                  <a:lnTo>
                    <a:pt x="2966743" y="1616074"/>
                  </a:lnTo>
                  <a:lnTo>
                    <a:pt x="3011314" y="1596401"/>
                  </a:lnTo>
                  <a:lnTo>
                    <a:pt x="3055886" y="1577702"/>
                  </a:lnTo>
                  <a:lnTo>
                    <a:pt x="3100457" y="1561910"/>
                  </a:lnTo>
                  <a:lnTo>
                    <a:pt x="3145029" y="1550998"/>
                  </a:lnTo>
                  <a:lnTo>
                    <a:pt x="3189600" y="1546931"/>
                  </a:lnTo>
                  <a:lnTo>
                    <a:pt x="3234171" y="1551620"/>
                  </a:lnTo>
                  <a:lnTo>
                    <a:pt x="3278743" y="1566861"/>
                  </a:lnTo>
                  <a:lnTo>
                    <a:pt x="3323314" y="1594240"/>
                  </a:lnTo>
                  <a:lnTo>
                    <a:pt x="3367886" y="1635026"/>
                  </a:lnTo>
                  <a:lnTo>
                    <a:pt x="3412457" y="1690034"/>
                  </a:lnTo>
                  <a:lnTo>
                    <a:pt x="3457029" y="1759475"/>
                  </a:lnTo>
                  <a:lnTo>
                    <a:pt x="3501600" y="1842835"/>
                  </a:lnTo>
                  <a:lnTo>
                    <a:pt x="3546171" y="1938781"/>
                  </a:lnTo>
                  <a:lnTo>
                    <a:pt x="3590743" y="2045155"/>
                  </a:lnTo>
                  <a:lnTo>
                    <a:pt x="3635314" y="2159055"/>
                  </a:lnTo>
                  <a:lnTo>
                    <a:pt x="3679886" y="2277009"/>
                  </a:lnTo>
                  <a:lnTo>
                    <a:pt x="3724457" y="2395233"/>
                  </a:lnTo>
                  <a:lnTo>
                    <a:pt x="3769029" y="2509916"/>
                  </a:lnTo>
                  <a:lnTo>
                    <a:pt x="3813600" y="2617501"/>
                  </a:lnTo>
                  <a:lnTo>
                    <a:pt x="3858171" y="2714905"/>
                  </a:lnTo>
                  <a:lnTo>
                    <a:pt x="3902743" y="2799670"/>
                  </a:lnTo>
                  <a:lnTo>
                    <a:pt x="3947314" y="2870022"/>
                  </a:lnTo>
                  <a:lnTo>
                    <a:pt x="3991886" y="2924861"/>
                  </a:lnTo>
                  <a:lnTo>
                    <a:pt x="4036457" y="2963705"/>
                  </a:lnTo>
                  <a:lnTo>
                    <a:pt x="4081029" y="2986604"/>
                  </a:lnTo>
                  <a:lnTo>
                    <a:pt x="4125600" y="2994059"/>
                  </a:lnTo>
                  <a:lnTo>
                    <a:pt x="4170171" y="2986957"/>
                  </a:lnTo>
                  <a:lnTo>
                    <a:pt x="4214743" y="2966519"/>
                  </a:lnTo>
                  <a:lnTo>
                    <a:pt x="4259314" y="2934272"/>
                  </a:lnTo>
                  <a:lnTo>
                    <a:pt x="4303886" y="2892035"/>
                  </a:lnTo>
                  <a:lnTo>
                    <a:pt x="4348457" y="2841896"/>
                  </a:lnTo>
                  <a:lnTo>
                    <a:pt x="4393029" y="2786174"/>
                  </a:lnTo>
                  <a:lnTo>
                    <a:pt x="4437600" y="2727363"/>
                  </a:lnTo>
                  <a:lnTo>
                    <a:pt x="4482171" y="2668021"/>
                  </a:lnTo>
                  <a:lnTo>
                    <a:pt x="4526743" y="2610639"/>
                  </a:lnTo>
                  <a:lnTo>
                    <a:pt x="4571314" y="2557478"/>
                  </a:lnTo>
                  <a:lnTo>
                    <a:pt x="4615886" y="2510410"/>
                  </a:lnTo>
                  <a:lnTo>
                    <a:pt x="4660457" y="2470782"/>
                  </a:lnTo>
                  <a:lnTo>
                    <a:pt x="4705029" y="2439326"/>
                  </a:lnTo>
                  <a:lnTo>
                    <a:pt x="4749600" y="2416136"/>
                  </a:lnTo>
                  <a:lnTo>
                    <a:pt x="4794171" y="2400707"/>
                  </a:lnTo>
                  <a:lnTo>
                    <a:pt x="4838743" y="2392026"/>
                  </a:lnTo>
                  <a:lnTo>
                    <a:pt x="4883314" y="2388700"/>
                  </a:lnTo>
                  <a:lnTo>
                    <a:pt x="4927886" y="2389092"/>
                  </a:lnTo>
                  <a:lnTo>
                    <a:pt x="4972457" y="2391455"/>
                  </a:lnTo>
                  <a:lnTo>
                    <a:pt x="5017029" y="2394050"/>
                  </a:lnTo>
                  <a:lnTo>
                    <a:pt x="5061600" y="2395248"/>
                  </a:lnTo>
                  <a:lnTo>
                    <a:pt x="5106171" y="2393609"/>
                  </a:lnTo>
                  <a:lnTo>
                    <a:pt x="5150743" y="2387953"/>
                  </a:lnTo>
                  <a:lnTo>
                    <a:pt x="5195314" y="2377412"/>
                  </a:lnTo>
                  <a:lnTo>
                    <a:pt x="5239886" y="2361482"/>
                  </a:lnTo>
                  <a:lnTo>
                    <a:pt x="5284457" y="2340056"/>
                  </a:lnTo>
                  <a:lnTo>
                    <a:pt x="5329029" y="2313445"/>
                  </a:lnTo>
                  <a:lnTo>
                    <a:pt x="5373600" y="2282368"/>
                  </a:lnTo>
                  <a:lnTo>
                    <a:pt x="5418171" y="2247915"/>
                  </a:lnTo>
                  <a:lnTo>
                    <a:pt x="5462743" y="2211462"/>
                  </a:lnTo>
                  <a:lnTo>
                    <a:pt x="5507314" y="2174560"/>
                  </a:lnTo>
                  <a:lnTo>
                    <a:pt x="5551886" y="2138788"/>
                  </a:lnTo>
                  <a:lnTo>
                    <a:pt x="5596457" y="2105599"/>
                  </a:lnTo>
                  <a:lnTo>
                    <a:pt x="5641029" y="2076191"/>
                  </a:lnTo>
                  <a:lnTo>
                    <a:pt x="5685600" y="2051393"/>
                  </a:lnTo>
                  <a:lnTo>
                    <a:pt x="5730171" y="2031619"/>
                  </a:lnTo>
                  <a:lnTo>
                    <a:pt x="5774743" y="2016860"/>
                  </a:lnTo>
                  <a:lnTo>
                    <a:pt x="5819314" y="2006728"/>
                  </a:lnTo>
                  <a:lnTo>
                    <a:pt x="5863886" y="2000529"/>
                  </a:lnTo>
                  <a:lnTo>
                    <a:pt x="5908457" y="1997360"/>
                  </a:lnTo>
                  <a:lnTo>
                    <a:pt x="5953029" y="1996206"/>
                  </a:lnTo>
                  <a:lnTo>
                    <a:pt x="5997600" y="1996040"/>
                  </a:lnTo>
                  <a:lnTo>
                    <a:pt x="6042171" y="1995910"/>
                  </a:lnTo>
                  <a:lnTo>
                    <a:pt x="6086743" y="1995023"/>
                  </a:lnTo>
                  <a:lnTo>
                    <a:pt x="6131314" y="1992807"/>
                  </a:lnTo>
                  <a:lnTo>
                    <a:pt x="6175886" y="1988967"/>
                  </a:lnTo>
                  <a:lnTo>
                    <a:pt x="6220457" y="1983522"/>
                  </a:lnTo>
                  <a:lnTo>
                    <a:pt x="6265029" y="1976814"/>
                  </a:lnTo>
                  <a:lnTo>
                    <a:pt x="6309600" y="1969495"/>
                  </a:lnTo>
                  <a:lnTo>
                    <a:pt x="6354171" y="1962469"/>
                  </a:lnTo>
                  <a:lnTo>
                    <a:pt x="6398743" y="1956800"/>
                  </a:lnTo>
                  <a:lnTo>
                    <a:pt x="6443314" y="1953592"/>
                  </a:lnTo>
                  <a:lnTo>
                    <a:pt x="6487886" y="1953843"/>
                  </a:lnTo>
                  <a:lnTo>
                    <a:pt x="6532457" y="1958297"/>
                  </a:lnTo>
                  <a:lnTo>
                    <a:pt x="6577029" y="1967326"/>
                  </a:lnTo>
                  <a:lnTo>
                    <a:pt x="6621600" y="1980838"/>
                  </a:lnTo>
                  <a:lnTo>
                    <a:pt x="6666171" y="1998235"/>
                  </a:lnTo>
                  <a:lnTo>
                    <a:pt x="6710743" y="2018427"/>
                  </a:lnTo>
                  <a:lnTo>
                    <a:pt x="6755314" y="2039869"/>
                  </a:lnTo>
                  <a:lnTo>
                    <a:pt x="6799886" y="2060637"/>
                  </a:lnTo>
                  <a:lnTo>
                    <a:pt x="6844457" y="2078516"/>
                  </a:lnTo>
                  <a:lnTo>
                    <a:pt x="6889029" y="2091089"/>
                  </a:lnTo>
                  <a:lnTo>
                    <a:pt x="6933600" y="2095842"/>
                  </a:lnTo>
                  <a:lnTo>
                    <a:pt x="6978171" y="2090266"/>
                  </a:lnTo>
                  <a:lnTo>
                    <a:pt x="7022743" y="2071985"/>
                  </a:lnTo>
                  <a:lnTo>
                    <a:pt x="7067314" y="2038894"/>
                  </a:lnTo>
                  <a:lnTo>
                    <a:pt x="7111886" y="1989325"/>
                  </a:lnTo>
                  <a:lnTo>
                    <a:pt x="7156457" y="1922233"/>
                  </a:lnTo>
                  <a:lnTo>
                    <a:pt x="7201029" y="1837382"/>
                  </a:lnTo>
                  <a:lnTo>
                    <a:pt x="7245600" y="1735506"/>
                  </a:lnTo>
                  <a:lnTo>
                    <a:pt x="7290171" y="1618411"/>
                  </a:lnTo>
                  <a:lnTo>
                    <a:pt x="7334743" y="1488982"/>
                  </a:lnTo>
                  <a:lnTo>
                    <a:pt x="7379314" y="1351063"/>
                  </a:lnTo>
                  <a:lnTo>
                    <a:pt x="7423886" y="1209210"/>
                  </a:lnTo>
                  <a:lnTo>
                    <a:pt x="7468457" y="1068330"/>
                  </a:lnTo>
                  <a:lnTo>
                    <a:pt x="7513029" y="933278"/>
                  </a:lnTo>
                  <a:lnTo>
                    <a:pt x="7557600" y="808452"/>
                  </a:lnTo>
                  <a:lnTo>
                    <a:pt x="7602171" y="697469"/>
                  </a:lnTo>
                  <a:lnTo>
                    <a:pt x="7646743" y="602956"/>
                  </a:lnTo>
                  <a:lnTo>
                    <a:pt x="7691314" y="526478"/>
                  </a:lnTo>
                  <a:lnTo>
                    <a:pt x="7735886" y="468572"/>
                  </a:lnTo>
                  <a:lnTo>
                    <a:pt x="7780457" y="428877"/>
                  </a:lnTo>
                  <a:lnTo>
                    <a:pt x="7825029" y="406301"/>
                  </a:lnTo>
                  <a:lnTo>
                    <a:pt x="7869600" y="399208"/>
                  </a:lnTo>
                  <a:lnTo>
                    <a:pt x="7914171" y="405581"/>
                  </a:lnTo>
                  <a:lnTo>
                    <a:pt x="7958743" y="423170"/>
                  </a:lnTo>
                  <a:lnTo>
                    <a:pt x="8003314" y="449601"/>
                  </a:lnTo>
                  <a:lnTo>
                    <a:pt x="8047886" y="482474"/>
                  </a:lnTo>
                  <a:lnTo>
                    <a:pt x="8092457" y="519438"/>
                  </a:lnTo>
                  <a:lnTo>
                    <a:pt x="8137029" y="558267"/>
                  </a:lnTo>
                  <a:lnTo>
                    <a:pt x="8181600" y="596937"/>
                  </a:lnTo>
                  <a:lnTo>
                    <a:pt x="8226171" y="633710"/>
                  </a:lnTo>
                  <a:lnTo>
                    <a:pt x="8270743" y="667209"/>
                  </a:lnTo>
                  <a:lnTo>
                    <a:pt x="8315314" y="696486"/>
                  </a:lnTo>
                  <a:lnTo>
                    <a:pt x="8359886" y="721053"/>
                  </a:lnTo>
                  <a:lnTo>
                    <a:pt x="8404457" y="740871"/>
                  </a:lnTo>
                  <a:lnTo>
                    <a:pt x="8449029" y="756291"/>
                  </a:lnTo>
                  <a:lnTo>
                    <a:pt x="8493600" y="767948"/>
                  </a:lnTo>
                  <a:lnTo>
                    <a:pt x="8538171" y="776630"/>
                  </a:lnTo>
                  <a:lnTo>
                    <a:pt x="8582743" y="783134"/>
                  </a:lnTo>
                  <a:lnTo>
                    <a:pt x="8627314" y="788144"/>
                  </a:lnTo>
                  <a:lnTo>
                    <a:pt x="8671886" y="792133"/>
                  </a:lnTo>
                  <a:lnTo>
                    <a:pt x="8716457" y="795297"/>
                  </a:lnTo>
                  <a:lnTo>
                    <a:pt x="8761029" y="797530"/>
                  </a:lnTo>
                  <a:lnTo>
                    <a:pt x="8805600" y="798416"/>
                  </a:lnTo>
                  <a:lnTo>
                    <a:pt x="8850171" y="797251"/>
                  </a:lnTo>
                  <a:lnTo>
                    <a:pt x="8894743" y="793083"/>
                  </a:lnTo>
                  <a:lnTo>
                    <a:pt x="8939314" y="784767"/>
                  </a:lnTo>
                  <a:lnTo>
                    <a:pt x="8983886" y="771050"/>
                  </a:lnTo>
                  <a:lnTo>
                    <a:pt x="9028457" y="750673"/>
                  </a:lnTo>
                  <a:lnTo>
                    <a:pt x="9073029" y="722518"/>
                  </a:lnTo>
                  <a:lnTo>
                    <a:pt x="9117600" y="685763"/>
                  </a:lnTo>
                  <a:lnTo>
                    <a:pt x="9162171" y="640073"/>
                  </a:lnTo>
                  <a:lnTo>
                    <a:pt x="9206743" y="585751"/>
                  </a:lnTo>
                  <a:lnTo>
                    <a:pt x="9251314" y="523858"/>
                  </a:lnTo>
                  <a:lnTo>
                    <a:pt x="9295886" y="456213"/>
                  </a:lnTo>
                  <a:lnTo>
                    <a:pt x="9340457" y="385292"/>
                  </a:lnTo>
                  <a:lnTo>
                    <a:pt x="9385029" y="313990"/>
                  </a:lnTo>
                  <a:lnTo>
                    <a:pt x="9429600" y="245311"/>
                  </a:lnTo>
                  <a:lnTo>
                    <a:pt x="9474171" y="182047"/>
                  </a:lnTo>
                  <a:lnTo>
                    <a:pt x="9518743" y="126503"/>
                  </a:lnTo>
                  <a:lnTo>
                    <a:pt x="9563314" y="80339"/>
                  </a:lnTo>
                  <a:lnTo>
                    <a:pt x="9607886" y="44520"/>
                  </a:lnTo>
                  <a:lnTo>
                    <a:pt x="9652457" y="19376"/>
                  </a:lnTo>
                  <a:lnTo>
                    <a:pt x="9697029" y="4720"/>
                  </a:lnTo>
                  <a:lnTo>
                    <a:pt x="9741600" y="0"/>
                  </a:lnTo>
                  <a:lnTo>
                    <a:pt x="9804343" y="8668"/>
                  </a:lnTo>
                  <a:lnTo>
                    <a:pt x="9867086" y="32984"/>
                  </a:lnTo>
                  <a:lnTo>
                    <a:pt x="9929829" y="70469"/>
                  </a:lnTo>
                  <a:lnTo>
                    <a:pt x="9992571" y="118867"/>
                  </a:lnTo>
                  <a:lnTo>
                    <a:pt x="10055314" y="176192"/>
                  </a:lnTo>
                  <a:lnTo>
                    <a:pt x="10118057" y="240678"/>
                  </a:lnTo>
                  <a:lnTo>
                    <a:pt x="10180800" y="310670"/>
                  </a:lnTo>
                  <a:lnTo>
                    <a:pt x="10243543" y="384494"/>
                  </a:lnTo>
                  <a:lnTo>
                    <a:pt x="10306286" y="460360"/>
                  </a:lnTo>
                  <a:lnTo>
                    <a:pt x="10369029" y="536294"/>
                  </a:lnTo>
                  <a:lnTo>
                    <a:pt x="10431771" y="610166"/>
                  </a:lnTo>
                  <a:lnTo>
                    <a:pt x="10494514" y="679793"/>
                  </a:lnTo>
                  <a:lnTo>
                    <a:pt x="10557257" y="743130"/>
                  </a:lnTo>
                  <a:lnTo>
                    <a:pt x="10620000" y="798497"/>
                  </a:lnTo>
                  <a:lnTo>
                    <a:pt x="10682743" y="844785"/>
                  </a:lnTo>
                  <a:lnTo>
                    <a:pt x="10745486" y="881571"/>
                  </a:lnTo>
                  <a:lnTo>
                    <a:pt x="10808229" y="909117"/>
                  </a:lnTo>
                  <a:lnTo>
                    <a:pt x="10870971" y="928257"/>
                  </a:lnTo>
                  <a:lnTo>
                    <a:pt x="10933714" y="940206"/>
                  </a:lnTo>
                  <a:lnTo>
                    <a:pt x="10996457" y="946361"/>
                  </a:lnTo>
                  <a:lnTo>
                    <a:pt x="11059200" y="948119"/>
                  </a:lnTo>
                  <a:lnTo>
                    <a:pt x="11059200" y="5040000"/>
                  </a:lnTo>
                  <a:close/>
                </a:path>
              </a:pathLst>
            </a:custGeom>
            <a:solidFill>
              <a:srgbClr val="ffddd7"/>
            </a:solidFill>
          </p:spPr>
        </p:sp>
        <p:sp>
          <p:nvSpPr>
            <p:cNvPr id="3" name="Polyline 3"/>
            <p:cNvSpPr/>
            <p:nvPr/>
          </p:nvSpPr>
          <p:spPr>
            <a:xfrm rot="0">
              <a:off x="536400" y="720000"/>
              <a:ext cx="11059200" cy="2994059"/>
            </a:xfrm>
            <a:custGeom>
              <a:avLst/>
              <a:ahLst/>
              <a:rect b="b" l="l" r="r" t="t"/>
              <a:pathLst>
                <a:path w="11059200" h="2994059">
                  <a:moveTo>
                    <a:pt x="0" y="1946139"/>
                  </a:moveTo>
                  <a:lnTo>
                    <a:pt x="62743" y="1947788"/>
                  </a:lnTo>
                  <a:lnTo>
                    <a:pt x="125486" y="1953451"/>
                  </a:lnTo>
                  <a:lnTo>
                    <a:pt x="188229" y="1964247"/>
                  </a:lnTo>
                  <a:lnTo>
                    <a:pt x="250971" y="1981274"/>
                  </a:lnTo>
                  <a:lnTo>
                    <a:pt x="313714" y="2005468"/>
                  </a:lnTo>
                  <a:lnTo>
                    <a:pt x="376457" y="2037450"/>
                  </a:lnTo>
                  <a:lnTo>
                    <a:pt x="439200" y="2077383"/>
                  </a:lnTo>
                  <a:lnTo>
                    <a:pt x="501943" y="2124898"/>
                  </a:lnTo>
                  <a:lnTo>
                    <a:pt x="564686" y="2179105"/>
                  </a:lnTo>
                  <a:lnTo>
                    <a:pt x="627429" y="2238697"/>
                  </a:lnTo>
                  <a:lnTo>
                    <a:pt x="690171" y="2302111"/>
                  </a:lnTo>
                  <a:lnTo>
                    <a:pt x="752914" y="2367704"/>
                  </a:lnTo>
                  <a:lnTo>
                    <a:pt x="815657" y="2433880"/>
                  </a:lnTo>
                  <a:lnTo>
                    <a:pt x="878400" y="2499152"/>
                  </a:lnTo>
                  <a:lnTo>
                    <a:pt x="941143" y="2562126"/>
                  </a:lnTo>
                  <a:lnTo>
                    <a:pt x="1003886" y="2621402"/>
                  </a:lnTo>
                  <a:lnTo>
                    <a:pt x="1066629" y="2675443"/>
                  </a:lnTo>
                  <a:lnTo>
                    <a:pt x="1129371" y="2722402"/>
                  </a:lnTo>
                  <a:lnTo>
                    <a:pt x="1192114" y="2759954"/>
                  </a:lnTo>
                  <a:lnTo>
                    <a:pt x="1254857" y="2785164"/>
                  </a:lnTo>
                  <a:lnTo>
                    <a:pt x="1317600" y="2794455"/>
                  </a:lnTo>
                  <a:lnTo>
                    <a:pt x="1362171" y="2789161"/>
                  </a:lnTo>
                  <a:lnTo>
                    <a:pt x="1406743" y="2772279"/>
                  </a:lnTo>
                  <a:lnTo>
                    <a:pt x="1451314" y="2742430"/>
                  </a:lnTo>
                  <a:lnTo>
                    <a:pt x="1495886" y="2698539"/>
                  </a:lnTo>
                  <a:lnTo>
                    <a:pt x="1540457" y="2640068"/>
                  </a:lnTo>
                  <a:lnTo>
                    <a:pt x="1585029" y="2567234"/>
                  </a:lnTo>
                  <a:lnTo>
                    <a:pt x="1629600" y="2481191"/>
                  </a:lnTo>
                  <a:lnTo>
                    <a:pt x="1674171" y="2384102"/>
                  </a:lnTo>
                  <a:lnTo>
                    <a:pt x="1718743" y="2279050"/>
                  </a:lnTo>
                  <a:lnTo>
                    <a:pt x="1763314" y="2169804"/>
                  </a:lnTo>
                  <a:lnTo>
                    <a:pt x="1807886" y="2060437"/>
                  </a:lnTo>
                  <a:lnTo>
                    <a:pt x="1852457" y="1954916"/>
                  </a:lnTo>
                  <a:lnTo>
                    <a:pt x="1897029" y="1856714"/>
                  </a:lnTo>
                  <a:lnTo>
                    <a:pt x="1941600" y="1768553"/>
                  </a:lnTo>
                  <a:lnTo>
                    <a:pt x="1986171" y="1692282"/>
                  </a:lnTo>
                  <a:lnTo>
                    <a:pt x="2030743" y="1628895"/>
                  </a:lnTo>
                  <a:lnTo>
                    <a:pt x="2075314" y="1578647"/>
                  </a:lnTo>
                  <a:lnTo>
                    <a:pt x="2119886" y="1541211"/>
                  </a:lnTo>
                  <a:lnTo>
                    <a:pt x="2164457" y="1515842"/>
                  </a:lnTo>
                  <a:lnTo>
                    <a:pt x="2209029" y="1501517"/>
                  </a:lnTo>
                  <a:lnTo>
                    <a:pt x="2253600" y="1497030"/>
                  </a:lnTo>
                  <a:lnTo>
                    <a:pt x="2298171" y="1501060"/>
                  </a:lnTo>
                  <a:lnTo>
                    <a:pt x="2342743" y="1512197"/>
                  </a:lnTo>
                  <a:lnTo>
                    <a:pt x="2387314" y="1528945"/>
                  </a:lnTo>
                  <a:lnTo>
                    <a:pt x="2431886" y="1549729"/>
                  </a:lnTo>
                  <a:lnTo>
                    <a:pt x="2476457" y="1572894"/>
                  </a:lnTo>
                  <a:lnTo>
                    <a:pt x="2521029" y="1596733"/>
                  </a:lnTo>
                  <a:lnTo>
                    <a:pt x="2565600" y="1619540"/>
                  </a:lnTo>
                  <a:lnTo>
                    <a:pt x="2610171" y="1639695"/>
                  </a:lnTo>
                  <a:lnTo>
                    <a:pt x="2654743" y="1655771"/>
                  </a:lnTo>
                  <a:lnTo>
                    <a:pt x="2699314" y="1666646"/>
                  </a:lnTo>
                  <a:lnTo>
                    <a:pt x="2743886" y="1671608"/>
                  </a:lnTo>
                  <a:lnTo>
                    <a:pt x="2788457" y="1670423"/>
                  </a:lnTo>
                  <a:lnTo>
                    <a:pt x="2833029" y="1663350"/>
                  </a:lnTo>
                  <a:lnTo>
                    <a:pt x="2877600" y="1651123"/>
                  </a:lnTo>
                  <a:lnTo>
                    <a:pt x="2922171" y="1634878"/>
                  </a:lnTo>
                  <a:lnTo>
                    <a:pt x="2966743" y="1616074"/>
                  </a:lnTo>
                  <a:lnTo>
                    <a:pt x="3011314" y="1596401"/>
                  </a:lnTo>
                  <a:lnTo>
                    <a:pt x="3055886" y="1577702"/>
                  </a:lnTo>
                  <a:lnTo>
                    <a:pt x="3100457" y="1561910"/>
                  </a:lnTo>
                  <a:lnTo>
                    <a:pt x="3145029" y="1550998"/>
                  </a:lnTo>
                  <a:lnTo>
                    <a:pt x="3189600" y="1546931"/>
                  </a:lnTo>
                  <a:lnTo>
                    <a:pt x="3234171" y="1551620"/>
                  </a:lnTo>
                  <a:lnTo>
                    <a:pt x="3278743" y="1566861"/>
                  </a:lnTo>
                  <a:lnTo>
                    <a:pt x="3323314" y="1594240"/>
                  </a:lnTo>
                  <a:lnTo>
                    <a:pt x="3367886" y="1635026"/>
                  </a:lnTo>
                  <a:lnTo>
                    <a:pt x="3412457" y="1690034"/>
                  </a:lnTo>
                  <a:lnTo>
                    <a:pt x="3457029" y="1759475"/>
                  </a:lnTo>
                  <a:lnTo>
                    <a:pt x="3501600" y="1842835"/>
                  </a:lnTo>
                  <a:lnTo>
                    <a:pt x="3546171" y="1938781"/>
                  </a:lnTo>
                  <a:lnTo>
                    <a:pt x="3590743" y="2045155"/>
                  </a:lnTo>
                  <a:lnTo>
                    <a:pt x="3635314" y="2159055"/>
                  </a:lnTo>
                  <a:lnTo>
                    <a:pt x="3679886" y="2277009"/>
                  </a:lnTo>
                  <a:lnTo>
                    <a:pt x="3724457" y="2395233"/>
                  </a:lnTo>
                  <a:lnTo>
                    <a:pt x="3769029" y="2509916"/>
                  </a:lnTo>
                  <a:lnTo>
                    <a:pt x="3813600" y="2617501"/>
                  </a:lnTo>
                  <a:lnTo>
                    <a:pt x="3858171" y="2714905"/>
                  </a:lnTo>
                  <a:lnTo>
                    <a:pt x="3902743" y="2799670"/>
                  </a:lnTo>
                  <a:lnTo>
                    <a:pt x="3947314" y="2870022"/>
                  </a:lnTo>
                  <a:lnTo>
                    <a:pt x="3991886" y="2924861"/>
                  </a:lnTo>
                  <a:lnTo>
                    <a:pt x="4036457" y="2963705"/>
                  </a:lnTo>
                  <a:lnTo>
                    <a:pt x="4081029" y="2986604"/>
                  </a:lnTo>
                  <a:lnTo>
                    <a:pt x="4125600" y="2994059"/>
                  </a:lnTo>
                  <a:lnTo>
                    <a:pt x="4170171" y="2986957"/>
                  </a:lnTo>
                  <a:lnTo>
                    <a:pt x="4214743" y="2966519"/>
                  </a:lnTo>
                  <a:lnTo>
                    <a:pt x="4259314" y="2934272"/>
                  </a:lnTo>
                  <a:lnTo>
                    <a:pt x="4303886" y="2892035"/>
                  </a:lnTo>
                  <a:lnTo>
                    <a:pt x="4348457" y="2841896"/>
                  </a:lnTo>
                  <a:lnTo>
                    <a:pt x="4393029" y="2786174"/>
                  </a:lnTo>
                  <a:lnTo>
                    <a:pt x="4437600" y="2727363"/>
                  </a:lnTo>
                  <a:lnTo>
                    <a:pt x="4482171" y="2668021"/>
                  </a:lnTo>
                  <a:lnTo>
                    <a:pt x="4526743" y="2610639"/>
                  </a:lnTo>
                  <a:lnTo>
                    <a:pt x="4571314" y="2557478"/>
                  </a:lnTo>
                  <a:lnTo>
                    <a:pt x="4615886" y="2510410"/>
                  </a:lnTo>
                  <a:lnTo>
                    <a:pt x="4660457" y="2470782"/>
                  </a:lnTo>
                  <a:lnTo>
                    <a:pt x="4705029" y="2439326"/>
                  </a:lnTo>
                  <a:lnTo>
                    <a:pt x="4749600" y="2416136"/>
                  </a:lnTo>
                  <a:lnTo>
                    <a:pt x="4794171" y="2400707"/>
                  </a:lnTo>
                  <a:lnTo>
                    <a:pt x="4838743" y="2392026"/>
                  </a:lnTo>
                  <a:lnTo>
                    <a:pt x="4883314" y="2388700"/>
                  </a:lnTo>
                  <a:lnTo>
                    <a:pt x="4927886" y="2389092"/>
                  </a:lnTo>
                  <a:lnTo>
                    <a:pt x="4972457" y="2391455"/>
                  </a:lnTo>
                  <a:lnTo>
                    <a:pt x="5017029" y="2394050"/>
                  </a:lnTo>
                  <a:lnTo>
                    <a:pt x="5061600" y="2395248"/>
                  </a:lnTo>
                  <a:lnTo>
                    <a:pt x="5106171" y="2393609"/>
                  </a:lnTo>
                  <a:lnTo>
                    <a:pt x="5150743" y="2387953"/>
                  </a:lnTo>
                  <a:lnTo>
                    <a:pt x="5195314" y="2377412"/>
                  </a:lnTo>
                  <a:lnTo>
                    <a:pt x="5239886" y="2361482"/>
                  </a:lnTo>
                  <a:lnTo>
                    <a:pt x="5284457" y="2340056"/>
                  </a:lnTo>
                  <a:lnTo>
                    <a:pt x="5329029" y="2313445"/>
                  </a:lnTo>
                  <a:lnTo>
                    <a:pt x="5373600" y="2282368"/>
                  </a:lnTo>
                  <a:lnTo>
                    <a:pt x="5418171" y="2247915"/>
                  </a:lnTo>
                  <a:lnTo>
                    <a:pt x="5462743" y="2211462"/>
                  </a:lnTo>
                  <a:lnTo>
                    <a:pt x="5507314" y="2174560"/>
                  </a:lnTo>
                  <a:lnTo>
                    <a:pt x="5551886" y="2138788"/>
                  </a:lnTo>
                  <a:lnTo>
                    <a:pt x="5596457" y="2105599"/>
                  </a:lnTo>
                  <a:lnTo>
                    <a:pt x="5641029" y="2076191"/>
                  </a:lnTo>
                  <a:lnTo>
                    <a:pt x="5685600" y="2051393"/>
                  </a:lnTo>
                  <a:lnTo>
                    <a:pt x="5730171" y="2031619"/>
                  </a:lnTo>
                  <a:lnTo>
                    <a:pt x="5774743" y="2016860"/>
                  </a:lnTo>
                  <a:lnTo>
                    <a:pt x="5819314" y="2006728"/>
                  </a:lnTo>
                  <a:lnTo>
                    <a:pt x="5863886" y="2000529"/>
                  </a:lnTo>
                  <a:lnTo>
                    <a:pt x="5908457" y="1997360"/>
                  </a:lnTo>
                  <a:lnTo>
                    <a:pt x="5953029" y="1996206"/>
                  </a:lnTo>
                  <a:lnTo>
                    <a:pt x="5997600" y="1996040"/>
                  </a:lnTo>
                  <a:lnTo>
                    <a:pt x="6042171" y="1995910"/>
                  </a:lnTo>
                  <a:lnTo>
                    <a:pt x="6086743" y="1995023"/>
                  </a:lnTo>
                  <a:lnTo>
                    <a:pt x="6131314" y="1992807"/>
                  </a:lnTo>
                  <a:lnTo>
                    <a:pt x="6175886" y="1988967"/>
                  </a:lnTo>
                  <a:lnTo>
                    <a:pt x="6220457" y="1983522"/>
                  </a:lnTo>
                  <a:lnTo>
                    <a:pt x="6265029" y="1976814"/>
                  </a:lnTo>
                  <a:lnTo>
                    <a:pt x="6309600" y="1969495"/>
                  </a:lnTo>
                  <a:lnTo>
                    <a:pt x="6354171" y="1962469"/>
                  </a:lnTo>
                  <a:lnTo>
                    <a:pt x="6398743" y="1956800"/>
                  </a:lnTo>
                  <a:lnTo>
                    <a:pt x="6443314" y="1953592"/>
                  </a:lnTo>
                  <a:lnTo>
                    <a:pt x="6487886" y="1953843"/>
                  </a:lnTo>
                  <a:lnTo>
                    <a:pt x="6532457" y="1958297"/>
                  </a:lnTo>
                  <a:lnTo>
                    <a:pt x="6577029" y="1967326"/>
                  </a:lnTo>
                  <a:lnTo>
                    <a:pt x="6621600" y="1980838"/>
                  </a:lnTo>
                  <a:lnTo>
                    <a:pt x="6666171" y="1998235"/>
                  </a:lnTo>
                  <a:lnTo>
                    <a:pt x="6710743" y="2018427"/>
                  </a:lnTo>
                  <a:lnTo>
                    <a:pt x="6755314" y="2039869"/>
                  </a:lnTo>
                  <a:lnTo>
                    <a:pt x="6799886" y="2060637"/>
                  </a:lnTo>
                  <a:lnTo>
                    <a:pt x="6844457" y="2078516"/>
                  </a:lnTo>
                  <a:lnTo>
                    <a:pt x="6889029" y="2091089"/>
                  </a:lnTo>
                  <a:lnTo>
                    <a:pt x="6933600" y="2095842"/>
                  </a:lnTo>
                  <a:lnTo>
                    <a:pt x="6978171" y="2090266"/>
                  </a:lnTo>
                  <a:lnTo>
                    <a:pt x="7022743" y="2071985"/>
                  </a:lnTo>
                  <a:lnTo>
                    <a:pt x="7067314" y="2038894"/>
                  </a:lnTo>
                  <a:lnTo>
                    <a:pt x="7111886" y="1989325"/>
                  </a:lnTo>
                  <a:lnTo>
                    <a:pt x="7156457" y="1922233"/>
                  </a:lnTo>
                  <a:lnTo>
                    <a:pt x="7201029" y="1837382"/>
                  </a:lnTo>
                  <a:lnTo>
                    <a:pt x="7245600" y="1735506"/>
                  </a:lnTo>
                  <a:lnTo>
                    <a:pt x="7290171" y="1618411"/>
                  </a:lnTo>
                  <a:lnTo>
                    <a:pt x="7334743" y="1488982"/>
                  </a:lnTo>
                  <a:lnTo>
                    <a:pt x="7379314" y="1351063"/>
                  </a:lnTo>
                  <a:lnTo>
                    <a:pt x="7423886" y="1209210"/>
                  </a:lnTo>
                  <a:lnTo>
                    <a:pt x="7468457" y="1068330"/>
                  </a:lnTo>
                  <a:lnTo>
                    <a:pt x="7513029" y="933278"/>
                  </a:lnTo>
                  <a:lnTo>
                    <a:pt x="7557600" y="808452"/>
                  </a:lnTo>
                  <a:lnTo>
                    <a:pt x="7602171" y="697469"/>
                  </a:lnTo>
                  <a:lnTo>
                    <a:pt x="7646743" y="602956"/>
                  </a:lnTo>
                  <a:lnTo>
                    <a:pt x="7691314" y="526478"/>
                  </a:lnTo>
                  <a:lnTo>
                    <a:pt x="7735886" y="468572"/>
                  </a:lnTo>
                  <a:lnTo>
                    <a:pt x="7780457" y="428877"/>
                  </a:lnTo>
                  <a:lnTo>
                    <a:pt x="7825029" y="406301"/>
                  </a:lnTo>
                  <a:lnTo>
                    <a:pt x="7869600" y="399208"/>
                  </a:lnTo>
                  <a:lnTo>
                    <a:pt x="7914171" y="405581"/>
                  </a:lnTo>
                  <a:lnTo>
                    <a:pt x="7958743" y="423170"/>
                  </a:lnTo>
                  <a:lnTo>
                    <a:pt x="8003314" y="449601"/>
                  </a:lnTo>
                  <a:lnTo>
                    <a:pt x="8047886" y="482474"/>
                  </a:lnTo>
                  <a:lnTo>
                    <a:pt x="8092457" y="519438"/>
                  </a:lnTo>
                  <a:lnTo>
                    <a:pt x="8137029" y="558267"/>
                  </a:lnTo>
                  <a:lnTo>
                    <a:pt x="8181600" y="596937"/>
                  </a:lnTo>
                  <a:lnTo>
                    <a:pt x="8226171" y="633710"/>
                  </a:lnTo>
                  <a:lnTo>
                    <a:pt x="8270743" y="667209"/>
                  </a:lnTo>
                  <a:lnTo>
                    <a:pt x="8315314" y="696486"/>
                  </a:lnTo>
                  <a:lnTo>
                    <a:pt x="8359886" y="721053"/>
                  </a:lnTo>
                  <a:lnTo>
                    <a:pt x="8404457" y="740871"/>
                  </a:lnTo>
                  <a:lnTo>
                    <a:pt x="8449029" y="756291"/>
                  </a:lnTo>
                  <a:lnTo>
                    <a:pt x="8493600" y="767948"/>
                  </a:lnTo>
                  <a:lnTo>
                    <a:pt x="8538171" y="776630"/>
                  </a:lnTo>
                  <a:lnTo>
                    <a:pt x="8582743" y="783134"/>
                  </a:lnTo>
                  <a:lnTo>
                    <a:pt x="8627314" y="788144"/>
                  </a:lnTo>
                  <a:lnTo>
                    <a:pt x="8671886" y="792133"/>
                  </a:lnTo>
                  <a:lnTo>
                    <a:pt x="8716457" y="795297"/>
                  </a:lnTo>
                  <a:lnTo>
                    <a:pt x="8761029" y="797530"/>
                  </a:lnTo>
                  <a:lnTo>
                    <a:pt x="8805600" y="798416"/>
                  </a:lnTo>
                  <a:lnTo>
                    <a:pt x="8850171" y="797251"/>
                  </a:lnTo>
                  <a:lnTo>
                    <a:pt x="8894743" y="793083"/>
                  </a:lnTo>
                  <a:lnTo>
                    <a:pt x="8939314" y="784767"/>
                  </a:lnTo>
                  <a:lnTo>
                    <a:pt x="8983886" y="771050"/>
                  </a:lnTo>
                  <a:lnTo>
                    <a:pt x="9028457" y="750673"/>
                  </a:lnTo>
                  <a:lnTo>
                    <a:pt x="9073029" y="722518"/>
                  </a:lnTo>
                  <a:lnTo>
                    <a:pt x="9117600" y="685763"/>
                  </a:lnTo>
                  <a:lnTo>
                    <a:pt x="9162171" y="640073"/>
                  </a:lnTo>
                  <a:lnTo>
                    <a:pt x="9206743" y="585751"/>
                  </a:lnTo>
                  <a:lnTo>
                    <a:pt x="9251314" y="523858"/>
                  </a:lnTo>
                  <a:lnTo>
                    <a:pt x="9295886" y="456213"/>
                  </a:lnTo>
                  <a:lnTo>
                    <a:pt x="9340457" y="385292"/>
                  </a:lnTo>
                  <a:lnTo>
                    <a:pt x="9385029" y="313990"/>
                  </a:lnTo>
                  <a:lnTo>
                    <a:pt x="9429600" y="245311"/>
                  </a:lnTo>
                  <a:lnTo>
                    <a:pt x="9474171" y="182047"/>
                  </a:lnTo>
                  <a:lnTo>
                    <a:pt x="9518743" y="126503"/>
                  </a:lnTo>
                  <a:lnTo>
                    <a:pt x="9563314" y="80339"/>
                  </a:lnTo>
                  <a:lnTo>
                    <a:pt x="9607886" y="44520"/>
                  </a:lnTo>
                  <a:lnTo>
                    <a:pt x="9652457" y="19376"/>
                  </a:lnTo>
                  <a:lnTo>
                    <a:pt x="9697029" y="4720"/>
                  </a:lnTo>
                  <a:lnTo>
                    <a:pt x="9741600" y="0"/>
                  </a:lnTo>
                  <a:lnTo>
                    <a:pt x="9804343" y="8668"/>
                  </a:lnTo>
                  <a:lnTo>
                    <a:pt x="9867086" y="32984"/>
                  </a:lnTo>
                  <a:lnTo>
                    <a:pt x="9929829" y="70469"/>
                  </a:lnTo>
                  <a:lnTo>
                    <a:pt x="9992571" y="118867"/>
                  </a:lnTo>
                  <a:lnTo>
                    <a:pt x="10055314" y="176192"/>
                  </a:lnTo>
                  <a:lnTo>
                    <a:pt x="10118057" y="240678"/>
                  </a:lnTo>
                  <a:lnTo>
                    <a:pt x="10180800" y="310670"/>
                  </a:lnTo>
                  <a:lnTo>
                    <a:pt x="10243543" y="384494"/>
                  </a:lnTo>
                  <a:lnTo>
                    <a:pt x="10306286" y="460360"/>
                  </a:lnTo>
                  <a:lnTo>
                    <a:pt x="10369029" y="536294"/>
                  </a:lnTo>
                  <a:lnTo>
                    <a:pt x="10431771" y="610166"/>
                  </a:lnTo>
                  <a:lnTo>
                    <a:pt x="10494514" y="679793"/>
                  </a:lnTo>
                  <a:lnTo>
                    <a:pt x="10557257" y="743130"/>
                  </a:lnTo>
                  <a:lnTo>
                    <a:pt x="10620000" y="798497"/>
                  </a:lnTo>
                  <a:lnTo>
                    <a:pt x="10682743" y="844785"/>
                  </a:lnTo>
                  <a:lnTo>
                    <a:pt x="10745486" y="881571"/>
                  </a:lnTo>
                  <a:lnTo>
                    <a:pt x="10808229" y="909117"/>
                  </a:lnTo>
                  <a:lnTo>
                    <a:pt x="10870971" y="928257"/>
                  </a:lnTo>
                  <a:lnTo>
                    <a:pt x="10933714" y="940206"/>
                  </a:lnTo>
                  <a:lnTo>
                    <a:pt x="10996457" y="946361"/>
                  </a:lnTo>
                  <a:lnTo>
                    <a:pt x="11059200" y="948119"/>
                  </a:lnTo>
                </a:path>
              </a:pathLst>
            </a:custGeom>
            <a:ln w="19050">
              <a:solidFill>
                <a:srgbClr val="fe7a81"/>
              </a:solidFill>
              <a:prstDash val="solid"/>
            </a:ln>
          </p:spPr>
        </p:sp>
        <p:sp>
          <p:nvSpPr>
            <p:cNvPr id="4" name="TextBox 4"/>
            <p:cNvSpPr txBox="1"/>
            <p:nvPr/>
          </p:nvSpPr>
          <p:spPr>
            <a:xfrm rot="0">
              <a:off x="450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январь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5" name="TextBox 5"/>
            <p:cNvSpPr txBox="1"/>
            <p:nvPr/>
          </p:nvSpPr>
          <p:spPr>
            <a:xfrm rot="0">
              <a:off x="450000" y="2248539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6.2</a:t>
              </a:r>
              <a:endParaRPr dirty="0" sz="1200"/>
            </a:p>
          </p:txBody>
        </p:sp>
        <p:sp>
          <p:nvSpPr>
            <p:cNvPr id="6" name="Ellipse 6"/>
            <p:cNvSpPr/>
            <p:nvPr/>
          </p:nvSpPr>
          <p:spPr>
            <a:xfrm rot="0">
              <a:off x="478800" y="2608539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7" name="TextBox 7"/>
            <p:cNvSpPr txBox="1"/>
            <p:nvPr/>
          </p:nvSpPr>
          <p:spPr>
            <a:xfrm rot="0">
              <a:off x="1386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февраль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8" name="TextBox 8"/>
            <p:cNvSpPr txBox="1"/>
            <p:nvPr/>
          </p:nvSpPr>
          <p:spPr>
            <a:xfrm rot="0">
              <a:off x="1386000" y="3096855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4.5</a:t>
              </a:r>
              <a:endParaRPr dirty="0" sz="1200"/>
            </a:p>
          </p:txBody>
        </p:sp>
        <p:sp>
          <p:nvSpPr>
            <p:cNvPr id="9" name="Ellipse 9"/>
            <p:cNvSpPr/>
            <p:nvPr/>
          </p:nvSpPr>
          <p:spPr>
            <a:xfrm rot="0">
              <a:off x="1796400" y="3456855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10" name="TextBox 10"/>
            <p:cNvSpPr txBox="1"/>
            <p:nvPr/>
          </p:nvSpPr>
          <p:spPr>
            <a:xfrm rot="0">
              <a:off x="2322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март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11" name="TextBox 11"/>
            <p:cNvSpPr txBox="1"/>
            <p:nvPr/>
          </p:nvSpPr>
          <p:spPr>
            <a:xfrm rot="0">
              <a:off x="2322000" y="1799430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7.1</a:t>
              </a:r>
              <a:endParaRPr dirty="0" sz="1200"/>
            </a:p>
          </p:txBody>
        </p:sp>
        <p:sp>
          <p:nvSpPr>
            <p:cNvPr id="12" name="Ellipse 12"/>
            <p:cNvSpPr/>
            <p:nvPr/>
          </p:nvSpPr>
          <p:spPr>
            <a:xfrm rot="0">
              <a:off x="2732400" y="2159430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13" name="TextBox 13"/>
            <p:cNvSpPr txBox="1"/>
            <p:nvPr/>
          </p:nvSpPr>
          <p:spPr>
            <a:xfrm rot="0">
              <a:off x="3258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апрель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14" name="TextBox 14"/>
            <p:cNvSpPr txBox="1"/>
            <p:nvPr/>
          </p:nvSpPr>
          <p:spPr>
            <a:xfrm rot="0">
              <a:off x="3258000" y="1849331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7</a:t>
              </a:r>
              <a:endParaRPr dirty="0" sz="1200"/>
            </a:p>
          </p:txBody>
        </p:sp>
        <p:sp>
          <p:nvSpPr>
            <p:cNvPr id="15" name="Ellipse 15"/>
            <p:cNvSpPr/>
            <p:nvPr/>
          </p:nvSpPr>
          <p:spPr>
            <a:xfrm rot="0">
              <a:off x="3668400" y="2209331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16" name="TextBox 16"/>
            <p:cNvSpPr txBox="1"/>
            <p:nvPr/>
          </p:nvSpPr>
          <p:spPr>
            <a:xfrm rot="0">
              <a:off x="4194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май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17" name="TextBox 17"/>
            <p:cNvSpPr txBox="1"/>
            <p:nvPr/>
          </p:nvSpPr>
          <p:spPr>
            <a:xfrm rot="0">
              <a:off x="4194000" y="3296459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4.1</a:t>
              </a:r>
              <a:endParaRPr dirty="0" sz="1200"/>
            </a:p>
          </p:txBody>
        </p:sp>
        <p:sp>
          <p:nvSpPr>
            <p:cNvPr id="18" name="Ellipse 18"/>
            <p:cNvSpPr/>
            <p:nvPr/>
          </p:nvSpPr>
          <p:spPr>
            <a:xfrm rot="0">
              <a:off x="4604400" y="3656459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19" name="TextBox 19"/>
            <p:cNvSpPr txBox="1"/>
            <p:nvPr/>
          </p:nvSpPr>
          <p:spPr>
            <a:xfrm rot="0">
              <a:off x="5130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июнь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20" name="TextBox 20"/>
            <p:cNvSpPr txBox="1"/>
            <p:nvPr/>
          </p:nvSpPr>
          <p:spPr>
            <a:xfrm rot="0">
              <a:off x="5130000" y="2697648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5.3</a:t>
              </a:r>
              <a:endParaRPr dirty="0" sz="1200"/>
            </a:p>
          </p:txBody>
        </p:sp>
        <p:sp>
          <p:nvSpPr>
            <p:cNvPr id="21" name="Ellipse 21"/>
            <p:cNvSpPr/>
            <p:nvPr/>
          </p:nvSpPr>
          <p:spPr>
            <a:xfrm rot="0">
              <a:off x="5540400" y="3057648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22" name="TextBox 22"/>
            <p:cNvSpPr txBox="1"/>
            <p:nvPr/>
          </p:nvSpPr>
          <p:spPr>
            <a:xfrm rot="0">
              <a:off x="6066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июль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23" name="TextBox 23"/>
            <p:cNvSpPr txBox="1"/>
            <p:nvPr/>
          </p:nvSpPr>
          <p:spPr>
            <a:xfrm rot="0">
              <a:off x="6066000" y="2298440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6.1</a:t>
              </a:r>
              <a:endParaRPr dirty="0" sz="1200"/>
            </a:p>
          </p:txBody>
        </p:sp>
        <p:sp>
          <p:nvSpPr>
            <p:cNvPr id="24" name="Ellipse 24"/>
            <p:cNvSpPr/>
            <p:nvPr/>
          </p:nvSpPr>
          <p:spPr>
            <a:xfrm rot="0">
              <a:off x="6476400" y="2658440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25" name="TextBox 25"/>
            <p:cNvSpPr txBox="1"/>
            <p:nvPr/>
          </p:nvSpPr>
          <p:spPr>
            <a:xfrm rot="0">
              <a:off x="7002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август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26" name="TextBox 26"/>
            <p:cNvSpPr txBox="1"/>
            <p:nvPr/>
          </p:nvSpPr>
          <p:spPr>
            <a:xfrm rot="0">
              <a:off x="7002000" y="2398242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5.9</a:t>
              </a:r>
              <a:endParaRPr dirty="0" sz="1200"/>
            </a:p>
          </p:txBody>
        </p:sp>
        <p:sp>
          <p:nvSpPr>
            <p:cNvPr id="27" name="Ellipse 27"/>
            <p:cNvSpPr/>
            <p:nvPr/>
          </p:nvSpPr>
          <p:spPr>
            <a:xfrm rot="0">
              <a:off x="7412400" y="2758242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28" name="TextBox 28"/>
            <p:cNvSpPr txBox="1"/>
            <p:nvPr/>
          </p:nvSpPr>
          <p:spPr>
            <a:xfrm rot="0">
              <a:off x="7938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сентябрь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29" name="TextBox 29"/>
            <p:cNvSpPr txBox="1"/>
            <p:nvPr/>
          </p:nvSpPr>
          <p:spPr>
            <a:xfrm rot="0">
              <a:off x="7938000" y="701608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9.3</a:t>
              </a:r>
              <a:endParaRPr dirty="0" sz="1200"/>
            </a:p>
          </p:txBody>
        </p:sp>
        <p:sp>
          <p:nvSpPr>
            <p:cNvPr id="30" name="Ellipse 30"/>
            <p:cNvSpPr/>
            <p:nvPr/>
          </p:nvSpPr>
          <p:spPr>
            <a:xfrm rot="0">
              <a:off x="8348400" y="1061608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31" name="TextBox 31"/>
            <p:cNvSpPr txBox="1"/>
            <p:nvPr/>
          </p:nvSpPr>
          <p:spPr>
            <a:xfrm rot="0">
              <a:off x="8874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октябрь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32" name="TextBox 32"/>
            <p:cNvSpPr txBox="1"/>
            <p:nvPr/>
          </p:nvSpPr>
          <p:spPr>
            <a:xfrm rot="0">
              <a:off x="8874000" y="1100816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8.5</a:t>
              </a:r>
              <a:endParaRPr dirty="0" sz="1200"/>
            </a:p>
          </p:txBody>
        </p:sp>
        <p:sp>
          <p:nvSpPr>
            <p:cNvPr id="33" name="Ellipse 33"/>
            <p:cNvSpPr/>
            <p:nvPr/>
          </p:nvSpPr>
          <p:spPr>
            <a:xfrm rot="0">
              <a:off x="9284400" y="1460816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34" name="TextBox 34"/>
            <p:cNvSpPr txBox="1"/>
            <p:nvPr/>
          </p:nvSpPr>
          <p:spPr>
            <a:xfrm rot="0">
              <a:off x="9810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ноябрь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35" name="TextBox 35"/>
            <p:cNvSpPr txBox="1"/>
            <p:nvPr/>
          </p:nvSpPr>
          <p:spPr>
            <a:xfrm rot="0">
              <a:off x="9810000" y="302400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10.1</a:t>
              </a:r>
              <a:endParaRPr dirty="0" sz="1200"/>
            </a:p>
          </p:txBody>
        </p:sp>
        <p:sp>
          <p:nvSpPr>
            <p:cNvPr id="36" name="Ellipse 36"/>
            <p:cNvSpPr/>
            <p:nvPr/>
          </p:nvSpPr>
          <p:spPr>
            <a:xfrm rot="0">
              <a:off x="10220400" y="662400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  <p:sp>
          <p:nvSpPr>
            <p:cNvPr id="37" name="TextBox 37"/>
            <p:cNvSpPr txBox="1"/>
            <p:nvPr/>
          </p:nvSpPr>
          <p:spPr>
            <a:xfrm rot="0">
              <a:off x="10746000" y="5760000"/>
              <a:ext cx="936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декабрь</a:t>
              </a:r>
              <a:endParaRPr dirty="0" sz="1300"/>
            </a:p>
            <a:p>
              <a:pPr algn="ctr">
                <a:lnSpc>
                  <a:spcPct val="100000"/>
                </a:lnSpc>
              </a:pPr>
              <a:r>
                <a:rPr smtClean="0" dirty="0" sz="1300">
                  <a:solidFill>
                    <a:srgbClr val="888888"/>
                  </a:solidFill>
                </a:rPr>
                <a:t>2024</a:t>
              </a:r>
              <a:endParaRPr dirty="0" sz="1300"/>
            </a:p>
          </p:txBody>
        </p:sp>
        <p:sp>
          <p:nvSpPr>
            <p:cNvPr id="38" name="TextBox 38"/>
            <p:cNvSpPr txBox="1"/>
            <p:nvPr/>
          </p:nvSpPr>
          <p:spPr>
            <a:xfrm rot="0">
              <a:off x="10746000" y="1250519"/>
              <a:ext cx="936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smtClean="0" dirty="0" sz="1200">
                  <a:solidFill>
                    <a:srgbClr val="fe7a81"/>
                  </a:solidFill>
                </a:rPr>
                <a:t>8.2</a:t>
              </a:r>
              <a:endParaRPr dirty="0" sz="1200"/>
            </a:p>
          </p:txBody>
        </p:sp>
        <p:sp>
          <p:nvSpPr>
            <p:cNvPr id="39" name="Ellipse 39"/>
            <p:cNvSpPr/>
            <p:nvPr/>
          </p:nvSpPr>
          <p:spPr>
            <a:xfrm rot="0">
              <a:off x="11538000" y="1610519"/>
              <a:ext cx="115200" cy="115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e7a81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