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324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10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00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6073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2492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380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02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96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67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307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26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8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Rectangle 1"/>
          <p:cNvSpPr/>
          <p:nvPr/>
        </p:nvSpPr>
        <p:spPr>
          <a:xfrm rot="0">
            <a:off x="0" y="0"/>
            <a:ext cx="12192120" cy="6858000"/>
          </a:xfrm>
          <a:prstGeom prst="roundRect">
            <a:avLst>
              <a:gd name="adj" fmla="val 0"/>
            </a:avLst>
          </a:prstGeom>
          <a:solidFill>
            <a:srgbClr val="000000"/>
          </a:solidFill>
        </p:spPr>
      </p:sp>
      <p:grpSp>
        <p:nvGrpSpPr>
          <p:cNvPr id="2" name="Group 2"/>
          <p:cNvGrpSpPr/>
          <p:nvPr/>
        </p:nvGrpSpPr>
        <p:grpSpPr>
          <a:xfrm>
            <a:off x="2811503" y="122539"/>
            <a:ext cx="6447123" cy="6612922"/>
            <a:chOff x="2811503" y="122539"/>
            <a:chExt cx="6447123" cy="6612922"/>
          </a:xfrm>
        </p:grpSpPr>
        <p:cxnSp>
          <p:nvCxnSpPr>
            <p:cNvPr id="3" name="Line 3"/>
            <p:cNvCxnSpPr/>
            <p:nvPr/>
          </p:nvCxnSpPr>
          <p:spPr>
            <a:xfrm flipH="0" flipV="0">
              <a:off x="6096060" y="3429000"/>
              <a:ext cx="720000" cy="0"/>
            </a:xfrm>
            <a:prstGeom prst="line">
              <a:avLst/>
            </a:prstGeom>
            <a:ln w="1270">
              <a:solidFill>
                <a:srgbClr val="ff0000"/>
              </a:solidFill>
              <a:prstDash val="solid"/>
            </a:ln>
          </p:spPr>
        </p:cxnSp>
        <p:cxnSp>
          <p:nvCxnSpPr>
            <p:cNvPr id="4" name="Line 4"/>
            <p:cNvCxnSpPr/>
            <p:nvPr/>
          </p:nvCxnSpPr>
          <p:spPr>
            <a:xfrm flipH="1" flipV="1">
              <a:off x="6540528" y="2763807"/>
              <a:ext cx="275532" cy="665193"/>
            </a:xfrm>
            <a:prstGeom prst="line">
              <a:avLst/>
            </a:prstGeom>
            <a:ln w="1270">
              <a:solidFill>
                <a:srgbClr val="ff3300">
                  <a:alpha val="97222"/>
                </a:srgbClr>
              </a:solidFill>
              <a:prstDash val="solid"/>
            </a:ln>
          </p:spPr>
        </p:cxnSp>
        <p:cxnSp>
          <p:nvCxnSpPr>
            <p:cNvPr id="5" name="Line 5"/>
            <p:cNvCxnSpPr/>
            <p:nvPr/>
          </p:nvCxnSpPr>
          <p:spPr>
            <a:xfrm flipH="1" flipV="0">
              <a:off x="6067049" y="2763807"/>
              <a:ext cx="473479" cy="473479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6" name="Line 6"/>
            <p:cNvCxnSpPr/>
            <p:nvPr/>
          </p:nvCxnSpPr>
          <p:spPr>
            <a:xfrm flipH="0" flipV="0">
              <a:off x="6067049" y="3237285"/>
              <a:ext cx="535053" cy="22162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7" name="Line 7"/>
            <p:cNvCxnSpPr/>
            <p:nvPr/>
          </p:nvCxnSpPr>
          <p:spPr>
            <a:xfrm flipH="0" flipV="1">
              <a:off x="6602102" y="2993079"/>
              <a:ext cx="0" cy="46583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" name="Line 8"/>
            <p:cNvCxnSpPr/>
            <p:nvPr/>
          </p:nvCxnSpPr>
          <p:spPr>
            <a:xfrm flipH="1" flipV="0">
              <a:off x="6280160" y="2993079"/>
              <a:ext cx="321942" cy="1333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" name="Line 9"/>
            <p:cNvCxnSpPr/>
            <p:nvPr/>
          </p:nvCxnSpPr>
          <p:spPr>
            <a:xfrm flipH="1" flipV="1">
              <a:off x="6389969" y="2716621"/>
              <a:ext cx="212133" cy="27645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0" name="Line 10"/>
            <p:cNvCxnSpPr/>
            <p:nvPr/>
          </p:nvCxnSpPr>
          <p:spPr>
            <a:xfrm flipH="0" flipV="1">
              <a:off x="6602102" y="2716621"/>
              <a:ext cx="212133" cy="27645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1" name="Line 11"/>
            <p:cNvCxnSpPr/>
            <p:nvPr/>
          </p:nvCxnSpPr>
          <p:spPr>
            <a:xfrm flipH="0" flipV="0">
              <a:off x="6602102" y="2993079"/>
              <a:ext cx="321942" cy="1333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2" name="Line 12"/>
            <p:cNvCxnSpPr/>
            <p:nvPr/>
          </p:nvCxnSpPr>
          <p:spPr>
            <a:xfrm flipH="0" flipV="1">
              <a:off x="6602102" y="3338345"/>
              <a:ext cx="449960" cy="120566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3" name="Line 13"/>
            <p:cNvCxnSpPr/>
            <p:nvPr/>
          </p:nvCxnSpPr>
          <p:spPr>
            <a:xfrm flipH="1" flipV="1">
              <a:off x="6839929" y="3061887"/>
              <a:ext cx="212133" cy="27645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4" name="Line 14"/>
            <p:cNvCxnSpPr/>
            <p:nvPr/>
          </p:nvCxnSpPr>
          <p:spPr>
            <a:xfrm flipH="0" flipV="1">
              <a:off x="7052062" y="3061887"/>
              <a:ext cx="212133" cy="27645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5" name="Line 15"/>
            <p:cNvCxnSpPr/>
            <p:nvPr/>
          </p:nvCxnSpPr>
          <p:spPr>
            <a:xfrm flipH="0" flipV="0">
              <a:off x="7052062" y="3338345"/>
              <a:ext cx="321942" cy="1333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6" name="Line 16"/>
            <p:cNvCxnSpPr/>
            <p:nvPr/>
          </p:nvCxnSpPr>
          <p:spPr>
            <a:xfrm flipH="1" flipV="0">
              <a:off x="7006578" y="3338345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7" name="Line 17"/>
            <p:cNvCxnSpPr/>
            <p:nvPr/>
          </p:nvCxnSpPr>
          <p:spPr>
            <a:xfrm flipH="0" flipV="0">
              <a:off x="6602102" y="3458912"/>
              <a:ext cx="232916" cy="40342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8" name="Line 18"/>
            <p:cNvCxnSpPr/>
            <p:nvPr/>
          </p:nvCxnSpPr>
          <p:spPr>
            <a:xfrm flipH="0" flipV="1">
              <a:off x="6835019" y="3585877"/>
              <a:ext cx="212133" cy="27645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9" name="Line 19"/>
            <p:cNvCxnSpPr/>
            <p:nvPr/>
          </p:nvCxnSpPr>
          <p:spPr>
            <a:xfrm flipH="0" flipV="0">
              <a:off x="6835019" y="3862335"/>
              <a:ext cx="321942" cy="1333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0" name="Line 20"/>
            <p:cNvCxnSpPr/>
            <p:nvPr/>
          </p:nvCxnSpPr>
          <p:spPr>
            <a:xfrm flipH="1" flipV="0">
              <a:off x="6789534" y="3862335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1" name="Line 21"/>
            <p:cNvCxnSpPr/>
            <p:nvPr/>
          </p:nvCxnSpPr>
          <p:spPr>
            <a:xfrm flipH="1" flipV="0">
              <a:off x="6489532" y="3862335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2" name="Line 22"/>
            <p:cNvCxnSpPr/>
            <p:nvPr/>
          </p:nvCxnSpPr>
          <p:spPr>
            <a:xfrm flipH="1" flipV="0">
              <a:off x="6272708" y="3458912"/>
              <a:ext cx="329394" cy="32939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3" name="Line 23"/>
            <p:cNvCxnSpPr/>
            <p:nvPr/>
          </p:nvCxnSpPr>
          <p:spPr>
            <a:xfrm flipH="0" flipV="0">
              <a:off x="6272708" y="3788305"/>
              <a:ext cx="321942" cy="1333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4" name="Line 24"/>
            <p:cNvCxnSpPr/>
            <p:nvPr/>
          </p:nvCxnSpPr>
          <p:spPr>
            <a:xfrm flipH="1" flipV="0">
              <a:off x="6227224" y="3788305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5" name="Line 25"/>
            <p:cNvCxnSpPr/>
            <p:nvPr/>
          </p:nvCxnSpPr>
          <p:spPr>
            <a:xfrm flipH="1" flipV="0">
              <a:off x="5927222" y="3788305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6" name="Line 26"/>
            <p:cNvCxnSpPr/>
            <p:nvPr/>
          </p:nvCxnSpPr>
          <p:spPr>
            <a:xfrm flipH="1" flipV="1">
              <a:off x="6139356" y="3466363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7" name="Line 27"/>
            <p:cNvCxnSpPr/>
            <p:nvPr/>
          </p:nvCxnSpPr>
          <p:spPr>
            <a:xfrm flipH="1" flipV="0">
              <a:off x="5991457" y="3237285"/>
              <a:ext cx="75593" cy="574182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28" name="Line 28"/>
            <p:cNvCxnSpPr/>
            <p:nvPr/>
          </p:nvCxnSpPr>
          <p:spPr>
            <a:xfrm flipH="0" flipV="1">
              <a:off x="5991457" y="3690901"/>
              <a:ext cx="449960" cy="120566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9" name="Line 29"/>
            <p:cNvCxnSpPr/>
            <p:nvPr/>
          </p:nvCxnSpPr>
          <p:spPr>
            <a:xfrm flipH="1" flipV="1">
              <a:off x="6229283" y="3414444"/>
              <a:ext cx="212133" cy="27645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0" name="Line 30"/>
            <p:cNvCxnSpPr/>
            <p:nvPr/>
          </p:nvCxnSpPr>
          <p:spPr>
            <a:xfrm flipH="0" flipV="1">
              <a:off x="6441417" y="3414444"/>
              <a:ext cx="212133" cy="27645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1" name="Line 31"/>
            <p:cNvCxnSpPr/>
            <p:nvPr/>
          </p:nvCxnSpPr>
          <p:spPr>
            <a:xfrm flipH="0" flipV="0">
              <a:off x="6441417" y="3690901"/>
              <a:ext cx="321942" cy="1333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2" name="Line 32"/>
            <p:cNvCxnSpPr/>
            <p:nvPr/>
          </p:nvCxnSpPr>
          <p:spPr>
            <a:xfrm flipH="1" flipV="0">
              <a:off x="6395933" y="3690901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3" name="Line 33"/>
            <p:cNvCxnSpPr/>
            <p:nvPr/>
          </p:nvCxnSpPr>
          <p:spPr>
            <a:xfrm flipH="0" flipV="0">
              <a:off x="5991457" y="3811468"/>
              <a:ext cx="232916" cy="40342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4" name="Line 34"/>
            <p:cNvCxnSpPr/>
            <p:nvPr/>
          </p:nvCxnSpPr>
          <p:spPr>
            <a:xfrm flipH="0" flipV="1">
              <a:off x="6224373" y="3938433"/>
              <a:ext cx="212133" cy="27645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5" name="Line 35"/>
            <p:cNvCxnSpPr/>
            <p:nvPr/>
          </p:nvCxnSpPr>
          <p:spPr>
            <a:xfrm flipH="0" flipV="0">
              <a:off x="6224373" y="4214891"/>
              <a:ext cx="321942" cy="1333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6" name="Line 36"/>
            <p:cNvCxnSpPr/>
            <p:nvPr/>
          </p:nvCxnSpPr>
          <p:spPr>
            <a:xfrm flipH="1" flipV="0">
              <a:off x="6178889" y="4214891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7" name="Line 37"/>
            <p:cNvCxnSpPr/>
            <p:nvPr/>
          </p:nvCxnSpPr>
          <p:spPr>
            <a:xfrm flipH="1" flipV="0">
              <a:off x="5878887" y="4214891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8" name="Line 38"/>
            <p:cNvCxnSpPr/>
            <p:nvPr/>
          </p:nvCxnSpPr>
          <p:spPr>
            <a:xfrm flipH="1" flipV="0">
              <a:off x="5662063" y="3811468"/>
              <a:ext cx="329394" cy="32939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9" name="Line 39"/>
            <p:cNvCxnSpPr/>
            <p:nvPr/>
          </p:nvCxnSpPr>
          <p:spPr>
            <a:xfrm flipH="0" flipV="0">
              <a:off x="5662063" y="4140862"/>
              <a:ext cx="321942" cy="1333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0" name="Line 40"/>
            <p:cNvCxnSpPr/>
            <p:nvPr/>
          </p:nvCxnSpPr>
          <p:spPr>
            <a:xfrm flipH="1" flipV="0">
              <a:off x="5616579" y="4140862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1" name="Line 41"/>
            <p:cNvCxnSpPr/>
            <p:nvPr/>
          </p:nvCxnSpPr>
          <p:spPr>
            <a:xfrm flipH="1" flipV="0">
              <a:off x="5316577" y="4140862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2" name="Line 42"/>
            <p:cNvCxnSpPr/>
            <p:nvPr/>
          </p:nvCxnSpPr>
          <p:spPr>
            <a:xfrm flipH="1" flipV="1">
              <a:off x="5528710" y="3818920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3" name="Line 43"/>
            <p:cNvCxnSpPr/>
            <p:nvPr/>
          </p:nvCxnSpPr>
          <p:spPr>
            <a:xfrm flipH="1" flipV="1">
              <a:off x="5588034" y="3578551"/>
              <a:ext cx="403423" cy="232916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4" name="Line 44"/>
            <p:cNvCxnSpPr/>
            <p:nvPr/>
          </p:nvCxnSpPr>
          <p:spPr>
            <a:xfrm flipH="1" flipV="0">
              <a:off x="5542549" y="3578551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5" name="Line 45"/>
            <p:cNvCxnSpPr/>
            <p:nvPr/>
          </p:nvCxnSpPr>
          <p:spPr>
            <a:xfrm flipH="1" flipV="0">
              <a:off x="5242547" y="3578551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6" name="Line 46"/>
            <p:cNvCxnSpPr/>
            <p:nvPr/>
          </p:nvCxnSpPr>
          <p:spPr>
            <a:xfrm flipH="1" flipV="1">
              <a:off x="5454681" y="3256610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7" name="Line 47"/>
            <p:cNvCxnSpPr/>
            <p:nvPr/>
          </p:nvCxnSpPr>
          <p:spPr>
            <a:xfrm flipH="0" flipV="1">
              <a:off x="5588034" y="3366418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8" name="Line 48"/>
            <p:cNvCxnSpPr/>
            <p:nvPr/>
          </p:nvCxnSpPr>
          <p:spPr>
            <a:xfrm flipH="1" flipV="0">
              <a:off x="5492867" y="3237285"/>
              <a:ext cx="574182" cy="75593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49" name="Line 49"/>
            <p:cNvCxnSpPr/>
            <p:nvPr/>
          </p:nvCxnSpPr>
          <p:spPr>
            <a:xfrm flipH="0" flipV="0">
              <a:off x="5492867" y="3312878"/>
              <a:ext cx="232916" cy="40342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0" name="Line 50"/>
            <p:cNvCxnSpPr/>
            <p:nvPr/>
          </p:nvCxnSpPr>
          <p:spPr>
            <a:xfrm flipH="0" flipV="1">
              <a:off x="5725783" y="3439843"/>
              <a:ext cx="212133" cy="27645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1" name="Line 51"/>
            <p:cNvCxnSpPr/>
            <p:nvPr/>
          </p:nvCxnSpPr>
          <p:spPr>
            <a:xfrm flipH="0" flipV="0">
              <a:off x="5725783" y="3716301"/>
              <a:ext cx="321942" cy="1333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2" name="Line 52"/>
            <p:cNvCxnSpPr/>
            <p:nvPr/>
          </p:nvCxnSpPr>
          <p:spPr>
            <a:xfrm flipH="1" flipV="0">
              <a:off x="5680299" y="3716301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3" name="Line 53"/>
            <p:cNvCxnSpPr/>
            <p:nvPr/>
          </p:nvCxnSpPr>
          <p:spPr>
            <a:xfrm flipH="1" flipV="0">
              <a:off x="5380297" y="3716301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4" name="Line 54"/>
            <p:cNvCxnSpPr/>
            <p:nvPr/>
          </p:nvCxnSpPr>
          <p:spPr>
            <a:xfrm flipH="1" flipV="0">
              <a:off x="5163473" y="3312878"/>
              <a:ext cx="329394" cy="32939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5" name="Line 55"/>
            <p:cNvCxnSpPr/>
            <p:nvPr/>
          </p:nvCxnSpPr>
          <p:spPr>
            <a:xfrm flipH="0" flipV="0">
              <a:off x="5163473" y="3642272"/>
              <a:ext cx="321942" cy="1333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6" name="Line 56"/>
            <p:cNvCxnSpPr/>
            <p:nvPr/>
          </p:nvCxnSpPr>
          <p:spPr>
            <a:xfrm flipH="1" flipV="0">
              <a:off x="5117989" y="3642272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7" name="Line 57"/>
            <p:cNvCxnSpPr/>
            <p:nvPr/>
          </p:nvCxnSpPr>
          <p:spPr>
            <a:xfrm flipH="1" flipV="0">
              <a:off x="4817987" y="3642272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8" name="Line 58"/>
            <p:cNvCxnSpPr/>
            <p:nvPr/>
          </p:nvCxnSpPr>
          <p:spPr>
            <a:xfrm flipH="1" flipV="1">
              <a:off x="5030121" y="3320330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9" name="Line 59"/>
            <p:cNvCxnSpPr/>
            <p:nvPr/>
          </p:nvCxnSpPr>
          <p:spPr>
            <a:xfrm flipH="1" flipV="1">
              <a:off x="5089444" y="3079962"/>
              <a:ext cx="403423" cy="232916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0" name="Line 60"/>
            <p:cNvCxnSpPr/>
            <p:nvPr/>
          </p:nvCxnSpPr>
          <p:spPr>
            <a:xfrm flipH="1" flipV="0">
              <a:off x="5043960" y="3079962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1" name="Line 61"/>
            <p:cNvCxnSpPr/>
            <p:nvPr/>
          </p:nvCxnSpPr>
          <p:spPr>
            <a:xfrm flipH="1" flipV="0">
              <a:off x="4743958" y="3079962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2" name="Line 62"/>
            <p:cNvCxnSpPr/>
            <p:nvPr/>
          </p:nvCxnSpPr>
          <p:spPr>
            <a:xfrm flipH="1" flipV="1">
              <a:off x="4956091" y="2758020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3" name="Line 63"/>
            <p:cNvCxnSpPr/>
            <p:nvPr/>
          </p:nvCxnSpPr>
          <p:spPr>
            <a:xfrm flipH="0" flipV="1">
              <a:off x="5089444" y="2867828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4" name="Line 64"/>
            <p:cNvCxnSpPr/>
            <p:nvPr/>
          </p:nvCxnSpPr>
          <p:spPr>
            <a:xfrm flipH="0" flipV="1">
              <a:off x="5492867" y="2862918"/>
              <a:ext cx="120566" cy="44996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5" name="Line 65"/>
            <p:cNvCxnSpPr/>
            <p:nvPr/>
          </p:nvCxnSpPr>
          <p:spPr>
            <a:xfrm flipH="1" flipV="0">
              <a:off x="5267947" y="2862918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6" name="Line 66"/>
            <p:cNvCxnSpPr/>
            <p:nvPr/>
          </p:nvCxnSpPr>
          <p:spPr>
            <a:xfrm flipH="1" flipV="1">
              <a:off x="5480081" y="2540976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7" name="Line 67"/>
            <p:cNvCxnSpPr/>
            <p:nvPr/>
          </p:nvCxnSpPr>
          <p:spPr>
            <a:xfrm flipH="0" flipV="1">
              <a:off x="5613433" y="2650785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8" name="Line 68"/>
            <p:cNvCxnSpPr/>
            <p:nvPr/>
          </p:nvCxnSpPr>
          <p:spPr>
            <a:xfrm flipH="0" flipV="0">
              <a:off x="5613433" y="2862918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9" name="Line 69"/>
            <p:cNvCxnSpPr/>
            <p:nvPr/>
          </p:nvCxnSpPr>
          <p:spPr>
            <a:xfrm flipH="1" flipV="1">
              <a:off x="5845423" y="2702233"/>
              <a:ext cx="221626" cy="535053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70" name="Line 70"/>
            <p:cNvCxnSpPr/>
            <p:nvPr/>
          </p:nvCxnSpPr>
          <p:spPr>
            <a:xfrm flipH="1" flipV="0">
              <a:off x="5516029" y="2702233"/>
              <a:ext cx="329394" cy="32939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1" name="Line 71"/>
            <p:cNvCxnSpPr/>
            <p:nvPr/>
          </p:nvCxnSpPr>
          <p:spPr>
            <a:xfrm flipH="0" flipV="0">
              <a:off x="5516029" y="3031626"/>
              <a:ext cx="321942" cy="1333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2" name="Line 72"/>
            <p:cNvCxnSpPr/>
            <p:nvPr/>
          </p:nvCxnSpPr>
          <p:spPr>
            <a:xfrm flipH="1" flipV="0">
              <a:off x="5470545" y="3031626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3" name="Line 73"/>
            <p:cNvCxnSpPr/>
            <p:nvPr/>
          </p:nvCxnSpPr>
          <p:spPr>
            <a:xfrm flipH="1" flipV="0">
              <a:off x="5170543" y="3031626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4" name="Line 74"/>
            <p:cNvCxnSpPr/>
            <p:nvPr/>
          </p:nvCxnSpPr>
          <p:spPr>
            <a:xfrm flipH="1" flipV="1">
              <a:off x="5382677" y="2709684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5" name="Line 75"/>
            <p:cNvCxnSpPr/>
            <p:nvPr/>
          </p:nvCxnSpPr>
          <p:spPr>
            <a:xfrm flipH="1" flipV="1">
              <a:off x="5442000" y="2469316"/>
              <a:ext cx="403423" cy="232916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6" name="Line 76"/>
            <p:cNvCxnSpPr/>
            <p:nvPr/>
          </p:nvCxnSpPr>
          <p:spPr>
            <a:xfrm flipH="1" flipV="0">
              <a:off x="5396516" y="2469316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7" name="Line 77"/>
            <p:cNvCxnSpPr/>
            <p:nvPr/>
          </p:nvCxnSpPr>
          <p:spPr>
            <a:xfrm flipH="1" flipV="0">
              <a:off x="5096514" y="2469316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8" name="Line 78"/>
            <p:cNvCxnSpPr/>
            <p:nvPr/>
          </p:nvCxnSpPr>
          <p:spPr>
            <a:xfrm flipH="1" flipV="1">
              <a:off x="5308647" y="2147374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9" name="Line 79"/>
            <p:cNvCxnSpPr/>
            <p:nvPr/>
          </p:nvCxnSpPr>
          <p:spPr>
            <a:xfrm flipH="0" flipV="1">
              <a:off x="5442000" y="2257183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0" name="Line 80"/>
            <p:cNvCxnSpPr/>
            <p:nvPr/>
          </p:nvCxnSpPr>
          <p:spPr>
            <a:xfrm flipH="0" flipV="1">
              <a:off x="5845423" y="2252273"/>
              <a:ext cx="120566" cy="44996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1" name="Line 81"/>
            <p:cNvCxnSpPr/>
            <p:nvPr/>
          </p:nvCxnSpPr>
          <p:spPr>
            <a:xfrm flipH="1" flipV="0">
              <a:off x="5620503" y="2252273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2" name="Line 82"/>
            <p:cNvCxnSpPr/>
            <p:nvPr/>
          </p:nvCxnSpPr>
          <p:spPr>
            <a:xfrm flipH="1" flipV="1">
              <a:off x="5832637" y="1930331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3" name="Line 83"/>
            <p:cNvCxnSpPr/>
            <p:nvPr/>
          </p:nvCxnSpPr>
          <p:spPr>
            <a:xfrm flipH="0" flipV="1">
              <a:off x="5965990" y="2040139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4" name="Line 84"/>
            <p:cNvCxnSpPr/>
            <p:nvPr/>
          </p:nvCxnSpPr>
          <p:spPr>
            <a:xfrm flipH="0" flipV="0">
              <a:off x="5965990" y="2252273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5" name="Line 85"/>
            <p:cNvCxnSpPr/>
            <p:nvPr/>
          </p:nvCxnSpPr>
          <p:spPr>
            <a:xfrm flipH="0" flipV="0">
              <a:off x="5845423" y="2702233"/>
              <a:ext cx="465833" cy="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6" name="Line 86"/>
            <p:cNvCxnSpPr/>
            <p:nvPr/>
          </p:nvCxnSpPr>
          <p:spPr>
            <a:xfrm flipH="1" flipV="1">
              <a:off x="6177903" y="2380291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7" name="Line 87"/>
            <p:cNvCxnSpPr/>
            <p:nvPr/>
          </p:nvCxnSpPr>
          <p:spPr>
            <a:xfrm flipH="0" flipV="1">
              <a:off x="6311256" y="2490099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8" name="Line 88"/>
            <p:cNvCxnSpPr/>
            <p:nvPr/>
          </p:nvCxnSpPr>
          <p:spPr>
            <a:xfrm flipH="0" flipV="0">
              <a:off x="6311256" y="2702233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9" name="Line 89"/>
            <p:cNvCxnSpPr/>
            <p:nvPr/>
          </p:nvCxnSpPr>
          <p:spPr>
            <a:xfrm flipH="1" flipV="0">
              <a:off x="6177903" y="2702233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0" name="Line 90"/>
            <p:cNvCxnSpPr/>
            <p:nvPr/>
          </p:nvCxnSpPr>
          <p:spPr>
            <a:xfrm flipH="1" flipV="1">
              <a:off x="5960637" y="2429007"/>
              <a:ext cx="579891" cy="334800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91" name="Line 91"/>
            <p:cNvCxnSpPr/>
            <p:nvPr/>
          </p:nvCxnSpPr>
          <p:spPr>
            <a:xfrm flipH="1" flipV="0">
              <a:off x="5885045" y="2429007"/>
              <a:ext cx="75593" cy="574182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92" name="Line 92"/>
            <p:cNvCxnSpPr/>
            <p:nvPr/>
          </p:nvCxnSpPr>
          <p:spPr>
            <a:xfrm flipH="0" flipV="1">
              <a:off x="5885045" y="2882623"/>
              <a:ext cx="449960" cy="120566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3" name="Line 93"/>
            <p:cNvCxnSpPr/>
            <p:nvPr/>
          </p:nvCxnSpPr>
          <p:spPr>
            <a:xfrm flipH="1" flipV="1">
              <a:off x="6122871" y="2606165"/>
              <a:ext cx="212133" cy="27645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4" name="Line 94"/>
            <p:cNvCxnSpPr/>
            <p:nvPr/>
          </p:nvCxnSpPr>
          <p:spPr>
            <a:xfrm flipH="0" flipV="1">
              <a:off x="6335005" y="2606165"/>
              <a:ext cx="212133" cy="27645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5" name="Line 95"/>
            <p:cNvCxnSpPr/>
            <p:nvPr/>
          </p:nvCxnSpPr>
          <p:spPr>
            <a:xfrm flipH="0" flipV="0">
              <a:off x="6335005" y="2882623"/>
              <a:ext cx="321942" cy="1333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6" name="Line 96"/>
            <p:cNvCxnSpPr/>
            <p:nvPr/>
          </p:nvCxnSpPr>
          <p:spPr>
            <a:xfrm flipH="1" flipV="0">
              <a:off x="6289521" y="2882623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7" name="Line 97"/>
            <p:cNvCxnSpPr/>
            <p:nvPr/>
          </p:nvCxnSpPr>
          <p:spPr>
            <a:xfrm flipH="0" flipV="0">
              <a:off x="5885045" y="3003189"/>
              <a:ext cx="232916" cy="40342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8" name="Line 98"/>
            <p:cNvCxnSpPr/>
            <p:nvPr/>
          </p:nvCxnSpPr>
          <p:spPr>
            <a:xfrm flipH="0" flipV="1">
              <a:off x="6117961" y="3130155"/>
              <a:ext cx="212133" cy="27645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9" name="Line 99"/>
            <p:cNvCxnSpPr/>
            <p:nvPr/>
          </p:nvCxnSpPr>
          <p:spPr>
            <a:xfrm flipH="0" flipV="0">
              <a:off x="6117961" y="3406612"/>
              <a:ext cx="321942" cy="1333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00" name="Line 100"/>
            <p:cNvCxnSpPr/>
            <p:nvPr/>
          </p:nvCxnSpPr>
          <p:spPr>
            <a:xfrm flipH="1" flipV="0">
              <a:off x="6072477" y="3406612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01" name="Line 101"/>
            <p:cNvCxnSpPr/>
            <p:nvPr/>
          </p:nvCxnSpPr>
          <p:spPr>
            <a:xfrm flipH="1" flipV="0">
              <a:off x="5772475" y="3406612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02" name="Line 102"/>
            <p:cNvCxnSpPr/>
            <p:nvPr/>
          </p:nvCxnSpPr>
          <p:spPr>
            <a:xfrm flipH="1" flipV="0">
              <a:off x="5555651" y="3003189"/>
              <a:ext cx="329394" cy="32939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03" name="Line 103"/>
            <p:cNvCxnSpPr/>
            <p:nvPr/>
          </p:nvCxnSpPr>
          <p:spPr>
            <a:xfrm flipH="0" flipV="0">
              <a:off x="5555651" y="3332583"/>
              <a:ext cx="321942" cy="1333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04" name="Line 104"/>
            <p:cNvCxnSpPr/>
            <p:nvPr/>
          </p:nvCxnSpPr>
          <p:spPr>
            <a:xfrm flipH="1" flipV="0">
              <a:off x="5510167" y="3332583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05" name="Line 105"/>
            <p:cNvCxnSpPr/>
            <p:nvPr/>
          </p:nvCxnSpPr>
          <p:spPr>
            <a:xfrm flipH="1" flipV="0">
              <a:off x="5210165" y="3332583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06" name="Line 106"/>
            <p:cNvCxnSpPr/>
            <p:nvPr/>
          </p:nvCxnSpPr>
          <p:spPr>
            <a:xfrm flipH="1" flipV="1">
              <a:off x="5422298" y="3010641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07" name="Line 107"/>
            <p:cNvCxnSpPr/>
            <p:nvPr/>
          </p:nvCxnSpPr>
          <p:spPr>
            <a:xfrm flipH="1" flipV="1">
              <a:off x="5481622" y="2770273"/>
              <a:ext cx="403423" cy="232916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08" name="Line 108"/>
            <p:cNvCxnSpPr/>
            <p:nvPr/>
          </p:nvCxnSpPr>
          <p:spPr>
            <a:xfrm flipH="1" flipV="0">
              <a:off x="5436138" y="2770273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09" name="Line 109"/>
            <p:cNvCxnSpPr/>
            <p:nvPr/>
          </p:nvCxnSpPr>
          <p:spPr>
            <a:xfrm flipH="1" flipV="0">
              <a:off x="5136136" y="2770273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10" name="Line 110"/>
            <p:cNvCxnSpPr/>
            <p:nvPr/>
          </p:nvCxnSpPr>
          <p:spPr>
            <a:xfrm flipH="1" flipV="1">
              <a:off x="5348269" y="2448331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11" name="Line 111"/>
            <p:cNvCxnSpPr/>
            <p:nvPr/>
          </p:nvCxnSpPr>
          <p:spPr>
            <a:xfrm flipH="0" flipV="1">
              <a:off x="5481622" y="2558139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12" name="Line 112"/>
            <p:cNvCxnSpPr/>
            <p:nvPr/>
          </p:nvCxnSpPr>
          <p:spPr>
            <a:xfrm flipH="1" flipV="0">
              <a:off x="5386455" y="2429007"/>
              <a:ext cx="574182" cy="75593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113" name="Line 113"/>
            <p:cNvCxnSpPr/>
            <p:nvPr/>
          </p:nvCxnSpPr>
          <p:spPr>
            <a:xfrm flipH="0" flipV="0">
              <a:off x="5386455" y="2504599"/>
              <a:ext cx="232916" cy="40342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14" name="Line 114"/>
            <p:cNvCxnSpPr/>
            <p:nvPr/>
          </p:nvCxnSpPr>
          <p:spPr>
            <a:xfrm flipH="0" flipV="1">
              <a:off x="5619371" y="2631565"/>
              <a:ext cx="212133" cy="27645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15" name="Line 115"/>
            <p:cNvCxnSpPr/>
            <p:nvPr/>
          </p:nvCxnSpPr>
          <p:spPr>
            <a:xfrm flipH="0" flipV="0">
              <a:off x="5619371" y="2908022"/>
              <a:ext cx="321942" cy="1333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16" name="Line 116"/>
            <p:cNvCxnSpPr/>
            <p:nvPr/>
          </p:nvCxnSpPr>
          <p:spPr>
            <a:xfrm flipH="1" flipV="0">
              <a:off x="5573887" y="2908022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17" name="Line 117"/>
            <p:cNvCxnSpPr/>
            <p:nvPr/>
          </p:nvCxnSpPr>
          <p:spPr>
            <a:xfrm flipH="1" flipV="0">
              <a:off x="5273885" y="2908022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18" name="Line 118"/>
            <p:cNvCxnSpPr/>
            <p:nvPr/>
          </p:nvCxnSpPr>
          <p:spPr>
            <a:xfrm flipH="1" flipV="0">
              <a:off x="5057061" y="2504599"/>
              <a:ext cx="329394" cy="32939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19" name="Line 119"/>
            <p:cNvCxnSpPr/>
            <p:nvPr/>
          </p:nvCxnSpPr>
          <p:spPr>
            <a:xfrm flipH="0" flipV="0">
              <a:off x="5057061" y="2833993"/>
              <a:ext cx="321942" cy="1333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20" name="Line 120"/>
            <p:cNvCxnSpPr/>
            <p:nvPr/>
          </p:nvCxnSpPr>
          <p:spPr>
            <a:xfrm flipH="1" flipV="0">
              <a:off x="5011577" y="2833993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21" name="Line 121"/>
            <p:cNvCxnSpPr/>
            <p:nvPr/>
          </p:nvCxnSpPr>
          <p:spPr>
            <a:xfrm flipH="1" flipV="0">
              <a:off x="4711575" y="2833993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22" name="Line 122"/>
            <p:cNvCxnSpPr/>
            <p:nvPr/>
          </p:nvCxnSpPr>
          <p:spPr>
            <a:xfrm flipH="1" flipV="1">
              <a:off x="4923709" y="2512051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23" name="Line 123"/>
            <p:cNvCxnSpPr/>
            <p:nvPr/>
          </p:nvCxnSpPr>
          <p:spPr>
            <a:xfrm flipH="1" flipV="1">
              <a:off x="4983032" y="2271683"/>
              <a:ext cx="403423" cy="232916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24" name="Line 124"/>
            <p:cNvCxnSpPr/>
            <p:nvPr/>
          </p:nvCxnSpPr>
          <p:spPr>
            <a:xfrm flipH="1" flipV="0">
              <a:off x="4937548" y="2271683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25" name="Line 125"/>
            <p:cNvCxnSpPr/>
            <p:nvPr/>
          </p:nvCxnSpPr>
          <p:spPr>
            <a:xfrm flipH="1" flipV="0">
              <a:off x="4637546" y="2271683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26" name="Line 126"/>
            <p:cNvCxnSpPr/>
            <p:nvPr/>
          </p:nvCxnSpPr>
          <p:spPr>
            <a:xfrm flipH="1" flipV="1">
              <a:off x="4849679" y="1949741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27" name="Line 127"/>
            <p:cNvCxnSpPr/>
            <p:nvPr/>
          </p:nvCxnSpPr>
          <p:spPr>
            <a:xfrm flipH="0" flipV="1">
              <a:off x="4983032" y="2059549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28" name="Line 128"/>
            <p:cNvCxnSpPr/>
            <p:nvPr/>
          </p:nvCxnSpPr>
          <p:spPr>
            <a:xfrm flipH="0" flipV="1">
              <a:off x="5386455" y="2054639"/>
              <a:ext cx="120566" cy="44996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29" name="Line 129"/>
            <p:cNvCxnSpPr/>
            <p:nvPr/>
          </p:nvCxnSpPr>
          <p:spPr>
            <a:xfrm flipH="1" flipV="0">
              <a:off x="5161535" y="2054639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30" name="Line 130"/>
            <p:cNvCxnSpPr/>
            <p:nvPr/>
          </p:nvCxnSpPr>
          <p:spPr>
            <a:xfrm flipH="1" flipV="1">
              <a:off x="5373669" y="1732697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31" name="Line 131"/>
            <p:cNvCxnSpPr/>
            <p:nvPr/>
          </p:nvCxnSpPr>
          <p:spPr>
            <a:xfrm flipH="0" flipV="1">
              <a:off x="5507021" y="1842506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32" name="Line 132"/>
            <p:cNvCxnSpPr/>
            <p:nvPr/>
          </p:nvCxnSpPr>
          <p:spPr>
            <a:xfrm flipH="0" flipV="0">
              <a:off x="5507021" y="2054639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33" name="Line 133"/>
            <p:cNvCxnSpPr/>
            <p:nvPr/>
          </p:nvCxnSpPr>
          <p:spPr>
            <a:xfrm flipH="1" flipV="1">
              <a:off x="5739011" y="1893954"/>
              <a:ext cx="221626" cy="535053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134" name="Line 134"/>
            <p:cNvCxnSpPr/>
            <p:nvPr/>
          </p:nvCxnSpPr>
          <p:spPr>
            <a:xfrm flipH="1" flipV="0">
              <a:off x="5409618" y="1893954"/>
              <a:ext cx="329394" cy="32939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35" name="Line 135"/>
            <p:cNvCxnSpPr/>
            <p:nvPr/>
          </p:nvCxnSpPr>
          <p:spPr>
            <a:xfrm flipH="0" flipV="0">
              <a:off x="5409618" y="2223348"/>
              <a:ext cx="321942" cy="1333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36" name="Line 136"/>
            <p:cNvCxnSpPr/>
            <p:nvPr/>
          </p:nvCxnSpPr>
          <p:spPr>
            <a:xfrm flipH="1" flipV="0">
              <a:off x="5364133" y="2223348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37" name="Line 137"/>
            <p:cNvCxnSpPr/>
            <p:nvPr/>
          </p:nvCxnSpPr>
          <p:spPr>
            <a:xfrm flipH="1" flipV="0">
              <a:off x="5064131" y="2223348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38" name="Line 138"/>
            <p:cNvCxnSpPr/>
            <p:nvPr/>
          </p:nvCxnSpPr>
          <p:spPr>
            <a:xfrm flipH="1" flipV="1">
              <a:off x="5276265" y="1901406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39" name="Line 139"/>
            <p:cNvCxnSpPr/>
            <p:nvPr/>
          </p:nvCxnSpPr>
          <p:spPr>
            <a:xfrm flipH="1" flipV="1">
              <a:off x="5335588" y="1661037"/>
              <a:ext cx="403423" cy="232916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40" name="Line 140"/>
            <p:cNvCxnSpPr/>
            <p:nvPr/>
          </p:nvCxnSpPr>
          <p:spPr>
            <a:xfrm flipH="1" flipV="0">
              <a:off x="5290104" y="1661037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41" name="Line 141"/>
            <p:cNvCxnSpPr/>
            <p:nvPr/>
          </p:nvCxnSpPr>
          <p:spPr>
            <a:xfrm flipH="1" flipV="0">
              <a:off x="4990102" y="1661037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42" name="Line 142"/>
            <p:cNvCxnSpPr/>
            <p:nvPr/>
          </p:nvCxnSpPr>
          <p:spPr>
            <a:xfrm flipH="1" flipV="1">
              <a:off x="5202235" y="1339096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43" name="Line 143"/>
            <p:cNvCxnSpPr/>
            <p:nvPr/>
          </p:nvCxnSpPr>
          <p:spPr>
            <a:xfrm flipH="0" flipV="1">
              <a:off x="5335588" y="1448904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44" name="Line 144"/>
            <p:cNvCxnSpPr/>
            <p:nvPr/>
          </p:nvCxnSpPr>
          <p:spPr>
            <a:xfrm flipH="0" flipV="1">
              <a:off x="5739011" y="1443994"/>
              <a:ext cx="120566" cy="44996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45" name="Line 145"/>
            <p:cNvCxnSpPr/>
            <p:nvPr/>
          </p:nvCxnSpPr>
          <p:spPr>
            <a:xfrm flipH="1" flipV="0">
              <a:off x="5514092" y="1443994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46" name="Line 146"/>
            <p:cNvCxnSpPr/>
            <p:nvPr/>
          </p:nvCxnSpPr>
          <p:spPr>
            <a:xfrm flipH="1" flipV="1">
              <a:off x="5726225" y="1122052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47" name="Line 147"/>
            <p:cNvCxnSpPr/>
            <p:nvPr/>
          </p:nvCxnSpPr>
          <p:spPr>
            <a:xfrm flipH="0" flipV="1">
              <a:off x="5859578" y="1231860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48" name="Line 148"/>
            <p:cNvCxnSpPr/>
            <p:nvPr/>
          </p:nvCxnSpPr>
          <p:spPr>
            <a:xfrm flipH="0" flipV="0">
              <a:off x="5859578" y="1443994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49" name="Line 149"/>
            <p:cNvCxnSpPr/>
            <p:nvPr/>
          </p:nvCxnSpPr>
          <p:spPr>
            <a:xfrm flipH="0" flipV="0">
              <a:off x="5739011" y="1893954"/>
              <a:ext cx="465833" cy="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50" name="Line 150"/>
            <p:cNvCxnSpPr/>
            <p:nvPr/>
          </p:nvCxnSpPr>
          <p:spPr>
            <a:xfrm flipH="1" flipV="1">
              <a:off x="6071491" y="1572012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51" name="Line 151"/>
            <p:cNvCxnSpPr/>
            <p:nvPr/>
          </p:nvCxnSpPr>
          <p:spPr>
            <a:xfrm flipH="0" flipV="1">
              <a:off x="6204844" y="1681820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52" name="Line 152"/>
            <p:cNvCxnSpPr/>
            <p:nvPr/>
          </p:nvCxnSpPr>
          <p:spPr>
            <a:xfrm flipH="0" flipV="0">
              <a:off x="6204844" y="1893954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53" name="Line 153"/>
            <p:cNvCxnSpPr/>
            <p:nvPr/>
          </p:nvCxnSpPr>
          <p:spPr>
            <a:xfrm flipH="1" flipV="0">
              <a:off x="6071491" y="1893954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54" name="Line 154"/>
            <p:cNvCxnSpPr/>
            <p:nvPr/>
          </p:nvCxnSpPr>
          <p:spPr>
            <a:xfrm flipH="0" flipV="1">
              <a:off x="5960637" y="2076450"/>
              <a:ext cx="459460" cy="35255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155" name="Line 155"/>
            <p:cNvCxnSpPr/>
            <p:nvPr/>
          </p:nvCxnSpPr>
          <p:spPr>
            <a:xfrm flipH="1" flipV="1">
              <a:off x="6016674" y="1843534"/>
              <a:ext cx="403423" cy="232916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56" name="Line 156"/>
            <p:cNvCxnSpPr/>
            <p:nvPr/>
          </p:nvCxnSpPr>
          <p:spPr>
            <a:xfrm flipH="1" flipV="0">
              <a:off x="5971190" y="1843534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57" name="Line 157"/>
            <p:cNvCxnSpPr/>
            <p:nvPr/>
          </p:nvCxnSpPr>
          <p:spPr>
            <a:xfrm flipH="1" flipV="0">
              <a:off x="5671188" y="1843534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58" name="Line 158"/>
            <p:cNvCxnSpPr/>
            <p:nvPr/>
          </p:nvCxnSpPr>
          <p:spPr>
            <a:xfrm flipH="1" flipV="1">
              <a:off x="5883322" y="1521592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59" name="Line 159"/>
            <p:cNvCxnSpPr/>
            <p:nvPr/>
          </p:nvCxnSpPr>
          <p:spPr>
            <a:xfrm flipH="0" flipV="1">
              <a:off x="6016674" y="1631401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60" name="Line 160"/>
            <p:cNvCxnSpPr/>
            <p:nvPr/>
          </p:nvCxnSpPr>
          <p:spPr>
            <a:xfrm flipH="0" flipV="1">
              <a:off x="6420098" y="1626490"/>
              <a:ext cx="120566" cy="44996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61" name="Line 161"/>
            <p:cNvCxnSpPr/>
            <p:nvPr/>
          </p:nvCxnSpPr>
          <p:spPr>
            <a:xfrm flipH="1" flipV="0">
              <a:off x="6195178" y="1626490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62" name="Line 162"/>
            <p:cNvCxnSpPr/>
            <p:nvPr/>
          </p:nvCxnSpPr>
          <p:spPr>
            <a:xfrm flipH="1" flipV="1">
              <a:off x="6407311" y="1304549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63" name="Line 163"/>
            <p:cNvCxnSpPr/>
            <p:nvPr/>
          </p:nvCxnSpPr>
          <p:spPr>
            <a:xfrm flipH="0" flipV="1">
              <a:off x="6540664" y="1414357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64" name="Line 164"/>
            <p:cNvCxnSpPr/>
            <p:nvPr/>
          </p:nvCxnSpPr>
          <p:spPr>
            <a:xfrm flipH="0" flipV="0">
              <a:off x="6540664" y="1626490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65" name="Line 165"/>
            <p:cNvCxnSpPr/>
            <p:nvPr/>
          </p:nvCxnSpPr>
          <p:spPr>
            <a:xfrm flipH="0" flipV="0">
              <a:off x="6420098" y="2076450"/>
              <a:ext cx="465833" cy="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66" name="Line 166"/>
            <p:cNvCxnSpPr/>
            <p:nvPr/>
          </p:nvCxnSpPr>
          <p:spPr>
            <a:xfrm flipH="1" flipV="1">
              <a:off x="6752578" y="1754509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67" name="Line 167"/>
            <p:cNvCxnSpPr/>
            <p:nvPr/>
          </p:nvCxnSpPr>
          <p:spPr>
            <a:xfrm flipH="0" flipV="1">
              <a:off x="6885931" y="1864317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68" name="Line 168"/>
            <p:cNvCxnSpPr/>
            <p:nvPr/>
          </p:nvCxnSpPr>
          <p:spPr>
            <a:xfrm flipH="0" flipV="0">
              <a:off x="6885931" y="2076450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69" name="Line 169"/>
            <p:cNvCxnSpPr/>
            <p:nvPr/>
          </p:nvCxnSpPr>
          <p:spPr>
            <a:xfrm flipH="1" flipV="0">
              <a:off x="6752578" y="2076450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70" name="Line 170"/>
            <p:cNvCxnSpPr/>
            <p:nvPr/>
          </p:nvCxnSpPr>
          <p:spPr>
            <a:xfrm flipH="0" flipV="0">
              <a:off x="6420098" y="2076450"/>
              <a:ext cx="120566" cy="44996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71" name="Line 171"/>
            <p:cNvCxnSpPr/>
            <p:nvPr/>
          </p:nvCxnSpPr>
          <p:spPr>
            <a:xfrm flipH="0" flipV="1">
              <a:off x="6540664" y="2314277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72" name="Line 172"/>
            <p:cNvCxnSpPr/>
            <p:nvPr/>
          </p:nvCxnSpPr>
          <p:spPr>
            <a:xfrm flipH="0" flipV="0">
              <a:off x="6540664" y="2526411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73" name="Line 173"/>
            <p:cNvCxnSpPr/>
            <p:nvPr/>
          </p:nvCxnSpPr>
          <p:spPr>
            <a:xfrm flipH="1" flipV="0">
              <a:off x="6407311" y="2526411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74" name="Line 174"/>
            <p:cNvCxnSpPr/>
            <p:nvPr/>
          </p:nvCxnSpPr>
          <p:spPr>
            <a:xfrm flipH="1" flipV="1">
              <a:off x="6195178" y="2480926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75" name="Line 175"/>
            <p:cNvCxnSpPr/>
            <p:nvPr/>
          </p:nvCxnSpPr>
          <p:spPr>
            <a:xfrm flipH="0" flipV="1">
              <a:off x="6540528" y="2117023"/>
              <a:ext cx="173305" cy="646784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176" name="Line 176"/>
            <p:cNvCxnSpPr/>
            <p:nvPr/>
          </p:nvCxnSpPr>
          <p:spPr>
            <a:xfrm flipH="1" flipV="0">
              <a:off x="6139651" y="2117023"/>
              <a:ext cx="574182" cy="75593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177" name="Line 177"/>
            <p:cNvCxnSpPr/>
            <p:nvPr/>
          </p:nvCxnSpPr>
          <p:spPr>
            <a:xfrm flipH="0" flipV="0">
              <a:off x="6139651" y="2192615"/>
              <a:ext cx="232916" cy="40342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78" name="Line 178"/>
            <p:cNvCxnSpPr/>
            <p:nvPr/>
          </p:nvCxnSpPr>
          <p:spPr>
            <a:xfrm flipH="0" flipV="1">
              <a:off x="6372567" y="2319581"/>
              <a:ext cx="212133" cy="27645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79" name="Line 179"/>
            <p:cNvCxnSpPr/>
            <p:nvPr/>
          </p:nvCxnSpPr>
          <p:spPr>
            <a:xfrm flipH="0" flipV="0">
              <a:off x="6372567" y="2596039"/>
              <a:ext cx="321942" cy="1333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80" name="Line 180"/>
            <p:cNvCxnSpPr/>
            <p:nvPr/>
          </p:nvCxnSpPr>
          <p:spPr>
            <a:xfrm flipH="1" flipV="0">
              <a:off x="6327083" y="2596039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81" name="Line 181"/>
            <p:cNvCxnSpPr/>
            <p:nvPr/>
          </p:nvCxnSpPr>
          <p:spPr>
            <a:xfrm flipH="1" flipV="0">
              <a:off x="6027081" y="2596039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82" name="Line 182"/>
            <p:cNvCxnSpPr/>
            <p:nvPr/>
          </p:nvCxnSpPr>
          <p:spPr>
            <a:xfrm flipH="1" flipV="0">
              <a:off x="5810257" y="2192615"/>
              <a:ext cx="329394" cy="32939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83" name="Line 183"/>
            <p:cNvCxnSpPr/>
            <p:nvPr/>
          </p:nvCxnSpPr>
          <p:spPr>
            <a:xfrm flipH="0" flipV="0">
              <a:off x="5810257" y="2522009"/>
              <a:ext cx="321942" cy="1333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84" name="Line 184"/>
            <p:cNvCxnSpPr/>
            <p:nvPr/>
          </p:nvCxnSpPr>
          <p:spPr>
            <a:xfrm flipH="1" flipV="0">
              <a:off x="5764773" y="2522009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85" name="Line 185"/>
            <p:cNvCxnSpPr/>
            <p:nvPr/>
          </p:nvCxnSpPr>
          <p:spPr>
            <a:xfrm flipH="1" flipV="0">
              <a:off x="5464771" y="2522009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86" name="Line 186"/>
            <p:cNvCxnSpPr/>
            <p:nvPr/>
          </p:nvCxnSpPr>
          <p:spPr>
            <a:xfrm flipH="1" flipV="1">
              <a:off x="5676904" y="2200067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87" name="Line 187"/>
            <p:cNvCxnSpPr/>
            <p:nvPr/>
          </p:nvCxnSpPr>
          <p:spPr>
            <a:xfrm flipH="1" flipV="1">
              <a:off x="5736228" y="1959699"/>
              <a:ext cx="403423" cy="232916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88" name="Line 188"/>
            <p:cNvCxnSpPr/>
            <p:nvPr/>
          </p:nvCxnSpPr>
          <p:spPr>
            <a:xfrm flipH="1" flipV="0">
              <a:off x="5690743" y="1959699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89" name="Line 189"/>
            <p:cNvCxnSpPr/>
            <p:nvPr/>
          </p:nvCxnSpPr>
          <p:spPr>
            <a:xfrm flipH="1" flipV="0">
              <a:off x="5390741" y="1959699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90" name="Line 190"/>
            <p:cNvCxnSpPr/>
            <p:nvPr/>
          </p:nvCxnSpPr>
          <p:spPr>
            <a:xfrm flipH="1" flipV="1">
              <a:off x="5602875" y="1637757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91" name="Line 191"/>
            <p:cNvCxnSpPr/>
            <p:nvPr/>
          </p:nvCxnSpPr>
          <p:spPr>
            <a:xfrm flipH="0" flipV="1">
              <a:off x="5736228" y="1747565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92" name="Line 192"/>
            <p:cNvCxnSpPr/>
            <p:nvPr/>
          </p:nvCxnSpPr>
          <p:spPr>
            <a:xfrm flipH="0" flipV="1">
              <a:off x="6139651" y="1742655"/>
              <a:ext cx="120566" cy="44996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93" name="Line 193"/>
            <p:cNvCxnSpPr/>
            <p:nvPr/>
          </p:nvCxnSpPr>
          <p:spPr>
            <a:xfrm flipH="1" flipV="0">
              <a:off x="5914731" y="1742655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94" name="Line 194"/>
            <p:cNvCxnSpPr/>
            <p:nvPr/>
          </p:nvCxnSpPr>
          <p:spPr>
            <a:xfrm flipH="1" flipV="1">
              <a:off x="6126865" y="1420714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95" name="Line 195"/>
            <p:cNvCxnSpPr/>
            <p:nvPr/>
          </p:nvCxnSpPr>
          <p:spPr>
            <a:xfrm flipH="0" flipV="1">
              <a:off x="6260217" y="1530522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96" name="Line 196"/>
            <p:cNvCxnSpPr/>
            <p:nvPr/>
          </p:nvCxnSpPr>
          <p:spPr>
            <a:xfrm flipH="0" flipV="0">
              <a:off x="6260217" y="1742655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97" name="Line 197"/>
            <p:cNvCxnSpPr/>
            <p:nvPr/>
          </p:nvCxnSpPr>
          <p:spPr>
            <a:xfrm flipH="1" flipV="1">
              <a:off x="6492207" y="1581970"/>
              <a:ext cx="221626" cy="535053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198" name="Line 198"/>
            <p:cNvCxnSpPr/>
            <p:nvPr/>
          </p:nvCxnSpPr>
          <p:spPr>
            <a:xfrm flipH="1" flipV="0">
              <a:off x="6162813" y="1581970"/>
              <a:ext cx="329394" cy="32939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99" name="Line 199"/>
            <p:cNvCxnSpPr/>
            <p:nvPr/>
          </p:nvCxnSpPr>
          <p:spPr>
            <a:xfrm flipH="0" flipV="0">
              <a:off x="6162813" y="1911364"/>
              <a:ext cx="321942" cy="1333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00" name="Line 200"/>
            <p:cNvCxnSpPr/>
            <p:nvPr/>
          </p:nvCxnSpPr>
          <p:spPr>
            <a:xfrm flipH="1" flipV="0">
              <a:off x="6117329" y="1911364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01" name="Line 201"/>
            <p:cNvCxnSpPr/>
            <p:nvPr/>
          </p:nvCxnSpPr>
          <p:spPr>
            <a:xfrm flipH="1" flipV="0">
              <a:off x="5817327" y="1911364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02" name="Line 202"/>
            <p:cNvCxnSpPr/>
            <p:nvPr/>
          </p:nvCxnSpPr>
          <p:spPr>
            <a:xfrm flipH="1" flipV="1">
              <a:off x="6029461" y="1589422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03" name="Line 203"/>
            <p:cNvCxnSpPr/>
            <p:nvPr/>
          </p:nvCxnSpPr>
          <p:spPr>
            <a:xfrm flipH="1" flipV="1">
              <a:off x="6088784" y="1349053"/>
              <a:ext cx="403423" cy="232916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04" name="Line 204"/>
            <p:cNvCxnSpPr/>
            <p:nvPr/>
          </p:nvCxnSpPr>
          <p:spPr>
            <a:xfrm flipH="1" flipV="0">
              <a:off x="6043300" y="1349053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05" name="Line 205"/>
            <p:cNvCxnSpPr/>
            <p:nvPr/>
          </p:nvCxnSpPr>
          <p:spPr>
            <a:xfrm flipH="1" flipV="0">
              <a:off x="5743298" y="1349053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06" name="Line 206"/>
            <p:cNvCxnSpPr/>
            <p:nvPr/>
          </p:nvCxnSpPr>
          <p:spPr>
            <a:xfrm flipH="1" flipV="1">
              <a:off x="5955431" y="1027112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07" name="Line 207"/>
            <p:cNvCxnSpPr/>
            <p:nvPr/>
          </p:nvCxnSpPr>
          <p:spPr>
            <a:xfrm flipH="0" flipV="1">
              <a:off x="6088784" y="1136920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08" name="Line 208"/>
            <p:cNvCxnSpPr/>
            <p:nvPr/>
          </p:nvCxnSpPr>
          <p:spPr>
            <a:xfrm flipH="0" flipV="1">
              <a:off x="6492207" y="1132010"/>
              <a:ext cx="120566" cy="44996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09" name="Line 209"/>
            <p:cNvCxnSpPr/>
            <p:nvPr/>
          </p:nvCxnSpPr>
          <p:spPr>
            <a:xfrm flipH="1" flipV="0">
              <a:off x="6267287" y="1132010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10" name="Line 210"/>
            <p:cNvCxnSpPr/>
            <p:nvPr/>
          </p:nvCxnSpPr>
          <p:spPr>
            <a:xfrm flipH="1" flipV="1">
              <a:off x="6479421" y="810068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11" name="Line 211"/>
            <p:cNvCxnSpPr/>
            <p:nvPr/>
          </p:nvCxnSpPr>
          <p:spPr>
            <a:xfrm flipH="0" flipV="1">
              <a:off x="6612773" y="919876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12" name="Line 212"/>
            <p:cNvCxnSpPr/>
            <p:nvPr/>
          </p:nvCxnSpPr>
          <p:spPr>
            <a:xfrm flipH="0" flipV="0">
              <a:off x="6612773" y="1132010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13" name="Line 213"/>
            <p:cNvCxnSpPr/>
            <p:nvPr/>
          </p:nvCxnSpPr>
          <p:spPr>
            <a:xfrm flipH="0" flipV="0">
              <a:off x="6492207" y="1581970"/>
              <a:ext cx="465833" cy="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14" name="Line 214"/>
            <p:cNvCxnSpPr/>
            <p:nvPr/>
          </p:nvCxnSpPr>
          <p:spPr>
            <a:xfrm flipH="1" flipV="1">
              <a:off x="6824687" y="1260028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15" name="Line 215"/>
            <p:cNvCxnSpPr/>
            <p:nvPr/>
          </p:nvCxnSpPr>
          <p:spPr>
            <a:xfrm flipH="0" flipV="1">
              <a:off x="6958040" y="1369837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16" name="Line 216"/>
            <p:cNvCxnSpPr/>
            <p:nvPr/>
          </p:nvCxnSpPr>
          <p:spPr>
            <a:xfrm flipH="0" flipV="0">
              <a:off x="6958040" y="1581970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17" name="Line 217"/>
            <p:cNvCxnSpPr/>
            <p:nvPr/>
          </p:nvCxnSpPr>
          <p:spPr>
            <a:xfrm flipH="1" flipV="0">
              <a:off x="6824687" y="1581970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18" name="Line 218"/>
            <p:cNvCxnSpPr/>
            <p:nvPr/>
          </p:nvCxnSpPr>
          <p:spPr>
            <a:xfrm flipH="0" flipV="1">
              <a:off x="6713833" y="1764467"/>
              <a:ext cx="459460" cy="35255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219" name="Line 219"/>
            <p:cNvCxnSpPr/>
            <p:nvPr/>
          </p:nvCxnSpPr>
          <p:spPr>
            <a:xfrm flipH="1" flipV="1">
              <a:off x="6769870" y="1531550"/>
              <a:ext cx="403423" cy="232916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20" name="Line 220"/>
            <p:cNvCxnSpPr/>
            <p:nvPr/>
          </p:nvCxnSpPr>
          <p:spPr>
            <a:xfrm flipH="1" flipV="0">
              <a:off x="6724386" y="1531550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21" name="Line 221"/>
            <p:cNvCxnSpPr/>
            <p:nvPr/>
          </p:nvCxnSpPr>
          <p:spPr>
            <a:xfrm flipH="1" flipV="0">
              <a:off x="6424384" y="1531550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22" name="Line 222"/>
            <p:cNvCxnSpPr/>
            <p:nvPr/>
          </p:nvCxnSpPr>
          <p:spPr>
            <a:xfrm flipH="1" flipV="1">
              <a:off x="6636518" y="1209608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23" name="Line 223"/>
            <p:cNvCxnSpPr/>
            <p:nvPr/>
          </p:nvCxnSpPr>
          <p:spPr>
            <a:xfrm flipH="0" flipV="1">
              <a:off x="6769870" y="1319417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24" name="Line 224"/>
            <p:cNvCxnSpPr/>
            <p:nvPr/>
          </p:nvCxnSpPr>
          <p:spPr>
            <a:xfrm flipH="0" flipV="1">
              <a:off x="7173293" y="1314506"/>
              <a:ext cx="120566" cy="44996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25" name="Line 225"/>
            <p:cNvCxnSpPr/>
            <p:nvPr/>
          </p:nvCxnSpPr>
          <p:spPr>
            <a:xfrm flipH="1" flipV="0">
              <a:off x="6948374" y="1314506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26" name="Line 226"/>
            <p:cNvCxnSpPr/>
            <p:nvPr/>
          </p:nvCxnSpPr>
          <p:spPr>
            <a:xfrm flipH="1" flipV="1">
              <a:off x="7160507" y="992565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27" name="Line 227"/>
            <p:cNvCxnSpPr/>
            <p:nvPr/>
          </p:nvCxnSpPr>
          <p:spPr>
            <a:xfrm flipH="0" flipV="1">
              <a:off x="7293860" y="1102373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28" name="Line 228"/>
            <p:cNvCxnSpPr/>
            <p:nvPr/>
          </p:nvCxnSpPr>
          <p:spPr>
            <a:xfrm flipH="0" flipV="0">
              <a:off x="7293860" y="1314506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29" name="Line 229"/>
            <p:cNvCxnSpPr/>
            <p:nvPr/>
          </p:nvCxnSpPr>
          <p:spPr>
            <a:xfrm flipH="0" flipV="0">
              <a:off x="7173293" y="1764467"/>
              <a:ext cx="465833" cy="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30" name="Line 230"/>
            <p:cNvCxnSpPr/>
            <p:nvPr/>
          </p:nvCxnSpPr>
          <p:spPr>
            <a:xfrm flipH="1" flipV="1">
              <a:off x="7505774" y="1442525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31" name="Line 231"/>
            <p:cNvCxnSpPr/>
            <p:nvPr/>
          </p:nvCxnSpPr>
          <p:spPr>
            <a:xfrm flipH="0" flipV="1">
              <a:off x="7639126" y="1552333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32" name="Line 232"/>
            <p:cNvCxnSpPr/>
            <p:nvPr/>
          </p:nvCxnSpPr>
          <p:spPr>
            <a:xfrm flipH="0" flipV="0">
              <a:off x="7639126" y="1764467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33" name="Line 233"/>
            <p:cNvCxnSpPr/>
            <p:nvPr/>
          </p:nvCxnSpPr>
          <p:spPr>
            <a:xfrm flipH="1" flipV="0">
              <a:off x="7505774" y="1764467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34" name="Line 234"/>
            <p:cNvCxnSpPr/>
            <p:nvPr/>
          </p:nvCxnSpPr>
          <p:spPr>
            <a:xfrm flipH="0" flipV="0">
              <a:off x="7173293" y="1764467"/>
              <a:ext cx="120566" cy="44996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35" name="Line 235"/>
            <p:cNvCxnSpPr/>
            <p:nvPr/>
          </p:nvCxnSpPr>
          <p:spPr>
            <a:xfrm flipH="0" flipV="1">
              <a:off x="7293860" y="2002293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36" name="Line 236"/>
            <p:cNvCxnSpPr/>
            <p:nvPr/>
          </p:nvCxnSpPr>
          <p:spPr>
            <a:xfrm flipH="0" flipV="0">
              <a:off x="7293860" y="2214427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37" name="Line 237"/>
            <p:cNvCxnSpPr/>
            <p:nvPr/>
          </p:nvCxnSpPr>
          <p:spPr>
            <a:xfrm flipH="1" flipV="0">
              <a:off x="7160507" y="2214427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38" name="Line 238"/>
            <p:cNvCxnSpPr/>
            <p:nvPr/>
          </p:nvCxnSpPr>
          <p:spPr>
            <a:xfrm flipH="1" flipV="1">
              <a:off x="6948374" y="2168942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39" name="Line 239"/>
            <p:cNvCxnSpPr/>
            <p:nvPr/>
          </p:nvCxnSpPr>
          <p:spPr>
            <a:xfrm flipH="0" flipV="0">
              <a:off x="6713833" y="2117023"/>
              <a:ext cx="459460" cy="35255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240" name="Line 240"/>
            <p:cNvCxnSpPr/>
            <p:nvPr/>
          </p:nvCxnSpPr>
          <p:spPr>
            <a:xfrm flipH="0" flipV="1">
              <a:off x="7173293" y="2019619"/>
              <a:ext cx="120566" cy="44996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41" name="Line 241"/>
            <p:cNvCxnSpPr/>
            <p:nvPr/>
          </p:nvCxnSpPr>
          <p:spPr>
            <a:xfrm flipH="1" flipV="0">
              <a:off x="6948374" y="2019619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42" name="Line 242"/>
            <p:cNvCxnSpPr/>
            <p:nvPr/>
          </p:nvCxnSpPr>
          <p:spPr>
            <a:xfrm flipH="1" flipV="1">
              <a:off x="7160507" y="1697677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43" name="Line 243"/>
            <p:cNvCxnSpPr/>
            <p:nvPr/>
          </p:nvCxnSpPr>
          <p:spPr>
            <a:xfrm flipH="0" flipV="1">
              <a:off x="7293860" y="1807486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44" name="Line 244"/>
            <p:cNvCxnSpPr/>
            <p:nvPr/>
          </p:nvCxnSpPr>
          <p:spPr>
            <a:xfrm flipH="0" flipV="0">
              <a:off x="7293860" y="2019619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45" name="Line 245"/>
            <p:cNvCxnSpPr/>
            <p:nvPr/>
          </p:nvCxnSpPr>
          <p:spPr>
            <a:xfrm flipH="0" flipV="0">
              <a:off x="7173293" y="2469579"/>
              <a:ext cx="465833" cy="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46" name="Line 246"/>
            <p:cNvCxnSpPr/>
            <p:nvPr/>
          </p:nvCxnSpPr>
          <p:spPr>
            <a:xfrm flipH="1" flipV="1">
              <a:off x="7505774" y="2147637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47" name="Line 247"/>
            <p:cNvCxnSpPr/>
            <p:nvPr/>
          </p:nvCxnSpPr>
          <p:spPr>
            <a:xfrm flipH="0" flipV="1">
              <a:off x="7639126" y="2257446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48" name="Line 248"/>
            <p:cNvCxnSpPr/>
            <p:nvPr/>
          </p:nvCxnSpPr>
          <p:spPr>
            <a:xfrm flipH="0" flipV="0">
              <a:off x="7639126" y="2469579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49" name="Line 249"/>
            <p:cNvCxnSpPr/>
            <p:nvPr/>
          </p:nvCxnSpPr>
          <p:spPr>
            <a:xfrm flipH="1" flipV="0">
              <a:off x="7505774" y="2469579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50" name="Line 250"/>
            <p:cNvCxnSpPr/>
            <p:nvPr/>
          </p:nvCxnSpPr>
          <p:spPr>
            <a:xfrm flipH="0" flipV="0">
              <a:off x="7173293" y="2469579"/>
              <a:ext cx="120566" cy="44996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51" name="Line 251"/>
            <p:cNvCxnSpPr/>
            <p:nvPr/>
          </p:nvCxnSpPr>
          <p:spPr>
            <a:xfrm flipH="0" flipV="1">
              <a:off x="7293860" y="2707406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52" name="Line 252"/>
            <p:cNvCxnSpPr/>
            <p:nvPr/>
          </p:nvCxnSpPr>
          <p:spPr>
            <a:xfrm flipH="0" flipV="0">
              <a:off x="7293860" y="2919539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53" name="Line 253"/>
            <p:cNvCxnSpPr/>
            <p:nvPr/>
          </p:nvCxnSpPr>
          <p:spPr>
            <a:xfrm flipH="1" flipV="0">
              <a:off x="7160507" y="2919539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54" name="Line 254"/>
            <p:cNvCxnSpPr/>
            <p:nvPr/>
          </p:nvCxnSpPr>
          <p:spPr>
            <a:xfrm flipH="1" flipV="1">
              <a:off x="6948374" y="2874055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55" name="Line 255"/>
            <p:cNvCxnSpPr/>
            <p:nvPr/>
          </p:nvCxnSpPr>
          <p:spPr>
            <a:xfrm flipH="1" flipV="0">
              <a:off x="6769870" y="2469579"/>
              <a:ext cx="403423" cy="232916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56" name="Line 256"/>
            <p:cNvCxnSpPr/>
            <p:nvPr/>
          </p:nvCxnSpPr>
          <p:spPr>
            <a:xfrm flipH="0" flipV="0">
              <a:off x="6769870" y="2702496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57" name="Line 257"/>
            <p:cNvCxnSpPr/>
            <p:nvPr/>
          </p:nvCxnSpPr>
          <p:spPr>
            <a:xfrm flipH="1" flipV="0">
              <a:off x="6636518" y="2702496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58" name="Line 258"/>
            <p:cNvCxnSpPr/>
            <p:nvPr/>
          </p:nvCxnSpPr>
          <p:spPr>
            <a:xfrm flipH="1" flipV="1">
              <a:off x="6424384" y="2657011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59" name="Line 259"/>
            <p:cNvCxnSpPr/>
            <p:nvPr/>
          </p:nvCxnSpPr>
          <p:spPr>
            <a:xfrm flipH="1" flipV="1">
              <a:off x="6724386" y="2357009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60" name="Line 260"/>
            <p:cNvCxnSpPr/>
            <p:nvPr/>
          </p:nvCxnSpPr>
          <p:spPr>
            <a:xfrm flipH="0" flipV="0">
              <a:off x="6540528" y="2763807"/>
              <a:ext cx="669600" cy="0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261" name="Line 261"/>
            <p:cNvCxnSpPr/>
            <p:nvPr/>
          </p:nvCxnSpPr>
          <p:spPr>
            <a:xfrm flipH="1" flipV="1">
              <a:off x="6988502" y="2228754"/>
              <a:ext cx="221626" cy="535053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262" name="Line 262"/>
            <p:cNvCxnSpPr/>
            <p:nvPr/>
          </p:nvCxnSpPr>
          <p:spPr>
            <a:xfrm flipH="1" flipV="0">
              <a:off x="6659108" y="2228754"/>
              <a:ext cx="329394" cy="32939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63" name="Line 263"/>
            <p:cNvCxnSpPr/>
            <p:nvPr/>
          </p:nvCxnSpPr>
          <p:spPr>
            <a:xfrm flipH="0" flipV="0">
              <a:off x="6659108" y="2558148"/>
              <a:ext cx="321942" cy="1333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64" name="Line 264"/>
            <p:cNvCxnSpPr/>
            <p:nvPr/>
          </p:nvCxnSpPr>
          <p:spPr>
            <a:xfrm flipH="1" flipV="0">
              <a:off x="6613624" y="2558148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65" name="Line 265"/>
            <p:cNvCxnSpPr/>
            <p:nvPr/>
          </p:nvCxnSpPr>
          <p:spPr>
            <a:xfrm flipH="1" flipV="0">
              <a:off x="6313622" y="2558148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66" name="Line 266"/>
            <p:cNvCxnSpPr/>
            <p:nvPr/>
          </p:nvCxnSpPr>
          <p:spPr>
            <a:xfrm flipH="1" flipV="1">
              <a:off x="6525756" y="2236206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67" name="Line 267"/>
            <p:cNvCxnSpPr/>
            <p:nvPr/>
          </p:nvCxnSpPr>
          <p:spPr>
            <a:xfrm flipH="1" flipV="1">
              <a:off x="6585079" y="1995837"/>
              <a:ext cx="403423" cy="232916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68" name="Line 268"/>
            <p:cNvCxnSpPr/>
            <p:nvPr/>
          </p:nvCxnSpPr>
          <p:spPr>
            <a:xfrm flipH="1" flipV="0">
              <a:off x="6539595" y="1995837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69" name="Line 269"/>
            <p:cNvCxnSpPr/>
            <p:nvPr/>
          </p:nvCxnSpPr>
          <p:spPr>
            <a:xfrm flipH="1" flipV="0">
              <a:off x="6239593" y="1995837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70" name="Line 270"/>
            <p:cNvCxnSpPr/>
            <p:nvPr/>
          </p:nvCxnSpPr>
          <p:spPr>
            <a:xfrm flipH="1" flipV="1">
              <a:off x="6451726" y="1673896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71" name="Line 271"/>
            <p:cNvCxnSpPr/>
            <p:nvPr/>
          </p:nvCxnSpPr>
          <p:spPr>
            <a:xfrm flipH="0" flipV="1">
              <a:off x="6585079" y="1783704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72" name="Line 272"/>
            <p:cNvCxnSpPr/>
            <p:nvPr/>
          </p:nvCxnSpPr>
          <p:spPr>
            <a:xfrm flipH="0" flipV="1">
              <a:off x="6988502" y="1778794"/>
              <a:ext cx="120566" cy="44996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73" name="Line 273"/>
            <p:cNvCxnSpPr/>
            <p:nvPr/>
          </p:nvCxnSpPr>
          <p:spPr>
            <a:xfrm flipH="1" flipV="0">
              <a:off x="6763582" y="1778794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74" name="Line 274"/>
            <p:cNvCxnSpPr/>
            <p:nvPr/>
          </p:nvCxnSpPr>
          <p:spPr>
            <a:xfrm flipH="1" flipV="1">
              <a:off x="6975716" y="1456852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75" name="Line 275"/>
            <p:cNvCxnSpPr/>
            <p:nvPr/>
          </p:nvCxnSpPr>
          <p:spPr>
            <a:xfrm flipH="0" flipV="1">
              <a:off x="7109068" y="1566660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76" name="Line 276"/>
            <p:cNvCxnSpPr/>
            <p:nvPr/>
          </p:nvCxnSpPr>
          <p:spPr>
            <a:xfrm flipH="0" flipV="0">
              <a:off x="7109068" y="1778794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77" name="Line 277"/>
            <p:cNvCxnSpPr/>
            <p:nvPr/>
          </p:nvCxnSpPr>
          <p:spPr>
            <a:xfrm flipH="0" flipV="0">
              <a:off x="6988502" y="2228754"/>
              <a:ext cx="465833" cy="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78" name="Line 278"/>
            <p:cNvCxnSpPr/>
            <p:nvPr/>
          </p:nvCxnSpPr>
          <p:spPr>
            <a:xfrm flipH="1" flipV="1">
              <a:off x="7320982" y="1906812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79" name="Line 279"/>
            <p:cNvCxnSpPr/>
            <p:nvPr/>
          </p:nvCxnSpPr>
          <p:spPr>
            <a:xfrm flipH="0" flipV="1">
              <a:off x="7454335" y="2016620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80" name="Line 280"/>
            <p:cNvCxnSpPr/>
            <p:nvPr/>
          </p:nvCxnSpPr>
          <p:spPr>
            <a:xfrm flipH="0" flipV="0">
              <a:off x="7454335" y="2228754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81" name="Line 281"/>
            <p:cNvCxnSpPr/>
            <p:nvPr/>
          </p:nvCxnSpPr>
          <p:spPr>
            <a:xfrm flipH="1" flipV="0">
              <a:off x="7320982" y="2228754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82" name="Line 282"/>
            <p:cNvCxnSpPr/>
            <p:nvPr/>
          </p:nvCxnSpPr>
          <p:spPr>
            <a:xfrm flipH="0" flipV="1">
              <a:off x="7210128" y="2411250"/>
              <a:ext cx="459460" cy="35255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283" name="Line 283"/>
            <p:cNvCxnSpPr/>
            <p:nvPr/>
          </p:nvCxnSpPr>
          <p:spPr>
            <a:xfrm flipH="1" flipV="1">
              <a:off x="7266165" y="2178334"/>
              <a:ext cx="403423" cy="232916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84" name="Line 284"/>
            <p:cNvCxnSpPr/>
            <p:nvPr/>
          </p:nvCxnSpPr>
          <p:spPr>
            <a:xfrm flipH="1" flipV="0">
              <a:off x="7220681" y="2178334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85" name="Line 285"/>
            <p:cNvCxnSpPr/>
            <p:nvPr/>
          </p:nvCxnSpPr>
          <p:spPr>
            <a:xfrm flipH="1" flipV="0">
              <a:off x="6920679" y="2178334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86" name="Line 286"/>
            <p:cNvCxnSpPr/>
            <p:nvPr/>
          </p:nvCxnSpPr>
          <p:spPr>
            <a:xfrm flipH="1" flipV="1">
              <a:off x="7132812" y="1856392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87" name="Line 287"/>
            <p:cNvCxnSpPr/>
            <p:nvPr/>
          </p:nvCxnSpPr>
          <p:spPr>
            <a:xfrm flipH="0" flipV="1">
              <a:off x="7266165" y="1966201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88" name="Line 288"/>
            <p:cNvCxnSpPr/>
            <p:nvPr/>
          </p:nvCxnSpPr>
          <p:spPr>
            <a:xfrm flipH="0" flipV="1">
              <a:off x="7669588" y="1961290"/>
              <a:ext cx="120566" cy="44996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89" name="Line 289"/>
            <p:cNvCxnSpPr/>
            <p:nvPr/>
          </p:nvCxnSpPr>
          <p:spPr>
            <a:xfrm flipH="1" flipV="0">
              <a:off x="7444669" y="1961290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90" name="Line 290"/>
            <p:cNvCxnSpPr/>
            <p:nvPr/>
          </p:nvCxnSpPr>
          <p:spPr>
            <a:xfrm flipH="1" flipV="1">
              <a:off x="7656802" y="1639349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91" name="Line 291"/>
            <p:cNvCxnSpPr/>
            <p:nvPr/>
          </p:nvCxnSpPr>
          <p:spPr>
            <a:xfrm flipH="0" flipV="1">
              <a:off x="7790155" y="1749157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92" name="Line 292"/>
            <p:cNvCxnSpPr/>
            <p:nvPr/>
          </p:nvCxnSpPr>
          <p:spPr>
            <a:xfrm flipH="0" flipV="0">
              <a:off x="7790155" y="1961290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93" name="Line 293"/>
            <p:cNvCxnSpPr/>
            <p:nvPr/>
          </p:nvCxnSpPr>
          <p:spPr>
            <a:xfrm flipH="0" flipV="0">
              <a:off x="7669588" y="2411250"/>
              <a:ext cx="465833" cy="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94" name="Line 294"/>
            <p:cNvCxnSpPr/>
            <p:nvPr/>
          </p:nvCxnSpPr>
          <p:spPr>
            <a:xfrm flipH="1" flipV="1">
              <a:off x="8002069" y="2089309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95" name="Line 295"/>
            <p:cNvCxnSpPr/>
            <p:nvPr/>
          </p:nvCxnSpPr>
          <p:spPr>
            <a:xfrm flipH="0" flipV="1">
              <a:off x="8135421" y="2199117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96" name="Line 296"/>
            <p:cNvCxnSpPr/>
            <p:nvPr/>
          </p:nvCxnSpPr>
          <p:spPr>
            <a:xfrm flipH="0" flipV="0">
              <a:off x="8135421" y="2411250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97" name="Line 297"/>
            <p:cNvCxnSpPr/>
            <p:nvPr/>
          </p:nvCxnSpPr>
          <p:spPr>
            <a:xfrm flipH="1" flipV="0">
              <a:off x="8002069" y="2411250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98" name="Line 298"/>
            <p:cNvCxnSpPr/>
            <p:nvPr/>
          </p:nvCxnSpPr>
          <p:spPr>
            <a:xfrm flipH="0" flipV="0">
              <a:off x="7669588" y="2411250"/>
              <a:ext cx="120566" cy="44996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99" name="Line 299"/>
            <p:cNvCxnSpPr/>
            <p:nvPr/>
          </p:nvCxnSpPr>
          <p:spPr>
            <a:xfrm flipH="0" flipV="1">
              <a:off x="7790155" y="2649077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00" name="Line 300"/>
            <p:cNvCxnSpPr/>
            <p:nvPr/>
          </p:nvCxnSpPr>
          <p:spPr>
            <a:xfrm flipH="0" flipV="0">
              <a:off x="7790155" y="2861211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01" name="Line 301"/>
            <p:cNvCxnSpPr/>
            <p:nvPr/>
          </p:nvCxnSpPr>
          <p:spPr>
            <a:xfrm flipH="1" flipV="0">
              <a:off x="7656802" y="2861211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02" name="Line 302"/>
            <p:cNvCxnSpPr/>
            <p:nvPr/>
          </p:nvCxnSpPr>
          <p:spPr>
            <a:xfrm flipH="1" flipV="1">
              <a:off x="7444669" y="2815726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03" name="Line 303"/>
            <p:cNvCxnSpPr/>
            <p:nvPr/>
          </p:nvCxnSpPr>
          <p:spPr>
            <a:xfrm flipH="0" flipV="0">
              <a:off x="7210128" y="2763807"/>
              <a:ext cx="459460" cy="35255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304" name="Line 304"/>
            <p:cNvCxnSpPr/>
            <p:nvPr/>
          </p:nvCxnSpPr>
          <p:spPr>
            <a:xfrm flipH="0" flipV="1">
              <a:off x="7669588" y="2666403"/>
              <a:ext cx="120566" cy="44996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05" name="Line 305"/>
            <p:cNvCxnSpPr/>
            <p:nvPr/>
          </p:nvCxnSpPr>
          <p:spPr>
            <a:xfrm flipH="1" flipV="0">
              <a:off x="7444669" y="2666403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06" name="Line 306"/>
            <p:cNvCxnSpPr/>
            <p:nvPr/>
          </p:nvCxnSpPr>
          <p:spPr>
            <a:xfrm flipH="1" flipV="1">
              <a:off x="7656802" y="2344461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07" name="Line 307"/>
            <p:cNvCxnSpPr/>
            <p:nvPr/>
          </p:nvCxnSpPr>
          <p:spPr>
            <a:xfrm flipH="0" flipV="1">
              <a:off x="7790155" y="2454270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08" name="Line 308"/>
            <p:cNvCxnSpPr/>
            <p:nvPr/>
          </p:nvCxnSpPr>
          <p:spPr>
            <a:xfrm flipH="0" flipV="0">
              <a:off x="7790155" y="2666403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09" name="Line 309"/>
            <p:cNvCxnSpPr/>
            <p:nvPr/>
          </p:nvCxnSpPr>
          <p:spPr>
            <a:xfrm flipH="0" flipV="0">
              <a:off x="7669588" y="3116363"/>
              <a:ext cx="465833" cy="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10" name="Line 310"/>
            <p:cNvCxnSpPr/>
            <p:nvPr/>
          </p:nvCxnSpPr>
          <p:spPr>
            <a:xfrm flipH="1" flipV="1">
              <a:off x="8002069" y="2794421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11" name="Line 311"/>
            <p:cNvCxnSpPr/>
            <p:nvPr/>
          </p:nvCxnSpPr>
          <p:spPr>
            <a:xfrm flipH="0" flipV="1">
              <a:off x="8135421" y="2904230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12" name="Line 312"/>
            <p:cNvCxnSpPr/>
            <p:nvPr/>
          </p:nvCxnSpPr>
          <p:spPr>
            <a:xfrm flipH="0" flipV="0">
              <a:off x="8135421" y="3116363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13" name="Line 313"/>
            <p:cNvCxnSpPr/>
            <p:nvPr/>
          </p:nvCxnSpPr>
          <p:spPr>
            <a:xfrm flipH="1" flipV="0">
              <a:off x="8002069" y="3116363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14" name="Line 314"/>
            <p:cNvCxnSpPr/>
            <p:nvPr/>
          </p:nvCxnSpPr>
          <p:spPr>
            <a:xfrm flipH="0" flipV="0">
              <a:off x="7669588" y="3116363"/>
              <a:ext cx="120566" cy="44996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15" name="Line 315"/>
            <p:cNvCxnSpPr/>
            <p:nvPr/>
          </p:nvCxnSpPr>
          <p:spPr>
            <a:xfrm flipH="0" flipV="1">
              <a:off x="7790155" y="3354190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16" name="Line 316"/>
            <p:cNvCxnSpPr/>
            <p:nvPr/>
          </p:nvCxnSpPr>
          <p:spPr>
            <a:xfrm flipH="0" flipV="0">
              <a:off x="7790155" y="3566323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17" name="Line 317"/>
            <p:cNvCxnSpPr/>
            <p:nvPr/>
          </p:nvCxnSpPr>
          <p:spPr>
            <a:xfrm flipH="1" flipV="0">
              <a:off x="7656802" y="3566323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18" name="Line 318"/>
            <p:cNvCxnSpPr/>
            <p:nvPr/>
          </p:nvCxnSpPr>
          <p:spPr>
            <a:xfrm flipH="1" flipV="1">
              <a:off x="7444669" y="3520839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19" name="Line 319"/>
            <p:cNvCxnSpPr/>
            <p:nvPr/>
          </p:nvCxnSpPr>
          <p:spPr>
            <a:xfrm flipH="1" flipV="0">
              <a:off x="7266165" y="3116363"/>
              <a:ext cx="403423" cy="232916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20" name="Line 320"/>
            <p:cNvCxnSpPr/>
            <p:nvPr/>
          </p:nvCxnSpPr>
          <p:spPr>
            <a:xfrm flipH="0" flipV="0">
              <a:off x="7266165" y="3349279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21" name="Line 321"/>
            <p:cNvCxnSpPr/>
            <p:nvPr/>
          </p:nvCxnSpPr>
          <p:spPr>
            <a:xfrm flipH="1" flipV="0">
              <a:off x="7132812" y="3349279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22" name="Line 322"/>
            <p:cNvCxnSpPr/>
            <p:nvPr/>
          </p:nvCxnSpPr>
          <p:spPr>
            <a:xfrm flipH="1" flipV="1">
              <a:off x="6920679" y="3303795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23" name="Line 323"/>
            <p:cNvCxnSpPr/>
            <p:nvPr/>
          </p:nvCxnSpPr>
          <p:spPr>
            <a:xfrm flipH="1" flipV="1">
              <a:off x="7220681" y="3003793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24" name="Line 324"/>
            <p:cNvCxnSpPr/>
            <p:nvPr/>
          </p:nvCxnSpPr>
          <p:spPr>
            <a:xfrm flipH="1" flipV="0">
              <a:off x="6988502" y="2763807"/>
              <a:ext cx="221626" cy="535053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325" name="Line 325"/>
            <p:cNvCxnSpPr/>
            <p:nvPr/>
          </p:nvCxnSpPr>
          <p:spPr>
            <a:xfrm flipH="0" flipV="0">
              <a:off x="6988502" y="3298860"/>
              <a:ext cx="465833" cy="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26" name="Line 326"/>
            <p:cNvCxnSpPr/>
            <p:nvPr/>
          </p:nvCxnSpPr>
          <p:spPr>
            <a:xfrm flipH="1" flipV="1">
              <a:off x="7320982" y="2976918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27" name="Line 327"/>
            <p:cNvCxnSpPr/>
            <p:nvPr/>
          </p:nvCxnSpPr>
          <p:spPr>
            <a:xfrm flipH="0" flipV="1">
              <a:off x="7454335" y="3086726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28" name="Line 328"/>
            <p:cNvCxnSpPr/>
            <p:nvPr/>
          </p:nvCxnSpPr>
          <p:spPr>
            <a:xfrm flipH="0" flipV="0">
              <a:off x="7454335" y="3298860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29" name="Line 329"/>
            <p:cNvCxnSpPr/>
            <p:nvPr/>
          </p:nvCxnSpPr>
          <p:spPr>
            <a:xfrm flipH="1" flipV="0">
              <a:off x="7320982" y="3298860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30" name="Line 330"/>
            <p:cNvCxnSpPr/>
            <p:nvPr/>
          </p:nvCxnSpPr>
          <p:spPr>
            <a:xfrm flipH="0" flipV="0">
              <a:off x="6988502" y="3298860"/>
              <a:ext cx="120566" cy="44996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31" name="Line 331"/>
            <p:cNvCxnSpPr/>
            <p:nvPr/>
          </p:nvCxnSpPr>
          <p:spPr>
            <a:xfrm flipH="0" flipV="1">
              <a:off x="7109068" y="3536686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32" name="Line 332"/>
            <p:cNvCxnSpPr/>
            <p:nvPr/>
          </p:nvCxnSpPr>
          <p:spPr>
            <a:xfrm flipH="0" flipV="0">
              <a:off x="7109068" y="3748820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33" name="Line 333"/>
            <p:cNvCxnSpPr/>
            <p:nvPr/>
          </p:nvCxnSpPr>
          <p:spPr>
            <a:xfrm flipH="1" flipV="0">
              <a:off x="6975716" y="3748820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34" name="Line 334"/>
            <p:cNvCxnSpPr/>
            <p:nvPr/>
          </p:nvCxnSpPr>
          <p:spPr>
            <a:xfrm flipH="1" flipV="1">
              <a:off x="6763582" y="3703336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35" name="Line 335"/>
            <p:cNvCxnSpPr/>
            <p:nvPr/>
          </p:nvCxnSpPr>
          <p:spPr>
            <a:xfrm flipH="1" flipV="0">
              <a:off x="6585079" y="3298860"/>
              <a:ext cx="403423" cy="232916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36" name="Line 336"/>
            <p:cNvCxnSpPr/>
            <p:nvPr/>
          </p:nvCxnSpPr>
          <p:spPr>
            <a:xfrm flipH="0" flipV="0">
              <a:off x="6585079" y="3531776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37" name="Line 337"/>
            <p:cNvCxnSpPr/>
            <p:nvPr/>
          </p:nvCxnSpPr>
          <p:spPr>
            <a:xfrm flipH="1" flipV="0">
              <a:off x="6451726" y="3531776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38" name="Line 338"/>
            <p:cNvCxnSpPr/>
            <p:nvPr/>
          </p:nvCxnSpPr>
          <p:spPr>
            <a:xfrm flipH="1" flipV="1">
              <a:off x="6239593" y="3486292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39" name="Line 339"/>
            <p:cNvCxnSpPr/>
            <p:nvPr/>
          </p:nvCxnSpPr>
          <p:spPr>
            <a:xfrm flipH="1" flipV="1">
              <a:off x="6539595" y="3186290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40" name="Line 340"/>
            <p:cNvCxnSpPr/>
            <p:nvPr/>
          </p:nvCxnSpPr>
          <p:spPr>
            <a:xfrm flipH="1" flipV="1">
              <a:off x="6659108" y="2969466"/>
              <a:ext cx="329394" cy="32939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41" name="Line 341"/>
            <p:cNvCxnSpPr/>
            <p:nvPr/>
          </p:nvCxnSpPr>
          <p:spPr>
            <a:xfrm flipH="1" flipV="0">
              <a:off x="6525756" y="2969466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42" name="Line 342"/>
            <p:cNvCxnSpPr/>
            <p:nvPr/>
          </p:nvCxnSpPr>
          <p:spPr>
            <a:xfrm flipH="1" flipV="1">
              <a:off x="6313622" y="2923982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43" name="Line 343"/>
            <p:cNvCxnSpPr/>
            <p:nvPr/>
          </p:nvCxnSpPr>
          <p:spPr>
            <a:xfrm flipH="1" flipV="1">
              <a:off x="6613624" y="2623980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44" name="Line 344"/>
            <p:cNvCxnSpPr/>
            <p:nvPr/>
          </p:nvCxnSpPr>
          <p:spPr>
            <a:xfrm flipH="0" flipV="1">
              <a:off x="6659108" y="2836113"/>
              <a:ext cx="321942" cy="1333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45" name="Line 345"/>
            <p:cNvCxnSpPr/>
            <p:nvPr/>
          </p:nvCxnSpPr>
          <p:spPr>
            <a:xfrm flipH="0" flipV="1">
              <a:off x="6816060" y="2990692"/>
              <a:ext cx="571214" cy="438308"/>
            </a:xfrm>
            <a:prstGeom prst="line">
              <a:avLst/>
            </a:prstGeom>
            <a:ln w="1270">
              <a:solidFill>
                <a:srgbClr val="ff3300">
                  <a:alpha val="97222"/>
                </a:srgbClr>
              </a:solidFill>
              <a:prstDash val="solid"/>
            </a:ln>
          </p:spPr>
        </p:cxnSp>
        <p:cxnSp>
          <p:nvCxnSpPr>
            <p:cNvPr id="346" name="Line 346"/>
            <p:cNvCxnSpPr/>
            <p:nvPr/>
          </p:nvCxnSpPr>
          <p:spPr>
            <a:xfrm flipH="1" flipV="1">
              <a:off x="6807384" y="2655892"/>
              <a:ext cx="579891" cy="334800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347" name="Line 347"/>
            <p:cNvCxnSpPr/>
            <p:nvPr/>
          </p:nvCxnSpPr>
          <p:spPr>
            <a:xfrm flipH="1" flipV="0">
              <a:off x="6731791" y="2655892"/>
              <a:ext cx="75593" cy="574182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348" name="Line 348"/>
            <p:cNvCxnSpPr/>
            <p:nvPr/>
          </p:nvCxnSpPr>
          <p:spPr>
            <a:xfrm flipH="0" flipV="1">
              <a:off x="6731791" y="3109508"/>
              <a:ext cx="449960" cy="120566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49" name="Line 349"/>
            <p:cNvCxnSpPr/>
            <p:nvPr/>
          </p:nvCxnSpPr>
          <p:spPr>
            <a:xfrm flipH="1" flipV="1">
              <a:off x="6969618" y="2833050"/>
              <a:ext cx="212133" cy="27645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50" name="Line 350"/>
            <p:cNvCxnSpPr/>
            <p:nvPr/>
          </p:nvCxnSpPr>
          <p:spPr>
            <a:xfrm flipH="0" flipV="1">
              <a:off x="7181751" y="2833050"/>
              <a:ext cx="212133" cy="27645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51" name="Line 351"/>
            <p:cNvCxnSpPr/>
            <p:nvPr/>
          </p:nvCxnSpPr>
          <p:spPr>
            <a:xfrm flipH="0" flipV="0">
              <a:off x="7181751" y="3109508"/>
              <a:ext cx="321942" cy="1333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52" name="Line 352"/>
            <p:cNvCxnSpPr/>
            <p:nvPr/>
          </p:nvCxnSpPr>
          <p:spPr>
            <a:xfrm flipH="1" flipV="0">
              <a:off x="7136267" y="3109508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53" name="Line 353"/>
            <p:cNvCxnSpPr/>
            <p:nvPr/>
          </p:nvCxnSpPr>
          <p:spPr>
            <a:xfrm flipH="0" flipV="0">
              <a:off x="6731791" y="3230074"/>
              <a:ext cx="232916" cy="40342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54" name="Line 354"/>
            <p:cNvCxnSpPr/>
            <p:nvPr/>
          </p:nvCxnSpPr>
          <p:spPr>
            <a:xfrm flipH="0" flipV="1">
              <a:off x="6964708" y="3357040"/>
              <a:ext cx="212133" cy="27645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55" name="Line 355"/>
            <p:cNvCxnSpPr/>
            <p:nvPr/>
          </p:nvCxnSpPr>
          <p:spPr>
            <a:xfrm flipH="0" flipV="0">
              <a:off x="6964708" y="3633497"/>
              <a:ext cx="321942" cy="1333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56" name="Line 356"/>
            <p:cNvCxnSpPr/>
            <p:nvPr/>
          </p:nvCxnSpPr>
          <p:spPr>
            <a:xfrm flipH="1" flipV="0">
              <a:off x="6919224" y="3633497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57" name="Line 357"/>
            <p:cNvCxnSpPr/>
            <p:nvPr/>
          </p:nvCxnSpPr>
          <p:spPr>
            <a:xfrm flipH="1" flipV="0">
              <a:off x="6619222" y="3633497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58" name="Line 358"/>
            <p:cNvCxnSpPr/>
            <p:nvPr/>
          </p:nvCxnSpPr>
          <p:spPr>
            <a:xfrm flipH="1" flipV="0">
              <a:off x="6402398" y="3230074"/>
              <a:ext cx="329394" cy="32939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59" name="Line 359"/>
            <p:cNvCxnSpPr/>
            <p:nvPr/>
          </p:nvCxnSpPr>
          <p:spPr>
            <a:xfrm flipH="0" flipV="0">
              <a:off x="6402398" y="3559468"/>
              <a:ext cx="321942" cy="1333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60" name="Line 360"/>
            <p:cNvCxnSpPr/>
            <p:nvPr/>
          </p:nvCxnSpPr>
          <p:spPr>
            <a:xfrm flipH="1" flipV="0">
              <a:off x="6356914" y="3559468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61" name="Line 361"/>
            <p:cNvCxnSpPr/>
            <p:nvPr/>
          </p:nvCxnSpPr>
          <p:spPr>
            <a:xfrm flipH="1" flipV="0">
              <a:off x="6056912" y="3559468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62" name="Line 362"/>
            <p:cNvCxnSpPr/>
            <p:nvPr/>
          </p:nvCxnSpPr>
          <p:spPr>
            <a:xfrm flipH="1" flipV="1">
              <a:off x="6269045" y="3237526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63" name="Line 363"/>
            <p:cNvCxnSpPr/>
            <p:nvPr/>
          </p:nvCxnSpPr>
          <p:spPr>
            <a:xfrm flipH="1" flipV="1">
              <a:off x="6328368" y="2997158"/>
              <a:ext cx="403423" cy="232916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64" name="Line 364"/>
            <p:cNvCxnSpPr/>
            <p:nvPr/>
          </p:nvCxnSpPr>
          <p:spPr>
            <a:xfrm flipH="1" flipV="0">
              <a:off x="6282884" y="2997158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65" name="Line 365"/>
            <p:cNvCxnSpPr/>
            <p:nvPr/>
          </p:nvCxnSpPr>
          <p:spPr>
            <a:xfrm flipH="1" flipV="0">
              <a:off x="5982882" y="2997158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66" name="Line 366"/>
            <p:cNvCxnSpPr/>
            <p:nvPr/>
          </p:nvCxnSpPr>
          <p:spPr>
            <a:xfrm flipH="1" flipV="1">
              <a:off x="6195015" y="2675216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67" name="Line 367"/>
            <p:cNvCxnSpPr/>
            <p:nvPr/>
          </p:nvCxnSpPr>
          <p:spPr>
            <a:xfrm flipH="0" flipV="1">
              <a:off x="6328368" y="2785024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68" name="Line 368"/>
            <p:cNvCxnSpPr/>
            <p:nvPr/>
          </p:nvCxnSpPr>
          <p:spPr>
            <a:xfrm flipH="1" flipV="0">
              <a:off x="6233201" y="2655892"/>
              <a:ext cx="574182" cy="75593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369" name="Line 369"/>
            <p:cNvCxnSpPr/>
            <p:nvPr/>
          </p:nvCxnSpPr>
          <p:spPr>
            <a:xfrm flipH="0" flipV="0">
              <a:off x="6233201" y="2731484"/>
              <a:ext cx="232916" cy="40342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70" name="Line 370"/>
            <p:cNvCxnSpPr/>
            <p:nvPr/>
          </p:nvCxnSpPr>
          <p:spPr>
            <a:xfrm flipH="0" flipV="1">
              <a:off x="6466118" y="2858450"/>
              <a:ext cx="212133" cy="27645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71" name="Line 371"/>
            <p:cNvCxnSpPr/>
            <p:nvPr/>
          </p:nvCxnSpPr>
          <p:spPr>
            <a:xfrm flipH="0" flipV="0">
              <a:off x="6466118" y="3134907"/>
              <a:ext cx="321942" cy="1333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72" name="Line 372"/>
            <p:cNvCxnSpPr/>
            <p:nvPr/>
          </p:nvCxnSpPr>
          <p:spPr>
            <a:xfrm flipH="1" flipV="0">
              <a:off x="6420634" y="3134907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73" name="Line 373"/>
            <p:cNvCxnSpPr/>
            <p:nvPr/>
          </p:nvCxnSpPr>
          <p:spPr>
            <a:xfrm flipH="1" flipV="0">
              <a:off x="6120632" y="3134907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74" name="Line 374"/>
            <p:cNvCxnSpPr/>
            <p:nvPr/>
          </p:nvCxnSpPr>
          <p:spPr>
            <a:xfrm flipH="1" flipV="0">
              <a:off x="5903808" y="2731484"/>
              <a:ext cx="329394" cy="32939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75" name="Line 375"/>
            <p:cNvCxnSpPr/>
            <p:nvPr/>
          </p:nvCxnSpPr>
          <p:spPr>
            <a:xfrm flipH="0" flipV="0">
              <a:off x="5903808" y="3060878"/>
              <a:ext cx="321942" cy="1333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76" name="Line 376"/>
            <p:cNvCxnSpPr/>
            <p:nvPr/>
          </p:nvCxnSpPr>
          <p:spPr>
            <a:xfrm flipH="1" flipV="0">
              <a:off x="5858324" y="3060878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77" name="Line 377"/>
            <p:cNvCxnSpPr/>
            <p:nvPr/>
          </p:nvCxnSpPr>
          <p:spPr>
            <a:xfrm flipH="1" flipV="0">
              <a:off x="5558322" y="3060878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78" name="Line 378"/>
            <p:cNvCxnSpPr/>
            <p:nvPr/>
          </p:nvCxnSpPr>
          <p:spPr>
            <a:xfrm flipH="1" flipV="1">
              <a:off x="5770455" y="2738936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79" name="Line 379"/>
            <p:cNvCxnSpPr/>
            <p:nvPr/>
          </p:nvCxnSpPr>
          <p:spPr>
            <a:xfrm flipH="1" flipV="1">
              <a:off x="5829778" y="2498568"/>
              <a:ext cx="403423" cy="232916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80" name="Line 380"/>
            <p:cNvCxnSpPr/>
            <p:nvPr/>
          </p:nvCxnSpPr>
          <p:spPr>
            <a:xfrm flipH="1" flipV="0">
              <a:off x="5784294" y="2498568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81" name="Line 381"/>
            <p:cNvCxnSpPr/>
            <p:nvPr/>
          </p:nvCxnSpPr>
          <p:spPr>
            <a:xfrm flipH="1" flipV="0">
              <a:off x="5484292" y="2498568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82" name="Line 382"/>
            <p:cNvCxnSpPr/>
            <p:nvPr/>
          </p:nvCxnSpPr>
          <p:spPr>
            <a:xfrm flipH="1" flipV="1">
              <a:off x="5696426" y="2176626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83" name="Line 383"/>
            <p:cNvCxnSpPr/>
            <p:nvPr/>
          </p:nvCxnSpPr>
          <p:spPr>
            <a:xfrm flipH="0" flipV="1">
              <a:off x="5829778" y="2286434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84" name="Line 384"/>
            <p:cNvCxnSpPr/>
            <p:nvPr/>
          </p:nvCxnSpPr>
          <p:spPr>
            <a:xfrm flipH="0" flipV="1">
              <a:off x="6233201" y="2281524"/>
              <a:ext cx="120566" cy="44996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85" name="Line 385"/>
            <p:cNvCxnSpPr/>
            <p:nvPr/>
          </p:nvCxnSpPr>
          <p:spPr>
            <a:xfrm flipH="1" flipV="0">
              <a:off x="6008282" y="2281524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86" name="Line 386"/>
            <p:cNvCxnSpPr/>
            <p:nvPr/>
          </p:nvCxnSpPr>
          <p:spPr>
            <a:xfrm flipH="1" flipV="1">
              <a:off x="6220415" y="1959582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87" name="Line 387"/>
            <p:cNvCxnSpPr/>
            <p:nvPr/>
          </p:nvCxnSpPr>
          <p:spPr>
            <a:xfrm flipH="0" flipV="1">
              <a:off x="6353768" y="2069391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88" name="Line 388"/>
            <p:cNvCxnSpPr/>
            <p:nvPr/>
          </p:nvCxnSpPr>
          <p:spPr>
            <a:xfrm flipH="0" flipV="0">
              <a:off x="6353768" y="2281524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89" name="Line 389"/>
            <p:cNvCxnSpPr/>
            <p:nvPr/>
          </p:nvCxnSpPr>
          <p:spPr>
            <a:xfrm flipH="1" flipV="1">
              <a:off x="6585758" y="2120839"/>
              <a:ext cx="221626" cy="535053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390" name="Line 390"/>
            <p:cNvCxnSpPr/>
            <p:nvPr/>
          </p:nvCxnSpPr>
          <p:spPr>
            <a:xfrm flipH="1" flipV="0">
              <a:off x="6256364" y="2120839"/>
              <a:ext cx="329394" cy="32939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91" name="Line 391"/>
            <p:cNvCxnSpPr/>
            <p:nvPr/>
          </p:nvCxnSpPr>
          <p:spPr>
            <a:xfrm flipH="0" flipV="0">
              <a:off x="6256364" y="2450233"/>
              <a:ext cx="321942" cy="1333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92" name="Line 392"/>
            <p:cNvCxnSpPr/>
            <p:nvPr/>
          </p:nvCxnSpPr>
          <p:spPr>
            <a:xfrm flipH="1" flipV="0">
              <a:off x="6210880" y="2450233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93" name="Line 393"/>
            <p:cNvCxnSpPr/>
            <p:nvPr/>
          </p:nvCxnSpPr>
          <p:spPr>
            <a:xfrm flipH="1" flipV="0">
              <a:off x="5910878" y="2450233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94" name="Line 394"/>
            <p:cNvCxnSpPr/>
            <p:nvPr/>
          </p:nvCxnSpPr>
          <p:spPr>
            <a:xfrm flipH="1" flipV="1">
              <a:off x="6123011" y="2128291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95" name="Line 395"/>
            <p:cNvCxnSpPr/>
            <p:nvPr/>
          </p:nvCxnSpPr>
          <p:spPr>
            <a:xfrm flipH="1" flipV="1">
              <a:off x="6182334" y="1887922"/>
              <a:ext cx="403423" cy="232916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96" name="Line 396"/>
            <p:cNvCxnSpPr/>
            <p:nvPr/>
          </p:nvCxnSpPr>
          <p:spPr>
            <a:xfrm flipH="1" flipV="0">
              <a:off x="6136850" y="1887922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97" name="Line 397"/>
            <p:cNvCxnSpPr/>
            <p:nvPr/>
          </p:nvCxnSpPr>
          <p:spPr>
            <a:xfrm flipH="1" flipV="0">
              <a:off x="5836848" y="1887922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98" name="Line 398"/>
            <p:cNvCxnSpPr/>
            <p:nvPr/>
          </p:nvCxnSpPr>
          <p:spPr>
            <a:xfrm flipH="1" flipV="1">
              <a:off x="6048982" y="1565981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99" name="Line 399"/>
            <p:cNvCxnSpPr/>
            <p:nvPr/>
          </p:nvCxnSpPr>
          <p:spPr>
            <a:xfrm flipH="0" flipV="1">
              <a:off x="6182334" y="1675789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00" name="Line 400"/>
            <p:cNvCxnSpPr/>
            <p:nvPr/>
          </p:nvCxnSpPr>
          <p:spPr>
            <a:xfrm flipH="0" flipV="1">
              <a:off x="6585758" y="1670879"/>
              <a:ext cx="120566" cy="44996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01" name="Line 401"/>
            <p:cNvCxnSpPr/>
            <p:nvPr/>
          </p:nvCxnSpPr>
          <p:spPr>
            <a:xfrm flipH="1" flipV="0">
              <a:off x="6360838" y="1670879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02" name="Line 402"/>
            <p:cNvCxnSpPr/>
            <p:nvPr/>
          </p:nvCxnSpPr>
          <p:spPr>
            <a:xfrm flipH="1" flipV="1">
              <a:off x="6572971" y="1348937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03" name="Line 403"/>
            <p:cNvCxnSpPr/>
            <p:nvPr/>
          </p:nvCxnSpPr>
          <p:spPr>
            <a:xfrm flipH="0" flipV="1">
              <a:off x="6706324" y="1458745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04" name="Line 404"/>
            <p:cNvCxnSpPr/>
            <p:nvPr/>
          </p:nvCxnSpPr>
          <p:spPr>
            <a:xfrm flipH="0" flipV="0">
              <a:off x="6706324" y="1670879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05" name="Line 405"/>
            <p:cNvCxnSpPr/>
            <p:nvPr/>
          </p:nvCxnSpPr>
          <p:spPr>
            <a:xfrm flipH="0" flipV="0">
              <a:off x="6585758" y="2120839"/>
              <a:ext cx="465833" cy="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06" name="Line 406"/>
            <p:cNvCxnSpPr/>
            <p:nvPr/>
          </p:nvCxnSpPr>
          <p:spPr>
            <a:xfrm flipH="1" flipV="1">
              <a:off x="6918238" y="1798897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07" name="Line 407"/>
            <p:cNvCxnSpPr/>
            <p:nvPr/>
          </p:nvCxnSpPr>
          <p:spPr>
            <a:xfrm flipH="0" flipV="1">
              <a:off x="7051591" y="1908705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08" name="Line 408"/>
            <p:cNvCxnSpPr/>
            <p:nvPr/>
          </p:nvCxnSpPr>
          <p:spPr>
            <a:xfrm flipH="0" flipV="0">
              <a:off x="7051591" y="2120839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09" name="Line 409"/>
            <p:cNvCxnSpPr/>
            <p:nvPr/>
          </p:nvCxnSpPr>
          <p:spPr>
            <a:xfrm flipH="1" flipV="0">
              <a:off x="6918238" y="2120839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10" name="Line 410"/>
            <p:cNvCxnSpPr/>
            <p:nvPr/>
          </p:nvCxnSpPr>
          <p:spPr>
            <a:xfrm flipH="0" flipV="1">
              <a:off x="6807384" y="2303335"/>
              <a:ext cx="459460" cy="35255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411" name="Line 411"/>
            <p:cNvCxnSpPr/>
            <p:nvPr/>
          </p:nvCxnSpPr>
          <p:spPr>
            <a:xfrm flipH="1" flipV="1">
              <a:off x="6863421" y="2070419"/>
              <a:ext cx="403423" cy="232916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12" name="Line 412"/>
            <p:cNvCxnSpPr/>
            <p:nvPr/>
          </p:nvCxnSpPr>
          <p:spPr>
            <a:xfrm flipH="1" flipV="0">
              <a:off x="6817937" y="2070419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13" name="Line 413"/>
            <p:cNvCxnSpPr/>
            <p:nvPr/>
          </p:nvCxnSpPr>
          <p:spPr>
            <a:xfrm flipH="1" flipV="0">
              <a:off x="6517935" y="2070419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14" name="Line 414"/>
            <p:cNvCxnSpPr/>
            <p:nvPr/>
          </p:nvCxnSpPr>
          <p:spPr>
            <a:xfrm flipH="1" flipV="1">
              <a:off x="6730068" y="1748477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15" name="Line 415"/>
            <p:cNvCxnSpPr/>
            <p:nvPr/>
          </p:nvCxnSpPr>
          <p:spPr>
            <a:xfrm flipH="0" flipV="1">
              <a:off x="6863421" y="1858286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16" name="Line 416"/>
            <p:cNvCxnSpPr/>
            <p:nvPr/>
          </p:nvCxnSpPr>
          <p:spPr>
            <a:xfrm flipH="0" flipV="1">
              <a:off x="7266844" y="1853375"/>
              <a:ext cx="120566" cy="44996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17" name="Line 417"/>
            <p:cNvCxnSpPr/>
            <p:nvPr/>
          </p:nvCxnSpPr>
          <p:spPr>
            <a:xfrm flipH="1" flipV="0">
              <a:off x="7041924" y="1853375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18" name="Line 418"/>
            <p:cNvCxnSpPr/>
            <p:nvPr/>
          </p:nvCxnSpPr>
          <p:spPr>
            <a:xfrm flipH="1" flipV="1">
              <a:off x="7254058" y="1531434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19" name="Line 419"/>
            <p:cNvCxnSpPr/>
            <p:nvPr/>
          </p:nvCxnSpPr>
          <p:spPr>
            <a:xfrm flipH="0" flipV="1">
              <a:off x="7387411" y="1641242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20" name="Line 420"/>
            <p:cNvCxnSpPr/>
            <p:nvPr/>
          </p:nvCxnSpPr>
          <p:spPr>
            <a:xfrm flipH="0" flipV="0">
              <a:off x="7387411" y="1853375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21" name="Line 421"/>
            <p:cNvCxnSpPr/>
            <p:nvPr/>
          </p:nvCxnSpPr>
          <p:spPr>
            <a:xfrm flipH="0" flipV="0">
              <a:off x="7266844" y="2303335"/>
              <a:ext cx="465833" cy="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22" name="Line 422"/>
            <p:cNvCxnSpPr/>
            <p:nvPr/>
          </p:nvCxnSpPr>
          <p:spPr>
            <a:xfrm flipH="1" flipV="1">
              <a:off x="7599324" y="1981394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23" name="Line 423"/>
            <p:cNvCxnSpPr/>
            <p:nvPr/>
          </p:nvCxnSpPr>
          <p:spPr>
            <a:xfrm flipH="0" flipV="1">
              <a:off x="7732677" y="2091202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24" name="Line 424"/>
            <p:cNvCxnSpPr/>
            <p:nvPr/>
          </p:nvCxnSpPr>
          <p:spPr>
            <a:xfrm flipH="0" flipV="0">
              <a:off x="7732677" y="2303335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25" name="Line 425"/>
            <p:cNvCxnSpPr/>
            <p:nvPr/>
          </p:nvCxnSpPr>
          <p:spPr>
            <a:xfrm flipH="1" flipV="0">
              <a:off x="7599324" y="2303335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26" name="Line 426"/>
            <p:cNvCxnSpPr/>
            <p:nvPr/>
          </p:nvCxnSpPr>
          <p:spPr>
            <a:xfrm flipH="0" flipV="0">
              <a:off x="7266844" y="2303335"/>
              <a:ext cx="120566" cy="44996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27" name="Line 427"/>
            <p:cNvCxnSpPr/>
            <p:nvPr/>
          </p:nvCxnSpPr>
          <p:spPr>
            <a:xfrm flipH="0" flipV="1">
              <a:off x="7387411" y="2541162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28" name="Line 428"/>
            <p:cNvCxnSpPr/>
            <p:nvPr/>
          </p:nvCxnSpPr>
          <p:spPr>
            <a:xfrm flipH="0" flipV="0">
              <a:off x="7387411" y="2753296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29" name="Line 429"/>
            <p:cNvCxnSpPr/>
            <p:nvPr/>
          </p:nvCxnSpPr>
          <p:spPr>
            <a:xfrm flipH="1" flipV="0">
              <a:off x="7254058" y="2753296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30" name="Line 430"/>
            <p:cNvCxnSpPr/>
            <p:nvPr/>
          </p:nvCxnSpPr>
          <p:spPr>
            <a:xfrm flipH="1" flipV="1">
              <a:off x="7041924" y="2707811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31" name="Line 431"/>
            <p:cNvCxnSpPr/>
            <p:nvPr/>
          </p:nvCxnSpPr>
          <p:spPr>
            <a:xfrm flipH="0" flipV="1">
              <a:off x="7387274" y="2343908"/>
              <a:ext cx="173305" cy="646784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432" name="Line 432"/>
            <p:cNvCxnSpPr/>
            <p:nvPr/>
          </p:nvCxnSpPr>
          <p:spPr>
            <a:xfrm flipH="1" flipV="0">
              <a:off x="6986397" y="2343908"/>
              <a:ext cx="574182" cy="75593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433" name="Line 433"/>
            <p:cNvCxnSpPr/>
            <p:nvPr/>
          </p:nvCxnSpPr>
          <p:spPr>
            <a:xfrm flipH="0" flipV="0">
              <a:off x="6986397" y="2419500"/>
              <a:ext cx="232916" cy="40342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34" name="Line 434"/>
            <p:cNvCxnSpPr/>
            <p:nvPr/>
          </p:nvCxnSpPr>
          <p:spPr>
            <a:xfrm flipH="0" flipV="1">
              <a:off x="7219314" y="2546466"/>
              <a:ext cx="212133" cy="27645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35" name="Line 435"/>
            <p:cNvCxnSpPr/>
            <p:nvPr/>
          </p:nvCxnSpPr>
          <p:spPr>
            <a:xfrm flipH="0" flipV="0">
              <a:off x="7219314" y="2822924"/>
              <a:ext cx="321942" cy="1333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36" name="Line 436"/>
            <p:cNvCxnSpPr/>
            <p:nvPr/>
          </p:nvCxnSpPr>
          <p:spPr>
            <a:xfrm flipH="1" flipV="0">
              <a:off x="7173830" y="2822924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37" name="Line 437"/>
            <p:cNvCxnSpPr/>
            <p:nvPr/>
          </p:nvCxnSpPr>
          <p:spPr>
            <a:xfrm flipH="1" flipV="0">
              <a:off x="6873828" y="2822924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38" name="Line 438"/>
            <p:cNvCxnSpPr/>
            <p:nvPr/>
          </p:nvCxnSpPr>
          <p:spPr>
            <a:xfrm flipH="1" flipV="0">
              <a:off x="6657004" y="2419500"/>
              <a:ext cx="329394" cy="32939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39" name="Line 439"/>
            <p:cNvCxnSpPr/>
            <p:nvPr/>
          </p:nvCxnSpPr>
          <p:spPr>
            <a:xfrm flipH="0" flipV="0">
              <a:off x="6657004" y="2748894"/>
              <a:ext cx="321942" cy="1333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40" name="Line 440"/>
            <p:cNvCxnSpPr/>
            <p:nvPr/>
          </p:nvCxnSpPr>
          <p:spPr>
            <a:xfrm flipH="1" flipV="0">
              <a:off x="6611519" y="2748894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41" name="Line 441"/>
            <p:cNvCxnSpPr/>
            <p:nvPr/>
          </p:nvCxnSpPr>
          <p:spPr>
            <a:xfrm flipH="1" flipV="0">
              <a:off x="6311517" y="2748894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42" name="Line 442"/>
            <p:cNvCxnSpPr/>
            <p:nvPr/>
          </p:nvCxnSpPr>
          <p:spPr>
            <a:xfrm flipH="1" flipV="1">
              <a:off x="6523651" y="2426952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43" name="Line 443"/>
            <p:cNvCxnSpPr/>
            <p:nvPr/>
          </p:nvCxnSpPr>
          <p:spPr>
            <a:xfrm flipH="1" flipV="1">
              <a:off x="6582974" y="2186584"/>
              <a:ext cx="403423" cy="232916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44" name="Line 444"/>
            <p:cNvCxnSpPr/>
            <p:nvPr/>
          </p:nvCxnSpPr>
          <p:spPr>
            <a:xfrm flipH="1" flipV="0">
              <a:off x="6537490" y="2186584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45" name="Line 445"/>
            <p:cNvCxnSpPr/>
            <p:nvPr/>
          </p:nvCxnSpPr>
          <p:spPr>
            <a:xfrm flipH="1" flipV="0">
              <a:off x="6237488" y="2186584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46" name="Line 446"/>
            <p:cNvCxnSpPr/>
            <p:nvPr/>
          </p:nvCxnSpPr>
          <p:spPr>
            <a:xfrm flipH="1" flipV="1">
              <a:off x="6449621" y="1864642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47" name="Line 447"/>
            <p:cNvCxnSpPr/>
            <p:nvPr/>
          </p:nvCxnSpPr>
          <p:spPr>
            <a:xfrm flipH="0" flipV="1">
              <a:off x="6582974" y="1974450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48" name="Line 448"/>
            <p:cNvCxnSpPr/>
            <p:nvPr/>
          </p:nvCxnSpPr>
          <p:spPr>
            <a:xfrm flipH="0" flipV="1">
              <a:off x="6986397" y="1969540"/>
              <a:ext cx="120566" cy="44996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49" name="Line 449"/>
            <p:cNvCxnSpPr/>
            <p:nvPr/>
          </p:nvCxnSpPr>
          <p:spPr>
            <a:xfrm flipH="1" flipV="0">
              <a:off x="6761478" y="1969540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50" name="Line 450"/>
            <p:cNvCxnSpPr/>
            <p:nvPr/>
          </p:nvCxnSpPr>
          <p:spPr>
            <a:xfrm flipH="1" flipV="1">
              <a:off x="6973611" y="1647599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51" name="Line 451"/>
            <p:cNvCxnSpPr/>
            <p:nvPr/>
          </p:nvCxnSpPr>
          <p:spPr>
            <a:xfrm flipH="0" flipV="1">
              <a:off x="7106964" y="1757407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52" name="Line 452"/>
            <p:cNvCxnSpPr/>
            <p:nvPr/>
          </p:nvCxnSpPr>
          <p:spPr>
            <a:xfrm flipH="0" flipV="0">
              <a:off x="7106964" y="1969540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53" name="Line 453"/>
            <p:cNvCxnSpPr/>
            <p:nvPr/>
          </p:nvCxnSpPr>
          <p:spPr>
            <a:xfrm flipH="1" flipV="1">
              <a:off x="7338953" y="1808855"/>
              <a:ext cx="221626" cy="535053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454" name="Line 454"/>
            <p:cNvCxnSpPr/>
            <p:nvPr/>
          </p:nvCxnSpPr>
          <p:spPr>
            <a:xfrm flipH="1" flipV="0">
              <a:off x="7009560" y="1808855"/>
              <a:ext cx="329394" cy="32939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55" name="Line 455"/>
            <p:cNvCxnSpPr/>
            <p:nvPr/>
          </p:nvCxnSpPr>
          <p:spPr>
            <a:xfrm flipH="0" flipV="0">
              <a:off x="7009560" y="2138249"/>
              <a:ext cx="321942" cy="1333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56" name="Line 456"/>
            <p:cNvCxnSpPr/>
            <p:nvPr/>
          </p:nvCxnSpPr>
          <p:spPr>
            <a:xfrm flipH="1" flipV="0">
              <a:off x="6964076" y="2138249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57" name="Line 457"/>
            <p:cNvCxnSpPr/>
            <p:nvPr/>
          </p:nvCxnSpPr>
          <p:spPr>
            <a:xfrm flipH="1" flipV="0">
              <a:off x="6664074" y="2138249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58" name="Line 458"/>
            <p:cNvCxnSpPr/>
            <p:nvPr/>
          </p:nvCxnSpPr>
          <p:spPr>
            <a:xfrm flipH="1" flipV="1">
              <a:off x="6876207" y="1816307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59" name="Line 459"/>
            <p:cNvCxnSpPr/>
            <p:nvPr/>
          </p:nvCxnSpPr>
          <p:spPr>
            <a:xfrm flipH="1" flipV="1">
              <a:off x="6935530" y="1575939"/>
              <a:ext cx="403423" cy="232916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60" name="Line 460"/>
            <p:cNvCxnSpPr/>
            <p:nvPr/>
          </p:nvCxnSpPr>
          <p:spPr>
            <a:xfrm flipH="1" flipV="0">
              <a:off x="6890046" y="1575939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61" name="Line 461"/>
            <p:cNvCxnSpPr/>
            <p:nvPr/>
          </p:nvCxnSpPr>
          <p:spPr>
            <a:xfrm flipH="1" flipV="0">
              <a:off x="6590044" y="1575939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62" name="Line 462"/>
            <p:cNvCxnSpPr/>
            <p:nvPr/>
          </p:nvCxnSpPr>
          <p:spPr>
            <a:xfrm flipH="1" flipV="1">
              <a:off x="6802178" y="1253997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63" name="Line 463"/>
            <p:cNvCxnSpPr/>
            <p:nvPr/>
          </p:nvCxnSpPr>
          <p:spPr>
            <a:xfrm flipH="0" flipV="1">
              <a:off x="6935530" y="1363805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64" name="Line 464"/>
            <p:cNvCxnSpPr/>
            <p:nvPr/>
          </p:nvCxnSpPr>
          <p:spPr>
            <a:xfrm flipH="0" flipV="1">
              <a:off x="7338953" y="1358895"/>
              <a:ext cx="120566" cy="44996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65" name="Line 465"/>
            <p:cNvCxnSpPr/>
            <p:nvPr/>
          </p:nvCxnSpPr>
          <p:spPr>
            <a:xfrm flipH="1" flipV="0">
              <a:off x="7114034" y="1358895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66" name="Line 466"/>
            <p:cNvCxnSpPr/>
            <p:nvPr/>
          </p:nvCxnSpPr>
          <p:spPr>
            <a:xfrm flipH="1" flipV="1">
              <a:off x="7326167" y="1036953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67" name="Line 467"/>
            <p:cNvCxnSpPr/>
            <p:nvPr/>
          </p:nvCxnSpPr>
          <p:spPr>
            <a:xfrm flipH="0" flipV="1">
              <a:off x="7459520" y="1146761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68" name="Line 468"/>
            <p:cNvCxnSpPr/>
            <p:nvPr/>
          </p:nvCxnSpPr>
          <p:spPr>
            <a:xfrm flipH="0" flipV="0">
              <a:off x="7459520" y="1358895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69" name="Line 469"/>
            <p:cNvCxnSpPr/>
            <p:nvPr/>
          </p:nvCxnSpPr>
          <p:spPr>
            <a:xfrm flipH="0" flipV="0">
              <a:off x="7338953" y="1808855"/>
              <a:ext cx="465833" cy="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70" name="Line 470"/>
            <p:cNvCxnSpPr/>
            <p:nvPr/>
          </p:nvCxnSpPr>
          <p:spPr>
            <a:xfrm flipH="1" flipV="1">
              <a:off x="7671434" y="1486913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71" name="Line 471"/>
            <p:cNvCxnSpPr/>
            <p:nvPr/>
          </p:nvCxnSpPr>
          <p:spPr>
            <a:xfrm flipH="0" flipV="1">
              <a:off x="7804786" y="1596722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72" name="Line 472"/>
            <p:cNvCxnSpPr/>
            <p:nvPr/>
          </p:nvCxnSpPr>
          <p:spPr>
            <a:xfrm flipH="0" flipV="0">
              <a:off x="7804786" y="1808855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73" name="Line 473"/>
            <p:cNvCxnSpPr/>
            <p:nvPr/>
          </p:nvCxnSpPr>
          <p:spPr>
            <a:xfrm flipH="1" flipV="0">
              <a:off x="7671434" y="1808855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74" name="Line 474"/>
            <p:cNvCxnSpPr/>
            <p:nvPr/>
          </p:nvCxnSpPr>
          <p:spPr>
            <a:xfrm flipH="0" flipV="1">
              <a:off x="7560580" y="1991352"/>
              <a:ext cx="459460" cy="35255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475" name="Line 475"/>
            <p:cNvCxnSpPr/>
            <p:nvPr/>
          </p:nvCxnSpPr>
          <p:spPr>
            <a:xfrm flipH="1" flipV="1">
              <a:off x="7616617" y="1758435"/>
              <a:ext cx="403423" cy="232916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76" name="Line 476"/>
            <p:cNvCxnSpPr/>
            <p:nvPr/>
          </p:nvCxnSpPr>
          <p:spPr>
            <a:xfrm flipH="1" flipV="0">
              <a:off x="7571133" y="1758435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77" name="Line 477"/>
            <p:cNvCxnSpPr/>
            <p:nvPr/>
          </p:nvCxnSpPr>
          <p:spPr>
            <a:xfrm flipH="1" flipV="0">
              <a:off x="7271131" y="1758435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78" name="Line 478"/>
            <p:cNvCxnSpPr/>
            <p:nvPr/>
          </p:nvCxnSpPr>
          <p:spPr>
            <a:xfrm flipH="1" flipV="1">
              <a:off x="7483264" y="1436493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79" name="Line 479"/>
            <p:cNvCxnSpPr/>
            <p:nvPr/>
          </p:nvCxnSpPr>
          <p:spPr>
            <a:xfrm flipH="0" flipV="1">
              <a:off x="7616617" y="1546302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80" name="Line 480"/>
            <p:cNvCxnSpPr/>
            <p:nvPr/>
          </p:nvCxnSpPr>
          <p:spPr>
            <a:xfrm flipH="0" flipV="1">
              <a:off x="8020040" y="1541391"/>
              <a:ext cx="120566" cy="44996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81" name="Line 481"/>
            <p:cNvCxnSpPr/>
            <p:nvPr/>
          </p:nvCxnSpPr>
          <p:spPr>
            <a:xfrm flipH="1" flipV="0">
              <a:off x="7795120" y="1541391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82" name="Line 482"/>
            <p:cNvCxnSpPr/>
            <p:nvPr/>
          </p:nvCxnSpPr>
          <p:spPr>
            <a:xfrm flipH="1" flipV="1">
              <a:off x="8007254" y="1219450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83" name="Line 483"/>
            <p:cNvCxnSpPr/>
            <p:nvPr/>
          </p:nvCxnSpPr>
          <p:spPr>
            <a:xfrm flipH="0" flipV="1">
              <a:off x="8140606" y="1329258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84" name="Line 484"/>
            <p:cNvCxnSpPr/>
            <p:nvPr/>
          </p:nvCxnSpPr>
          <p:spPr>
            <a:xfrm flipH="0" flipV="0">
              <a:off x="8140606" y="1541391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85" name="Line 485"/>
            <p:cNvCxnSpPr/>
            <p:nvPr/>
          </p:nvCxnSpPr>
          <p:spPr>
            <a:xfrm flipH="0" flipV="0">
              <a:off x="8020040" y="1991352"/>
              <a:ext cx="465833" cy="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86" name="Line 486"/>
            <p:cNvCxnSpPr/>
            <p:nvPr/>
          </p:nvCxnSpPr>
          <p:spPr>
            <a:xfrm flipH="1" flipV="1">
              <a:off x="8352520" y="1669410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87" name="Line 487"/>
            <p:cNvCxnSpPr/>
            <p:nvPr/>
          </p:nvCxnSpPr>
          <p:spPr>
            <a:xfrm flipH="0" flipV="1">
              <a:off x="8485873" y="1779218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88" name="Line 488"/>
            <p:cNvCxnSpPr/>
            <p:nvPr/>
          </p:nvCxnSpPr>
          <p:spPr>
            <a:xfrm flipH="0" flipV="0">
              <a:off x="8485873" y="1991352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89" name="Line 489"/>
            <p:cNvCxnSpPr/>
            <p:nvPr/>
          </p:nvCxnSpPr>
          <p:spPr>
            <a:xfrm flipH="1" flipV="0">
              <a:off x="8352520" y="1991352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90" name="Line 490"/>
            <p:cNvCxnSpPr/>
            <p:nvPr/>
          </p:nvCxnSpPr>
          <p:spPr>
            <a:xfrm flipH="0" flipV="0">
              <a:off x="8020040" y="1991352"/>
              <a:ext cx="120566" cy="44996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91" name="Line 491"/>
            <p:cNvCxnSpPr/>
            <p:nvPr/>
          </p:nvCxnSpPr>
          <p:spPr>
            <a:xfrm flipH="0" flipV="1">
              <a:off x="8140606" y="2229178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92" name="Line 492"/>
            <p:cNvCxnSpPr/>
            <p:nvPr/>
          </p:nvCxnSpPr>
          <p:spPr>
            <a:xfrm flipH="0" flipV="0">
              <a:off x="8140606" y="2441312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93" name="Line 493"/>
            <p:cNvCxnSpPr/>
            <p:nvPr/>
          </p:nvCxnSpPr>
          <p:spPr>
            <a:xfrm flipH="1" flipV="0">
              <a:off x="8007254" y="2441312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94" name="Line 494"/>
            <p:cNvCxnSpPr/>
            <p:nvPr/>
          </p:nvCxnSpPr>
          <p:spPr>
            <a:xfrm flipH="1" flipV="1">
              <a:off x="7795120" y="2395828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95" name="Line 495"/>
            <p:cNvCxnSpPr/>
            <p:nvPr/>
          </p:nvCxnSpPr>
          <p:spPr>
            <a:xfrm flipH="0" flipV="0">
              <a:off x="7560580" y="2343908"/>
              <a:ext cx="459460" cy="35255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496" name="Line 496"/>
            <p:cNvCxnSpPr/>
            <p:nvPr/>
          </p:nvCxnSpPr>
          <p:spPr>
            <a:xfrm flipH="0" flipV="1">
              <a:off x="8020040" y="2246504"/>
              <a:ext cx="120566" cy="44996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97" name="Line 497"/>
            <p:cNvCxnSpPr/>
            <p:nvPr/>
          </p:nvCxnSpPr>
          <p:spPr>
            <a:xfrm flipH="1" flipV="0">
              <a:off x="7795120" y="2246504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98" name="Line 498"/>
            <p:cNvCxnSpPr/>
            <p:nvPr/>
          </p:nvCxnSpPr>
          <p:spPr>
            <a:xfrm flipH="1" flipV="1">
              <a:off x="8007254" y="1924562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99" name="Line 499"/>
            <p:cNvCxnSpPr/>
            <p:nvPr/>
          </p:nvCxnSpPr>
          <p:spPr>
            <a:xfrm flipH="0" flipV="1">
              <a:off x="8140606" y="2034371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00" name="Line 500"/>
            <p:cNvCxnSpPr/>
            <p:nvPr/>
          </p:nvCxnSpPr>
          <p:spPr>
            <a:xfrm flipH="0" flipV="0">
              <a:off x="8140606" y="2246504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01" name="Line 501"/>
            <p:cNvCxnSpPr/>
            <p:nvPr/>
          </p:nvCxnSpPr>
          <p:spPr>
            <a:xfrm flipH="0" flipV="0">
              <a:off x="8020040" y="2696464"/>
              <a:ext cx="465833" cy="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02" name="Line 502"/>
            <p:cNvCxnSpPr/>
            <p:nvPr/>
          </p:nvCxnSpPr>
          <p:spPr>
            <a:xfrm flipH="1" flipV="1">
              <a:off x="8352520" y="2374522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03" name="Line 503"/>
            <p:cNvCxnSpPr/>
            <p:nvPr/>
          </p:nvCxnSpPr>
          <p:spPr>
            <a:xfrm flipH="0" flipV="1">
              <a:off x="8485873" y="2484331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04" name="Line 504"/>
            <p:cNvCxnSpPr/>
            <p:nvPr/>
          </p:nvCxnSpPr>
          <p:spPr>
            <a:xfrm flipH="0" flipV="0">
              <a:off x="8485873" y="2696464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05" name="Line 505"/>
            <p:cNvCxnSpPr/>
            <p:nvPr/>
          </p:nvCxnSpPr>
          <p:spPr>
            <a:xfrm flipH="1" flipV="0">
              <a:off x="8352520" y="2696464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06" name="Line 506"/>
            <p:cNvCxnSpPr/>
            <p:nvPr/>
          </p:nvCxnSpPr>
          <p:spPr>
            <a:xfrm flipH="0" flipV="0">
              <a:off x="8020040" y="2696464"/>
              <a:ext cx="120566" cy="44996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07" name="Line 507"/>
            <p:cNvCxnSpPr/>
            <p:nvPr/>
          </p:nvCxnSpPr>
          <p:spPr>
            <a:xfrm flipH="0" flipV="1">
              <a:off x="8140606" y="2934291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08" name="Line 508"/>
            <p:cNvCxnSpPr/>
            <p:nvPr/>
          </p:nvCxnSpPr>
          <p:spPr>
            <a:xfrm flipH="0" flipV="0">
              <a:off x="8140606" y="3146424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09" name="Line 509"/>
            <p:cNvCxnSpPr/>
            <p:nvPr/>
          </p:nvCxnSpPr>
          <p:spPr>
            <a:xfrm flipH="1" flipV="0">
              <a:off x="8007254" y="3146424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10" name="Line 510"/>
            <p:cNvCxnSpPr/>
            <p:nvPr/>
          </p:nvCxnSpPr>
          <p:spPr>
            <a:xfrm flipH="1" flipV="1">
              <a:off x="7795120" y="3100940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11" name="Line 511"/>
            <p:cNvCxnSpPr/>
            <p:nvPr/>
          </p:nvCxnSpPr>
          <p:spPr>
            <a:xfrm flipH="1" flipV="0">
              <a:off x="7616617" y="2696464"/>
              <a:ext cx="403423" cy="232916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12" name="Line 512"/>
            <p:cNvCxnSpPr/>
            <p:nvPr/>
          </p:nvCxnSpPr>
          <p:spPr>
            <a:xfrm flipH="0" flipV="0">
              <a:off x="7616617" y="2929381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13" name="Line 513"/>
            <p:cNvCxnSpPr/>
            <p:nvPr/>
          </p:nvCxnSpPr>
          <p:spPr>
            <a:xfrm flipH="1" flipV="0">
              <a:off x="7483264" y="2929381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14" name="Line 514"/>
            <p:cNvCxnSpPr/>
            <p:nvPr/>
          </p:nvCxnSpPr>
          <p:spPr>
            <a:xfrm flipH="1" flipV="1">
              <a:off x="7271131" y="2883896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15" name="Line 515"/>
            <p:cNvCxnSpPr/>
            <p:nvPr/>
          </p:nvCxnSpPr>
          <p:spPr>
            <a:xfrm flipH="1" flipV="1">
              <a:off x="7571133" y="2583895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16" name="Line 516"/>
            <p:cNvCxnSpPr/>
            <p:nvPr/>
          </p:nvCxnSpPr>
          <p:spPr>
            <a:xfrm flipH="0" flipV="0">
              <a:off x="7387274" y="2990692"/>
              <a:ext cx="669600" cy="0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517" name="Line 517"/>
            <p:cNvCxnSpPr/>
            <p:nvPr/>
          </p:nvCxnSpPr>
          <p:spPr>
            <a:xfrm flipH="1" flipV="1">
              <a:off x="7835248" y="2455639"/>
              <a:ext cx="221626" cy="535053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518" name="Line 518"/>
            <p:cNvCxnSpPr/>
            <p:nvPr/>
          </p:nvCxnSpPr>
          <p:spPr>
            <a:xfrm flipH="1" flipV="0">
              <a:off x="7505855" y="2455639"/>
              <a:ext cx="329394" cy="32939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19" name="Line 519"/>
            <p:cNvCxnSpPr/>
            <p:nvPr/>
          </p:nvCxnSpPr>
          <p:spPr>
            <a:xfrm flipH="0" flipV="0">
              <a:off x="7505855" y="2785033"/>
              <a:ext cx="321942" cy="1333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20" name="Line 520"/>
            <p:cNvCxnSpPr/>
            <p:nvPr/>
          </p:nvCxnSpPr>
          <p:spPr>
            <a:xfrm flipH="1" flipV="0">
              <a:off x="7460371" y="2785033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21" name="Line 521"/>
            <p:cNvCxnSpPr/>
            <p:nvPr/>
          </p:nvCxnSpPr>
          <p:spPr>
            <a:xfrm flipH="1" flipV="0">
              <a:off x="7160369" y="2785033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22" name="Line 522"/>
            <p:cNvCxnSpPr/>
            <p:nvPr/>
          </p:nvCxnSpPr>
          <p:spPr>
            <a:xfrm flipH="1" flipV="1">
              <a:off x="7372502" y="2463091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23" name="Line 523"/>
            <p:cNvCxnSpPr/>
            <p:nvPr/>
          </p:nvCxnSpPr>
          <p:spPr>
            <a:xfrm flipH="1" flipV="1">
              <a:off x="7431825" y="2222722"/>
              <a:ext cx="403423" cy="232916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24" name="Line 524"/>
            <p:cNvCxnSpPr/>
            <p:nvPr/>
          </p:nvCxnSpPr>
          <p:spPr>
            <a:xfrm flipH="1" flipV="0">
              <a:off x="7386341" y="2222722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25" name="Line 525"/>
            <p:cNvCxnSpPr/>
            <p:nvPr/>
          </p:nvCxnSpPr>
          <p:spPr>
            <a:xfrm flipH="1" flipV="0">
              <a:off x="7086339" y="2222722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26" name="Line 526"/>
            <p:cNvCxnSpPr/>
            <p:nvPr/>
          </p:nvCxnSpPr>
          <p:spPr>
            <a:xfrm flipH="1" flipV="1">
              <a:off x="7298472" y="1900781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27" name="Line 527"/>
            <p:cNvCxnSpPr/>
            <p:nvPr/>
          </p:nvCxnSpPr>
          <p:spPr>
            <a:xfrm flipH="0" flipV="1">
              <a:off x="7431825" y="2010589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28" name="Line 528"/>
            <p:cNvCxnSpPr/>
            <p:nvPr/>
          </p:nvCxnSpPr>
          <p:spPr>
            <a:xfrm flipH="0" flipV="1">
              <a:off x="7835248" y="2005679"/>
              <a:ext cx="120566" cy="44996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29" name="Line 529"/>
            <p:cNvCxnSpPr/>
            <p:nvPr/>
          </p:nvCxnSpPr>
          <p:spPr>
            <a:xfrm flipH="1" flipV="0">
              <a:off x="7610329" y="2005679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30" name="Line 530"/>
            <p:cNvCxnSpPr/>
            <p:nvPr/>
          </p:nvCxnSpPr>
          <p:spPr>
            <a:xfrm flipH="1" flipV="1">
              <a:off x="7822462" y="1683737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31" name="Line 531"/>
            <p:cNvCxnSpPr/>
            <p:nvPr/>
          </p:nvCxnSpPr>
          <p:spPr>
            <a:xfrm flipH="0" flipV="1">
              <a:off x="7955815" y="1793545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32" name="Line 532"/>
            <p:cNvCxnSpPr/>
            <p:nvPr/>
          </p:nvCxnSpPr>
          <p:spPr>
            <a:xfrm flipH="0" flipV="0">
              <a:off x="7955815" y="2005679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33" name="Line 533"/>
            <p:cNvCxnSpPr/>
            <p:nvPr/>
          </p:nvCxnSpPr>
          <p:spPr>
            <a:xfrm flipH="0" flipV="0">
              <a:off x="7835248" y="2455639"/>
              <a:ext cx="465833" cy="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34" name="Line 534"/>
            <p:cNvCxnSpPr/>
            <p:nvPr/>
          </p:nvCxnSpPr>
          <p:spPr>
            <a:xfrm flipH="1" flipV="1">
              <a:off x="8167729" y="2133697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35" name="Line 535"/>
            <p:cNvCxnSpPr/>
            <p:nvPr/>
          </p:nvCxnSpPr>
          <p:spPr>
            <a:xfrm flipH="0" flipV="1">
              <a:off x="8301081" y="2243505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36" name="Line 536"/>
            <p:cNvCxnSpPr/>
            <p:nvPr/>
          </p:nvCxnSpPr>
          <p:spPr>
            <a:xfrm flipH="0" flipV="0">
              <a:off x="8301081" y="2455639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37" name="Line 537"/>
            <p:cNvCxnSpPr/>
            <p:nvPr/>
          </p:nvCxnSpPr>
          <p:spPr>
            <a:xfrm flipH="1" flipV="0">
              <a:off x="8167729" y="2455639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38" name="Line 538"/>
            <p:cNvCxnSpPr/>
            <p:nvPr/>
          </p:nvCxnSpPr>
          <p:spPr>
            <a:xfrm flipH="0" flipV="1">
              <a:off x="8056874" y="2638135"/>
              <a:ext cx="459460" cy="35255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539" name="Line 539"/>
            <p:cNvCxnSpPr/>
            <p:nvPr/>
          </p:nvCxnSpPr>
          <p:spPr>
            <a:xfrm flipH="1" flipV="1">
              <a:off x="8112912" y="2405219"/>
              <a:ext cx="403423" cy="232916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40" name="Line 540"/>
            <p:cNvCxnSpPr/>
            <p:nvPr/>
          </p:nvCxnSpPr>
          <p:spPr>
            <a:xfrm flipH="1" flipV="0">
              <a:off x="8067427" y="2405219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41" name="Line 541"/>
            <p:cNvCxnSpPr/>
            <p:nvPr/>
          </p:nvCxnSpPr>
          <p:spPr>
            <a:xfrm flipH="1" flipV="0">
              <a:off x="7767425" y="2405219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42" name="Line 542"/>
            <p:cNvCxnSpPr/>
            <p:nvPr/>
          </p:nvCxnSpPr>
          <p:spPr>
            <a:xfrm flipH="1" flipV="1">
              <a:off x="7979559" y="2083277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43" name="Line 543"/>
            <p:cNvCxnSpPr/>
            <p:nvPr/>
          </p:nvCxnSpPr>
          <p:spPr>
            <a:xfrm flipH="0" flipV="1">
              <a:off x="8112912" y="2193086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44" name="Line 544"/>
            <p:cNvCxnSpPr/>
            <p:nvPr/>
          </p:nvCxnSpPr>
          <p:spPr>
            <a:xfrm flipH="0" flipV="1">
              <a:off x="8516335" y="2188175"/>
              <a:ext cx="120566" cy="44996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45" name="Line 545"/>
            <p:cNvCxnSpPr/>
            <p:nvPr/>
          </p:nvCxnSpPr>
          <p:spPr>
            <a:xfrm flipH="1" flipV="0">
              <a:off x="8291415" y="2188175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46" name="Line 546"/>
            <p:cNvCxnSpPr/>
            <p:nvPr/>
          </p:nvCxnSpPr>
          <p:spPr>
            <a:xfrm flipH="1" flipV="1">
              <a:off x="8503548" y="1866234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47" name="Line 547"/>
            <p:cNvCxnSpPr/>
            <p:nvPr/>
          </p:nvCxnSpPr>
          <p:spPr>
            <a:xfrm flipH="0" flipV="1">
              <a:off x="8636901" y="1976042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48" name="Line 548"/>
            <p:cNvCxnSpPr/>
            <p:nvPr/>
          </p:nvCxnSpPr>
          <p:spPr>
            <a:xfrm flipH="0" flipV="0">
              <a:off x="8636901" y="2188175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49" name="Line 549"/>
            <p:cNvCxnSpPr/>
            <p:nvPr/>
          </p:nvCxnSpPr>
          <p:spPr>
            <a:xfrm flipH="0" flipV="0">
              <a:off x="8516335" y="2638135"/>
              <a:ext cx="465833" cy="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50" name="Line 550"/>
            <p:cNvCxnSpPr/>
            <p:nvPr/>
          </p:nvCxnSpPr>
          <p:spPr>
            <a:xfrm flipH="1" flipV="1">
              <a:off x="8848815" y="2316194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51" name="Line 551"/>
            <p:cNvCxnSpPr/>
            <p:nvPr/>
          </p:nvCxnSpPr>
          <p:spPr>
            <a:xfrm flipH="0" flipV="1">
              <a:off x="8982168" y="2426002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52" name="Line 552"/>
            <p:cNvCxnSpPr/>
            <p:nvPr/>
          </p:nvCxnSpPr>
          <p:spPr>
            <a:xfrm flipH="0" flipV="0">
              <a:off x="8982168" y="2638135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53" name="Line 553"/>
            <p:cNvCxnSpPr/>
            <p:nvPr/>
          </p:nvCxnSpPr>
          <p:spPr>
            <a:xfrm flipH="1" flipV="0">
              <a:off x="8848815" y="2638135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54" name="Line 554"/>
            <p:cNvCxnSpPr/>
            <p:nvPr/>
          </p:nvCxnSpPr>
          <p:spPr>
            <a:xfrm flipH="0" flipV="0">
              <a:off x="8516335" y="2638135"/>
              <a:ext cx="120566" cy="44996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55" name="Line 555"/>
            <p:cNvCxnSpPr/>
            <p:nvPr/>
          </p:nvCxnSpPr>
          <p:spPr>
            <a:xfrm flipH="0" flipV="1">
              <a:off x="8636901" y="2875962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56" name="Line 556"/>
            <p:cNvCxnSpPr/>
            <p:nvPr/>
          </p:nvCxnSpPr>
          <p:spPr>
            <a:xfrm flipH="0" flipV="0">
              <a:off x="8636901" y="3088096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57" name="Line 557"/>
            <p:cNvCxnSpPr/>
            <p:nvPr/>
          </p:nvCxnSpPr>
          <p:spPr>
            <a:xfrm flipH="1" flipV="0">
              <a:off x="8503548" y="3088096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58" name="Line 558"/>
            <p:cNvCxnSpPr/>
            <p:nvPr/>
          </p:nvCxnSpPr>
          <p:spPr>
            <a:xfrm flipH="1" flipV="1">
              <a:off x="8291415" y="3042611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59" name="Line 559"/>
            <p:cNvCxnSpPr/>
            <p:nvPr/>
          </p:nvCxnSpPr>
          <p:spPr>
            <a:xfrm flipH="0" flipV="0">
              <a:off x="8056874" y="2990692"/>
              <a:ext cx="459460" cy="35255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560" name="Line 560"/>
            <p:cNvCxnSpPr/>
            <p:nvPr/>
          </p:nvCxnSpPr>
          <p:spPr>
            <a:xfrm flipH="0" flipV="1">
              <a:off x="8516335" y="2893288"/>
              <a:ext cx="120566" cy="44996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61" name="Line 561"/>
            <p:cNvCxnSpPr/>
            <p:nvPr/>
          </p:nvCxnSpPr>
          <p:spPr>
            <a:xfrm flipH="1" flipV="0">
              <a:off x="8291415" y="2893288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62" name="Line 562"/>
            <p:cNvCxnSpPr/>
            <p:nvPr/>
          </p:nvCxnSpPr>
          <p:spPr>
            <a:xfrm flipH="1" flipV="1">
              <a:off x="8503548" y="2571346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63" name="Line 563"/>
            <p:cNvCxnSpPr/>
            <p:nvPr/>
          </p:nvCxnSpPr>
          <p:spPr>
            <a:xfrm flipH="0" flipV="1">
              <a:off x="8636901" y="2681155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64" name="Line 564"/>
            <p:cNvCxnSpPr/>
            <p:nvPr/>
          </p:nvCxnSpPr>
          <p:spPr>
            <a:xfrm flipH="0" flipV="0">
              <a:off x="8636901" y="2893288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65" name="Line 565"/>
            <p:cNvCxnSpPr/>
            <p:nvPr/>
          </p:nvCxnSpPr>
          <p:spPr>
            <a:xfrm flipH="0" flipV="0">
              <a:off x="8516335" y="3343248"/>
              <a:ext cx="465833" cy="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66" name="Line 566"/>
            <p:cNvCxnSpPr/>
            <p:nvPr/>
          </p:nvCxnSpPr>
          <p:spPr>
            <a:xfrm flipH="1" flipV="1">
              <a:off x="8848815" y="3021306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67" name="Line 567"/>
            <p:cNvCxnSpPr/>
            <p:nvPr/>
          </p:nvCxnSpPr>
          <p:spPr>
            <a:xfrm flipH="0" flipV="1">
              <a:off x="8982168" y="3131115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68" name="Line 568"/>
            <p:cNvCxnSpPr/>
            <p:nvPr/>
          </p:nvCxnSpPr>
          <p:spPr>
            <a:xfrm flipH="0" flipV="0">
              <a:off x="8982168" y="3343248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69" name="Line 569"/>
            <p:cNvCxnSpPr/>
            <p:nvPr/>
          </p:nvCxnSpPr>
          <p:spPr>
            <a:xfrm flipH="1" flipV="0">
              <a:off x="8848815" y="3343248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70" name="Line 570"/>
            <p:cNvCxnSpPr/>
            <p:nvPr/>
          </p:nvCxnSpPr>
          <p:spPr>
            <a:xfrm flipH="0" flipV="0">
              <a:off x="8516335" y="3343248"/>
              <a:ext cx="120566" cy="44996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71" name="Line 571"/>
            <p:cNvCxnSpPr/>
            <p:nvPr/>
          </p:nvCxnSpPr>
          <p:spPr>
            <a:xfrm flipH="0" flipV="1">
              <a:off x="8636901" y="3581075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72" name="Line 572"/>
            <p:cNvCxnSpPr/>
            <p:nvPr/>
          </p:nvCxnSpPr>
          <p:spPr>
            <a:xfrm flipH="0" flipV="0">
              <a:off x="8636901" y="3793208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73" name="Line 573"/>
            <p:cNvCxnSpPr/>
            <p:nvPr/>
          </p:nvCxnSpPr>
          <p:spPr>
            <a:xfrm flipH="1" flipV="0">
              <a:off x="8503548" y="3793208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74" name="Line 574"/>
            <p:cNvCxnSpPr/>
            <p:nvPr/>
          </p:nvCxnSpPr>
          <p:spPr>
            <a:xfrm flipH="1" flipV="1">
              <a:off x="8291415" y="3747724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75" name="Line 575"/>
            <p:cNvCxnSpPr/>
            <p:nvPr/>
          </p:nvCxnSpPr>
          <p:spPr>
            <a:xfrm flipH="1" flipV="0">
              <a:off x="8112912" y="3343248"/>
              <a:ext cx="403423" cy="232916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76" name="Line 576"/>
            <p:cNvCxnSpPr/>
            <p:nvPr/>
          </p:nvCxnSpPr>
          <p:spPr>
            <a:xfrm flipH="0" flipV="0">
              <a:off x="8112912" y="3576165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77" name="Line 577"/>
            <p:cNvCxnSpPr/>
            <p:nvPr/>
          </p:nvCxnSpPr>
          <p:spPr>
            <a:xfrm flipH="1" flipV="0">
              <a:off x="7979559" y="3576165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78" name="Line 578"/>
            <p:cNvCxnSpPr/>
            <p:nvPr/>
          </p:nvCxnSpPr>
          <p:spPr>
            <a:xfrm flipH="1" flipV="1">
              <a:off x="7767425" y="3530680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79" name="Line 579"/>
            <p:cNvCxnSpPr/>
            <p:nvPr/>
          </p:nvCxnSpPr>
          <p:spPr>
            <a:xfrm flipH="1" flipV="1">
              <a:off x="8067427" y="3230678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80" name="Line 580"/>
            <p:cNvCxnSpPr/>
            <p:nvPr/>
          </p:nvCxnSpPr>
          <p:spPr>
            <a:xfrm flipH="1" flipV="0">
              <a:off x="7835248" y="2990692"/>
              <a:ext cx="221626" cy="535053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581" name="Line 581"/>
            <p:cNvCxnSpPr/>
            <p:nvPr/>
          </p:nvCxnSpPr>
          <p:spPr>
            <a:xfrm flipH="0" flipV="0">
              <a:off x="7835248" y="3525745"/>
              <a:ext cx="465833" cy="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82" name="Line 582"/>
            <p:cNvCxnSpPr/>
            <p:nvPr/>
          </p:nvCxnSpPr>
          <p:spPr>
            <a:xfrm flipH="1" flipV="1">
              <a:off x="8167729" y="3203803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83" name="Line 583"/>
            <p:cNvCxnSpPr/>
            <p:nvPr/>
          </p:nvCxnSpPr>
          <p:spPr>
            <a:xfrm flipH="0" flipV="1">
              <a:off x="8301081" y="3313611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84" name="Line 584"/>
            <p:cNvCxnSpPr/>
            <p:nvPr/>
          </p:nvCxnSpPr>
          <p:spPr>
            <a:xfrm flipH="0" flipV="0">
              <a:off x="8301081" y="3525745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85" name="Line 585"/>
            <p:cNvCxnSpPr/>
            <p:nvPr/>
          </p:nvCxnSpPr>
          <p:spPr>
            <a:xfrm flipH="1" flipV="0">
              <a:off x="8167729" y="3525745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86" name="Line 586"/>
            <p:cNvCxnSpPr/>
            <p:nvPr/>
          </p:nvCxnSpPr>
          <p:spPr>
            <a:xfrm flipH="0" flipV="0">
              <a:off x="7835248" y="3525745"/>
              <a:ext cx="120566" cy="44996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87" name="Line 587"/>
            <p:cNvCxnSpPr/>
            <p:nvPr/>
          </p:nvCxnSpPr>
          <p:spPr>
            <a:xfrm flipH="0" flipV="1">
              <a:off x="7955815" y="3763571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88" name="Line 588"/>
            <p:cNvCxnSpPr/>
            <p:nvPr/>
          </p:nvCxnSpPr>
          <p:spPr>
            <a:xfrm flipH="0" flipV="0">
              <a:off x="7955815" y="3975705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89" name="Line 589"/>
            <p:cNvCxnSpPr/>
            <p:nvPr/>
          </p:nvCxnSpPr>
          <p:spPr>
            <a:xfrm flipH="1" flipV="0">
              <a:off x="7822462" y="3975705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90" name="Line 590"/>
            <p:cNvCxnSpPr/>
            <p:nvPr/>
          </p:nvCxnSpPr>
          <p:spPr>
            <a:xfrm flipH="1" flipV="1">
              <a:off x="7610329" y="3930221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91" name="Line 591"/>
            <p:cNvCxnSpPr/>
            <p:nvPr/>
          </p:nvCxnSpPr>
          <p:spPr>
            <a:xfrm flipH="1" flipV="0">
              <a:off x="7431825" y="3525745"/>
              <a:ext cx="403423" cy="232916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92" name="Line 592"/>
            <p:cNvCxnSpPr/>
            <p:nvPr/>
          </p:nvCxnSpPr>
          <p:spPr>
            <a:xfrm flipH="0" flipV="0">
              <a:off x="7431825" y="3758661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93" name="Line 593"/>
            <p:cNvCxnSpPr/>
            <p:nvPr/>
          </p:nvCxnSpPr>
          <p:spPr>
            <a:xfrm flipH="1" flipV="0">
              <a:off x="7298472" y="3758661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94" name="Line 594"/>
            <p:cNvCxnSpPr/>
            <p:nvPr/>
          </p:nvCxnSpPr>
          <p:spPr>
            <a:xfrm flipH="1" flipV="1">
              <a:off x="7086339" y="3713177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95" name="Line 595"/>
            <p:cNvCxnSpPr/>
            <p:nvPr/>
          </p:nvCxnSpPr>
          <p:spPr>
            <a:xfrm flipH="1" flipV="1">
              <a:off x="7386341" y="3413175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96" name="Line 596"/>
            <p:cNvCxnSpPr/>
            <p:nvPr/>
          </p:nvCxnSpPr>
          <p:spPr>
            <a:xfrm flipH="1" flipV="1">
              <a:off x="7505855" y="3196351"/>
              <a:ext cx="329394" cy="32939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97" name="Line 597"/>
            <p:cNvCxnSpPr/>
            <p:nvPr/>
          </p:nvCxnSpPr>
          <p:spPr>
            <a:xfrm flipH="1" flipV="0">
              <a:off x="7372502" y="3196351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98" name="Line 598"/>
            <p:cNvCxnSpPr/>
            <p:nvPr/>
          </p:nvCxnSpPr>
          <p:spPr>
            <a:xfrm flipH="1" flipV="1">
              <a:off x="7160369" y="3150867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99" name="Line 599"/>
            <p:cNvCxnSpPr/>
            <p:nvPr/>
          </p:nvCxnSpPr>
          <p:spPr>
            <a:xfrm flipH="1" flipV="1">
              <a:off x="7460371" y="2850865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00" name="Line 600"/>
            <p:cNvCxnSpPr/>
            <p:nvPr/>
          </p:nvCxnSpPr>
          <p:spPr>
            <a:xfrm flipH="0" flipV="1">
              <a:off x="7505855" y="3062998"/>
              <a:ext cx="321942" cy="1333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01" name="Line 601"/>
            <p:cNvCxnSpPr/>
            <p:nvPr/>
          </p:nvCxnSpPr>
          <p:spPr>
            <a:xfrm flipH="0" flipV="0">
              <a:off x="7387274" y="2990692"/>
              <a:ext cx="173305" cy="646784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602" name="Line 602"/>
            <p:cNvCxnSpPr/>
            <p:nvPr/>
          </p:nvCxnSpPr>
          <p:spPr>
            <a:xfrm flipH="0" flipV="1">
              <a:off x="7560580" y="3284919"/>
              <a:ext cx="459460" cy="35255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603" name="Line 603"/>
            <p:cNvCxnSpPr/>
            <p:nvPr/>
          </p:nvCxnSpPr>
          <p:spPr>
            <a:xfrm flipH="1" flipV="1">
              <a:off x="7616617" y="3052003"/>
              <a:ext cx="403423" cy="232916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04" name="Line 604"/>
            <p:cNvCxnSpPr/>
            <p:nvPr/>
          </p:nvCxnSpPr>
          <p:spPr>
            <a:xfrm flipH="1" flipV="0">
              <a:off x="7571133" y="3052003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05" name="Line 605"/>
            <p:cNvCxnSpPr/>
            <p:nvPr/>
          </p:nvCxnSpPr>
          <p:spPr>
            <a:xfrm flipH="1" flipV="0">
              <a:off x="7271131" y="3052003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06" name="Line 606"/>
            <p:cNvCxnSpPr/>
            <p:nvPr/>
          </p:nvCxnSpPr>
          <p:spPr>
            <a:xfrm flipH="1" flipV="1">
              <a:off x="7483264" y="2730061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07" name="Line 607"/>
            <p:cNvCxnSpPr/>
            <p:nvPr/>
          </p:nvCxnSpPr>
          <p:spPr>
            <a:xfrm flipH="0" flipV="1">
              <a:off x="7616617" y="2839870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08" name="Line 608"/>
            <p:cNvCxnSpPr/>
            <p:nvPr/>
          </p:nvCxnSpPr>
          <p:spPr>
            <a:xfrm flipH="0" flipV="1">
              <a:off x="8020040" y="2834959"/>
              <a:ext cx="120566" cy="44996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09" name="Line 609"/>
            <p:cNvCxnSpPr/>
            <p:nvPr/>
          </p:nvCxnSpPr>
          <p:spPr>
            <a:xfrm flipH="1" flipV="0">
              <a:off x="7795120" y="2834959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10" name="Line 610"/>
            <p:cNvCxnSpPr/>
            <p:nvPr/>
          </p:nvCxnSpPr>
          <p:spPr>
            <a:xfrm flipH="1" flipV="1">
              <a:off x="8007254" y="2513018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11" name="Line 611"/>
            <p:cNvCxnSpPr/>
            <p:nvPr/>
          </p:nvCxnSpPr>
          <p:spPr>
            <a:xfrm flipH="0" flipV="1">
              <a:off x="8140606" y="2622826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12" name="Line 612"/>
            <p:cNvCxnSpPr/>
            <p:nvPr/>
          </p:nvCxnSpPr>
          <p:spPr>
            <a:xfrm flipH="0" flipV="0">
              <a:off x="8140606" y="2834959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13" name="Line 613"/>
            <p:cNvCxnSpPr/>
            <p:nvPr/>
          </p:nvCxnSpPr>
          <p:spPr>
            <a:xfrm flipH="0" flipV="0">
              <a:off x="8020040" y="3284919"/>
              <a:ext cx="465833" cy="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14" name="Line 614"/>
            <p:cNvCxnSpPr/>
            <p:nvPr/>
          </p:nvCxnSpPr>
          <p:spPr>
            <a:xfrm flipH="1" flipV="1">
              <a:off x="8352520" y="2962978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15" name="Line 615"/>
            <p:cNvCxnSpPr/>
            <p:nvPr/>
          </p:nvCxnSpPr>
          <p:spPr>
            <a:xfrm flipH="0" flipV="1">
              <a:off x="8485873" y="3072786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16" name="Line 616"/>
            <p:cNvCxnSpPr/>
            <p:nvPr/>
          </p:nvCxnSpPr>
          <p:spPr>
            <a:xfrm flipH="0" flipV="0">
              <a:off x="8485873" y="3284919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17" name="Line 617"/>
            <p:cNvCxnSpPr/>
            <p:nvPr/>
          </p:nvCxnSpPr>
          <p:spPr>
            <a:xfrm flipH="1" flipV="0">
              <a:off x="8352520" y="3284919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18" name="Line 618"/>
            <p:cNvCxnSpPr/>
            <p:nvPr/>
          </p:nvCxnSpPr>
          <p:spPr>
            <a:xfrm flipH="0" flipV="0">
              <a:off x="8020040" y="3284919"/>
              <a:ext cx="120566" cy="44996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19" name="Line 619"/>
            <p:cNvCxnSpPr/>
            <p:nvPr/>
          </p:nvCxnSpPr>
          <p:spPr>
            <a:xfrm flipH="0" flipV="1">
              <a:off x="8140606" y="3522746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20" name="Line 620"/>
            <p:cNvCxnSpPr/>
            <p:nvPr/>
          </p:nvCxnSpPr>
          <p:spPr>
            <a:xfrm flipH="0" flipV="0">
              <a:off x="8140606" y="3734879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21" name="Line 621"/>
            <p:cNvCxnSpPr/>
            <p:nvPr/>
          </p:nvCxnSpPr>
          <p:spPr>
            <a:xfrm flipH="1" flipV="0">
              <a:off x="8007254" y="3734879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22" name="Line 622"/>
            <p:cNvCxnSpPr/>
            <p:nvPr/>
          </p:nvCxnSpPr>
          <p:spPr>
            <a:xfrm flipH="1" flipV="1">
              <a:off x="7795120" y="3689395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23" name="Line 623"/>
            <p:cNvCxnSpPr/>
            <p:nvPr/>
          </p:nvCxnSpPr>
          <p:spPr>
            <a:xfrm flipH="0" flipV="0">
              <a:off x="7560580" y="3637476"/>
              <a:ext cx="459460" cy="35255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624" name="Line 624"/>
            <p:cNvCxnSpPr/>
            <p:nvPr/>
          </p:nvCxnSpPr>
          <p:spPr>
            <a:xfrm flipH="0" flipV="1">
              <a:off x="8020040" y="3540072"/>
              <a:ext cx="120566" cy="44996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25" name="Line 625"/>
            <p:cNvCxnSpPr/>
            <p:nvPr/>
          </p:nvCxnSpPr>
          <p:spPr>
            <a:xfrm flipH="1" flipV="0">
              <a:off x="7795120" y="3540072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26" name="Line 626"/>
            <p:cNvCxnSpPr/>
            <p:nvPr/>
          </p:nvCxnSpPr>
          <p:spPr>
            <a:xfrm flipH="1" flipV="1">
              <a:off x="8007254" y="3218130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27" name="Line 627"/>
            <p:cNvCxnSpPr/>
            <p:nvPr/>
          </p:nvCxnSpPr>
          <p:spPr>
            <a:xfrm flipH="0" flipV="1">
              <a:off x="8140606" y="3327939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28" name="Line 628"/>
            <p:cNvCxnSpPr/>
            <p:nvPr/>
          </p:nvCxnSpPr>
          <p:spPr>
            <a:xfrm flipH="0" flipV="0">
              <a:off x="8140606" y="3540072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29" name="Line 629"/>
            <p:cNvCxnSpPr/>
            <p:nvPr/>
          </p:nvCxnSpPr>
          <p:spPr>
            <a:xfrm flipH="0" flipV="0">
              <a:off x="8020040" y="3990032"/>
              <a:ext cx="465833" cy="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30" name="Line 630"/>
            <p:cNvCxnSpPr/>
            <p:nvPr/>
          </p:nvCxnSpPr>
          <p:spPr>
            <a:xfrm flipH="1" flipV="1">
              <a:off x="8352520" y="3668090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31" name="Line 631"/>
            <p:cNvCxnSpPr/>
            <p:nvPr/>
          </p:nvCxnSpPr>
          <p:spPr>
            <a:xfrm flipH="0" flipV="1">
              <a:off x="8485873" y="3777899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32" name="Line 632"/>
            <p:cNvCxnSpPr/>
            <p:nvPr/>
          </p:nvCxnSpPr>
          <p:spPr>
            <a:xfrm flipH="0" flipV="0">
              <a:off x="8485873" y="3990032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33" name="Line 633"/>
            <p:cNvCxnSpPr/>
            <p:nvPr/>
          </p:nvCxnSpPr>
          <p:spPr>
            <a:xfrm flipH="1" flipV="0">
              <a:off x="8352520" y="3990032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34" name="Line 634"/>
            <p:cNvCxnSpPr/>
            <p:nvPr/>
          </p:nvCxnSpPr>
          <p:spPr>
            <a:xfrm flipH="0" flipV="0">
              <a:off x="8020040" y="3990032"/>
              <a:ext cx="120566" cy="44996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35" name="Line 635"/>
            <p:cNvCxnSpPr/>
            <p:nvPr/>
          </p:nvCxnSpPr>
          <p:spPr>
            <a:xfrm flipH="0" flipV="1">
              <a:off x="8140606" y="4227859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36" name="Line 636"/>
            <p:cNvCxnSpPr/>
            <p:nvPr/>
          </p:nvCxnSpPr>
          <p:spPr>
            <a:xfrm flipH="0" flipV="0">
              <a:off x="8140606" y="4439992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37" name="Line 637"/>
            <p:cNvCxnSpPr/>
            <p:nvPr/>
          </p:nvCxnSpPr>
          <p:spPr>
            <a:xfrm flipH="1" flipV="0">
              <a:off x="8007254" y="4439992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38" name="Line 638"/>
            <p:cNvCxnSpPr/>
            <p:nvPr/>
          </p:nvCxnSpPr>
          <p:spPr>
            <a:xfrm flipH="1" flipV="1">
              <a:off x="7795120" y="4394508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39" name="Line 639"/>
            <p:cNvCxnSpPr/>
            <p:nvPr/>
          </p:nvCxnSpPr>
          <p:spPr>
            <a:xfrm flipH="1" flipV="0">
              <a:off x="7616617" y="3990032"/>
              <a:ext cx="403423" cy="232916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40" name="Line 640"/>
            <p:cNvCxnSpPr/>
            <p:nvPr/>
          </p:nvCxnSpPr>
          <p:spPr>
            <a:xfrm flipH="0" flipV="0">
              <a:off x="7616617" y="4222948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41" name="Line 641"/>
            <p:cNvCxnSpPr/>
            <p:nvPr/>
          </p:nvCxnSpPr>
          <p:spPr>
            <a:xfrm flipH="1" flipV="0">
              <a:off x="7483264" y="4222948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42" name="Line 642"/>
            <p:cNvCxnSpPr/>
            <p:nvPr/>
          </p:nvCxnSpPr>
          <p:spPr>
            <a:xfrm flipH="1" flipV="1">
              <a:off x="7271131" y="4177464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43" name="Line 643"/>
            <p:cNvCxnSpPr/>
            <p:nvPr/>
          </p:nvCxnSpPr>
          <p:spPr>
            <a:xfrm flipH="1" flipV="1">
              <a:off x="7571133" y="3877462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44" name="Line 644"/>
            <p:cNvCxnSpPr/>
            <p:nvPr/>
          </p:nvCxnSpPr>
          <p:spPr>
            <a:xfrm flipH="1" flipV="0">
              <a:off x="7338953" y="3637476"/>
              <a:ext cx="221626" cy="535053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645" name="Line 645"/>
            <p:cNvCxnSpPr/>
            <p:nvPr/>
          </p:nvCxnSpPr>
          <p:spPr>
            <a:xfrm flipH="0" flipV="0">
              <a:off x="7338953" y="4172529"/>
              <a:ext cx="465833" cy="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46" name="Line 646"/>
            <p:cNvCxnSpPr/>
            <p:nvPr/>
          </p:nvCxnSpPr>
          <p:spPr>
            <a:xfrm flipH="1" flipV="1">
              <a:off x="7671434" y="3850587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47" name="Line 647"/>
            <p:cNvCxnSpPr/>
            <p:nvPr/>
          </p:nvCxnSpPr>
          <p:spPr>
            <a:xfrm flipH="0" flipV="1">
              <a:off x="7804786" y="3960395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48" name="Line 648"/>
            <p:cNvCxnSpPr/>
            <p:nvPr/>
          </p:nvCxnSpPr>
          <p:spPr>
            <a:xfrm flipH="0" flipV="0">
              <a:off x="7804786" y="4172529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49" name="Line 649"/>
            <p:cNvCxnSpPr/>
            <p:nvPr/>
          </p:nvCxnSpPr>
          <p:spPr>
            <a:xfrm flipH="1" flipV="0">
              <a:off x="7671434" y="4172529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50" name="Line 650"/>
            <p:cNvCxnSpPr/>
            <p:nvPr/>
          </p:nvCxnSpPr>
          <p:spPr>
            <a:xfrm flipH="0" flipV="0">
              <a:off x="7338953" y="4172529"/>
              <a:ext cx="120566" cy="44996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51" name="Line 651"/>
            <p:cNvCxnSpPr/>
            <p:nvPr/>
          </p:nvCxnSpPr>
          <p:spPr>
            <a:xfrm flipH="0" flipV="1">
              <a:off x="7459520" y="4410355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52" name="Line 652"/>
            <p:cNvCxnSpPr/>
            <p:nvPr/>
          </p:nvCxnSpPr>
          <p:spPr>
            <a:xfrm flipH="0" flipV="0">
              <a:off x="7459520" y="4622489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53" name="Line 653"/>
            <p:cNvCxnSpPr/>
            <p:nvPr/>
          </p:nvCxnSpPr>
          <p:spPr>
            <a:xfrm flipH="1" flipV="0">
              <a:off x="7326167" y="4622489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54" name="Line 654"/>
            <p:cNvCxnSpPr/>
            <p:nvPr/>
          </p:nvCxnSpPr>
          <p:spPr>
            <a:xfrm flipH="1" flipV="1">
              <a:off x="7114034" y="4577005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55" name="Line 655"/>
            <p:cNvCxnSpPr/>
            <p:nvPr/>
          </p:nvCxnSpPr>
          <p:spPr>
            <a:xfrm flipH="1" flipV="0">
              <a:off x="6935530" y="4172529"/>
              <a:ext cx="403423" cy="232916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56" name="Line 656"/>
            <p:cNvCxnSpPr/>
            <p:nvPr/>
          </p:nvCxnSpPr>
          <p:spPr>
            <a:xfrm flipH="0" flipV="0">
              <a:off x="6935530" y="4405445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57" name="Line 657"/>
            <p:cNvCxnSpPr/>
            <p:nvPr/>
          </p:nvCxnSpPr>
          <p:spPr>
            <a:xfrm flipH="1" flipV="0">
              <a:off x="6802178" y="4405445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58" name="Line 658"/>
            <p:cNvCxnSpPr/>
            <p:nvPr/>
          </p:nvCxnSpPr>
          <p:spPr>
            <a:xfrm flipH="1" flipV="1">
              <a:off x="6590044" y="4359961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59" name="Line 659"/>
            <p:cNvCxnSpPr/>
            <p:nvPr/>
          </p:nvCxnSpPr>
          <p:spPr>
            <a:xfrm flipH="1" flipV="1">
              <a:off x="6890046" y="4059959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60" name="Line 660"/>
            <p:cNvCxnSpPr/>
            <p:nvPr/>
          </p:nvCxnSpPr>
          <p:spPr>
            <a:xfrm flipH="1" flipV="1">
              <a:off x="7009560" y="3843135"/>
              <a:ext cx="329394" cy="32939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61" name="Line 661"/>
            <p:cNvCxnSpPr/>
            <p:nvPr/>
          </p:nvCxnSpPr>
          <p:spPr>
            <a:xfrm flipH="1" flipV="0">
              <a:off x="6876207" y="3843135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62" name="Line 662"/>
            <p:cNvCxnSpPr/>
            <p:nvPr/>
          </p:nvCxnSpPr>
          <p:spPr>
            <a:xfrm flipH="1" flipV="1">
              <a:off x="6664074" y="3797651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63" name="Line 663"/>
            <p:cNvCxnSpPr/>
            <p:nvPr/>
          </p:nvCxnSpPr>
          <p:spPr>
            <a:xfrm flipH="1" flipV="1">
              <a:off x="6964076" y="3497649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64" name="Line 664"/>
            <p:cNvCxnSpPr/>
            <p:nvPr/>
          </p:nvCxnSpPr>
          <p:spPr>
            <a:xfrm flipH="0" flipV="1">
              <a:off x="7009560" y="3709782"/>
              <a:ext cx="321942" cy="1333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65" name="Line 665"/>
            <p:cNvCxnSpPr/>
            <p:nvPr/>
          </p:nvCxnSpPr>
          <p:spPr>
            <a:xfrm flipH="1" flipV="1">
              <a:off x="6986397" y="3561883"/>
              <a:ext cx="574182" cy="75593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666" name="Line 666"/>
            <p:cNvCxnSpPr/>
            <p:nvPr/>
          </p:nvCxnSpPr>
          <p:spPr>
            <a:xfrm flipH="0" flipV="0">
              <a:off x="6986397" y="3561883"/>
              <a:ext cx="120566" cy="44996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67" name="Line 667"/>
            <p:cNvCxnSpPr/>
            <p:nvPr/>
          </p:nvCxnSpPr>
          <p:spPr>
            <a:xfrm flipH="0" flipV="1">
              <a:off x="7106964" y="3799710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68" name="Line 668"/>
            <p:cNvCxnSpPr/>
            <p:nvPr/>
          </p:nvCxnSpPr>
          <p:spPr>
            <a:xfrm flipH="0" flipV="0">
              <a:off x="7106964" y="4011843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69" name="Line 669"/>
            <p:cNvCxnSpPr/>
            <p:nvPr/>
          </p:nvCxnSpPr>
          <p:spPr>
            <a:xfrm flipH="1" flipV="0">
              <a:off x="6973611" y="4011843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70" name="Line 670"/>
            <p:cNvCxnSpPr/>
            <p:nvPr/>
          </p:nvCxnSpPr>
          <p:spPr>
            <a:xfrm flipH="1" flipV="1">
              <a:off x="6761478" y="3966359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71" name="Line 671"/>
            <p:cNvCxnSpPr/>
            <p:nvPr/>
          </p:nvCxnSpPr>
          <p:spPr>
            <a:xfrm flipH="1" flipV="0">
              <a:off x="6582974" y="3561883"/>
              <a:ext cx="403423" cy="232916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72" name="Line 672"/>
            <p:cNvCxnSpPr/>
            <p:nvPr/>
          </p:nvCxnSpPr>
          <p:spPr>
            <a:xfrm flipH="0" flipV="0">
              <a:off x="6582974" y="3794800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73" name="Line 673"/>
            <p:cNvCxnSpPr/>
            <p:nvPr/>
          </p:nvCxnSpPr>
          <p:spPr>
            <a:xfrm flipH="1" flipV="0">
              <a:off x="6449621" y="3794800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74" name="Line 674"/>
            <p:cNvCxnSpPr/>
            <p:nvPr/>
          </p:nvCxnSpPr>
          <p:spPr>
            <a:xfrm flipH="1" flipV="1">
              <a:off x="6237488" y="3749316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75" name="Line 675"/>
            <p:cNvCxnSpPr/>
            <p:nvPr/>
          </p:nvCxnSpPr>
          <p:spPr>
            <a:xfrm flipH="1" flipV="1">
              <a:off x="6537490" y="3449314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76" name="Line 676"/>
            <p:cNvCxnSpPr/>
            <p:nvPr/>
          </p:nvCxnSpPr>
          <p:spPr>
            <a:xfrm flipH="1" flipV="1">
              <a:off x="6657004" y="3232490"/>
              <a:ext cx="329394" cy="32939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77" name="Line 677"/>
            <p:cNvCxnSpPr/>
            <p:nvPr/>
          </p:nvCxnSpPr>
          <p:spPr>
            <a:xfrm flipH="1" flipV="0">
              <a:off x="6523651" y="3232490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78" name="Line 678"/>
            <p:cNvCxnSpPr/>
            <p:nvPr/>
          </p:nvCxnSpPr>
          <p:spPr>
            <a:xfrm flipH="1" flipV="1">
              <a:off x="6311517" y="3187005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79" name="Line 679"/>
            <p:cNvCxnSpPr/>
            <p:nvPr/>
          </p:nvCxnSpPr>
          <p:spPr>
            <a:xfrm flipH="1" flipV="1">
              <a:off x="6611519" y="2887003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80" name="Line 680"/>
            <p:cNvCxnSpPr/>
            <p:nvPr/>
          </p:nvCxnSpPr>
          <p:spPr>
            <a:xfrm flipH="0" flipV="1">
              <a:off x="6657004" y="3099137"/>
              <a:ext cx="321942" cy="1333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81" name="Line 681"/>
            <p:cNvCxnSpPr/>
            <p:nvPr/>
          </p:nvCxnSpPr>
          <p:spPr>
            <a:xfrm flipH="0" flipV="1">
              <a:off x="6986397" y="3158460"/>
              <a:ext cx="232916" cy="40342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82" name="Line 682"/>
            <p:cNvCxnSpPr/>
            <p:nvPr/>
          </p:nvCxnSpPr>
          <p:spPr>
            <a:xfrm flipH="1" flipV="1">
              <a:off x="6873828" y="3112976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83" name="Line 683"/>
            <p:cNvCxnSpPr/>
            <p:nvPr/>
          </p:nvCxnSpPr>
          <p:spPr>
            <a:xfrm flipH="1" flipV="1">
              <a:off x="7173830" y="2812974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84" name="Line 684"/>
            <p:cNvCxnSpPr/>
            <p:nvPr/>
          </p:nvCxnSpPr>
          <p:spPr>
            <a:xfrm flipH="0" flipV="1">
              <a:off x="7219314" y="3025107"/>
              <a:ext cx="321942" cy="1333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85" name="Line 685"/>
            <p:cNvCxnSpPr/>
            <p:nvPr/>
          </p:nvCxnSpPr>
          <p:spPr>
            <a:xfrm flipH="0" flipV="0">
              <a:off x="7219314" y="3158460"/>
              <a:ext cx="212133" cy="27645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86" name="Line 686"/>
            <p:cNvCxnSpPr/>
            <p:nvPr/>
          </p:nvCxnSpPr>
          <p:spPr>
            <a:xfrm flipH="0" flipV="0">
              <a:off x="6816060" y="3429000"/>
              <a:ext cx="571214" cy="438308"/>
            </a:xfrm>
            <a:prstGeom prst="line">
              <a:avLst/>
            </a:prstGeom>
            <a:ln w="1270">
              <a:solidFill>
                <a:srgbClr val="ff3300">
                  <a:alpha val="97222"/>
                </a:srgbClr>
              </a:solidFill>
              <a:prstDash val="solid"/>
            </a:ln>
          </p:spPr>
        </p:cxnSp>
        <p:cxnSp>
          <p:nvCxnSpPr>
            <p:cNvPr id="687" name="Line 687"/>
            <p:cNvCxnSpPr/>
            <p:nvPr/>
          </p:nvCxnSpPr>
          <p:spPr>
            <a:xfrm flipH="0" flipV="1">
              <a:off x="7387274" y="3220524"/>
              <a:ext cx="173305" cy="646784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688" name="Line 688"/>
            <p:cNvCxnSpPr/>
            <p:nvPr/>
          </p:nvCxnSpPr>
          <p:spPr>
            <a:xfrm flipH="1" flipV="0">
              <a:off x="6986397" y="3220524"/>
              <a:ext cx="574182" cy="75593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689" name="Line 689"/>
            <p:cNvCxnSpPr/>
            <p:nvPr/>
          </p:nvCxnSpPr>
          <p:spPr>
            <a:xfrm flipH="0" flipV="0">
              <a:off x="6986397" y="3296117"/>
              <a:ext cx="232916" cy="40342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90" name="Line 690"/>
            <p:cNvCxnSpPr/>
            <p:nvPr/>
          </p:nvCxnSpPr>
          <p:spPr>
            <a:xfrm flipH="0" flipV="1">
              <a:off x="7219314" y="3423082"/>
              <a:ext cx="212133" cy="27645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91" name="Line 691"/>
            <p:cNvCxnSpPr/>
            <p:nvPr/>
          </p:nvCxnSpPr>
          <p:spPr>
            <a:xfrm flipH="0" flipV="0">
              <a:off x="7219314" y="3699540"/>
              <a:ext cx="321942" cy="1333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92" name="Line 692"/>
            <p:cNvCxnSpPr/>
            <p:nvPr/>
          </p:nvCxnSpPr>
          <p:spPr>
            <a:xfrm flipH="1" flipV="0">
              <a:off x="7173830" y="3699540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93" name="Line 693"/>
            <p:cNvCxnSpPr/>
            <p:nvPr/>
          </p:nvCxnSpPr>
          <p:spPr>
            <a:xfrm flipH="1" flipV="0">
              <a:off x="6873828" y="3699540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94" name="Line 694"/>
            <p:cNvCxnSpPr/>
            <p:nvPr/>
          </p:nvCxnSpPr>
          <p:spPr>
            <a:xfrm flipH="1" flipV="0">
              <a:off x="6657004" y="3296117"/>
              <a:ext cx="329394" cy="32939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95" name="Line 695"/>
            <p:cNvCxnSpPr/>
            <p:nvPr/>
          </p:nvCxnSpPr>
          <p:spPr>
            <a:xfrm flipH="0" flipV="0">
              <a:off x="6657004" y="3625510"/>
              <a:ext cx="321942" cy="1333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96" name="Line 696"/>
            <p:cNvCxnSpPr/>
            <p:nvPr/>
          </p:nvCxnSpPr>
          <p:spPr>
            <a:xfrm flipH="1" flipV="0">
              <a:off x="6611519" y="3625510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97" name="Line 697"/>
            <p:cNvCxnSpPr/>
            <p:nvPr/>
          </p:nvCxnSpPr>
          <p:spPr>
            <a:xfrm flipH="1" flipV="0">
              <a:off x="6311517" y="3625510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98" name="Line 698"/>
            <p:cNvCxnSpPr/>
            <p:nvPr/>
          </p:nvCxnSpPr>
          <p:spPr>
            <a:xfrm flipH="1" flipV="1">
              <a:off x="6523651" y="3303569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99" name="Line 699"/>
            <p:cNvCxnSpPr/>
            <p:nvPr/>
          </p:nvCxnSpPr>
          <p:spPr>
            <a:xfrm flipH="1" flipV="1">
              <a:off x="6582974" y="3063200"/>
              <a:ext cx="403423" cy="232916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00" name="Line 700"/>
            <p:cNvCxnSpPr/>
            <p:nvPr/>
          </p:nvCxnSpPr>
          <p:spPr>
            <a:xfrm flipH="1" flipV="0">
              <a:off x="6537490" y="3063200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01" name="Line 701"/>
            <p:cNvCxnSpPr/>
            <p:nvPr/>
          </p:nvCxnSpPr>
          <p:spPr>
            <a:xfrm flipH="1" flipV="0">
              <a:off x="6237488" y="3063200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02" name="Line 702"/>
            <p:cNvCxnSpPr/>
            <p:nvPr/>
          </p:nvCxnSpPr>
          <p:spPr>
            <a:xfrm flipH="1" flipV="1">
              <a:off x="6449621" y="2741259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03" name="Line 703"/>
            <p:cNvCxnSpPr/>
            <p:nvPr/>
          </p:nvCxnSpPr>
          <p:spPr>
            <a:xfrm flipH="0" flipV="1">
              <a:off x="6582974" y="2851067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04" name="Line 704"/>
            <p:cNvCxnSpPr/>
            <p:nvPr/>
          </p:nvCxnSpPr>
          <p:spPr>
            <a:xfrm flipH="0" flipV="1">
              <a:off x="6986397" y="2846157"/>
              <a:ext cx="120566" cy="44996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05" name="Line 705"/>
            <p:cNvCxnSpPr/>
            <p:nvPr/>
          </p:nvCxnSpPr>
          <p:spPr>
            <a:xfrm flipH="1" flipV="0">
              <a:off x="6761478" y="2846157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06" name="Line 706"/>
            <p:cNvCxnSpPr/>
            <p:nvPr/>
          </p:nvCxnSpPr>
          <p:spPr>
            <a:xfrm flipH="1" flipV="1">
              <a:off x="6973611" y="2524215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07" name="Line 707"/>
            <p:cNvCxnSpPr/>
            <p:nvPr/>
          </p:nvCxnSpPr>
          <p:spPr>
            <a:xfrm flipH="0" flipV="1">
              <a:off x="7106964" y="2634023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08" name="Line 708"/>
            <p:cNvCxnSpPr/>
            <p:nvPr/>
          </p:nvCxnSpPr>
          <p:spPr>
            <a:xfrm flipH="0" flipV="0">
              <a:off x="7106964" y="2846157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09" name="Line 709"/>
            <p:cNvCxnSpPr/>
            <p:nvPr/>
          </p:nvCxnSpPr>
          <p:spPr>
            <a:xfrm flipH="1" flipV="1">
              <a:off x="7338953" y="2685471"/>
              <a:ext cx="221626" cy="535053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710" name="Line 710"/>
            <p:cNvCxnSpPr/>
            <p:nvPr/>
          </p:nvCxnSpPr>
          <p:spPr>
            <a:xfrm flipH="1" flipV="0">
              <a:off x="7009560" y="2685471"/>
              <a:ext cx="329394" cy="32939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11" name="Line 711"/>
            <p:cNvCxnSpPr/>
            <p:nvPr/>
          </p:nvCxnSpPr>
          <p:spPr>
            <a:xfrm flipH="0" flipV="0">
              <a:off x="7009560" y="3014865"/>
              <a:ext cx="321942" cy="1333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12" name="Line 712"/>
            <p:cNvCxnSpPr/>
            <p:nvPr/>
          </p:nvCxnSpPr>
          <p:spPr>
            <a:xfrm flipH="1" flipV="0">
              <a:off x="6964076" y="3014865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13" name="Line 713"/>
            <p:cNvCxnSpPr/>
            <p:nvPr/>
          </p:nvCxnSpPr>
          <p:spPr>
            <a:xfrm flipH="1" flipV="0">
              <a:off x="6664074" y="3014865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14" name="Line 714"/>
            <p:cNvCxnSpPr/>
            <p:nvPr/>
          </p:nvCxnSpPr>
          <p:spPr>
            <a:xfrm flipH="1" flipV="1">
              <a:off x="6876207" y="2692923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15" name="Line 715"/>
            <p:cNvCxnSpPr/>
            <p:nvPr/>
          </p:nvCxnSpPr>
          <p:spPr>
            <a:xfrm flipH="1" flipV="1">
              <a:off x="6935530" y="2452555"/>
              <a:ext cx="403423" cy="232916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16" name="Line 716"/>
            <p:cNvCxnSpPr/>
            <p:nvPr/>
          </p:nvCxnSpPr>
          <p:spPr>
            <a:xfrm flipH="1" flipV="0">
              <a:off x="6890046" y="2452555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17" name="Line 717"/>
            <p:cNvCxnSpPr/>
            <p:nvPr/>
          </p:nvCxnSpPr>
          <p:spPr>
            <a:xfrm flipH="1" flipV="0">
              <a:off x="6590044" y="2452555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18" name="Line 718"/>
            <p:cNvCxnSpPr/>
            <p:nvPr/>
          </p:nvCxnSpPr>
          <p:spPr>
            <a:xfrm flipH="1" flipV="1">
              <a:off x="6802178" y="2130613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19" name="Line 719"/>
            <p:cNvCxnSpPr/>
            <p:nvPr/>
          </p:nvCxnSpPr>
          <p:spPr>
            <a:xfrm flipH="0" flipV="1">
              <a:off x="6935530" y="2240422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20" name="Line 720"/>
            <p:cNvCxnSpPr/>
            <p:nvPr/>
          </p:nvCxnSpPr>
          <p:spPr>
            <a:xfrm flipH="0" flipV="1">
              <a:off x="7338953" y="2235511"/>
              <a:ext cx="120566" cy="44996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21" name="Line 721"/>
            <p:cNvCxnSpPr/>
            <p:nvPr/>
          </p:nvCxnSpPr>
          <p:spPr>
            <a:xfrm flipH="1" flipV="0">
              <a:off x="7114034" y="2235511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22" name="Line 722"/>
            <p:cNvCxnSpPr/>
            <p:nvPr/>
          </p:nvCxnSpPr>
          <p:spPr>
            <a:xfrm flipH="1" flipV="1">
              <a:off x="7326167" y="1913570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23" name="Line 723"/>
            <p:cNvCxnSpPr/>
            <p:nvPr/>
          </p:nvCxnSpPr>
          <p:spPr>
            <a:xfrm flipH="0" flipV="1">
              <a:off x="7459520" y="2023378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24" name="Line 724"/>
            <p:cNvCxnSpPr/>
            <p:nvPr/>
          </p:nvCxnSpPr>
          <p:spPr>
            <a:xfrm flipH="0" flipV="0">
              <a:off x="7459520" y="2235511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25" name="Line 725"/>
            <p:cNvCxnSpPr/>
            <p:nvPr/>
          </p:nvCxnSpPr>
          <p:spPr>
            <a:xfrm flipH="0" flipV="0">
              <a:off x="7338953" y="2685471"/>
              <a:ext cx="465833" cy="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26" name="Line 726"/>
            <p:cNvCxnSpPr/>
            <p:nvPr/>
          </p:nvCxnSpPr>
          <p:spPr>
            <a:xfrm flipH="1" flipV="1">
              <a:off x="7671434" y="2363530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27" name="Line 727"/>
            <p:cNvCxnSpPr/>
            <p:nvPr/>
          </p:nvCxnSpPr>
          <p:spPr>
            <a:xfrm flipH="0" flipV="1">
              <a:off x="7804786" y="2473338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28" name="Line 728"/>
            <p:cNvCxnSpPr/>
            <p:nvPr/>
          </p:nvCxnSpPr>
          <p:spPr>
            <a:xfrm flipH="0" flipV="0">
              <a:off x="7804786" y="2685471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29" name="Line 729"/>
            <p:cNvCxnSpPr/>
            <p:nvPr/>
          </p:nvCxnSpPr>
          <p:spPr>
            <a:xfrm flipH="1" flipV="0">
              <a:off x="7671434" y="2685471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30" name="Line 730"/>
            <p:cNvCxnSpPr/>
            <p:nvPr/>
          </p:nvCxnSpPr>
          <p:spPr>
            <a:xfrm flipH="0" flipV="1">
              <a:off x="7560580" y="2867968"/>
              <a:ext cx="459460" cy="35255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731" name="Line 731"/>
            <p:cNvCxnSpPr/>
            <p:nvPr/>
          </p:nvCxnSpPr>
          <p:spPr>
            <a:xfrm flipH="1" flipV="1">
              <a:off x="7616617" y="2635052"/>
              <a:ext cx="403423" cy="232916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32" name="Line 732"/>
            <p:cNvCxnSpPr/>
            <p:nvPr/>
          </p:nvCxnSpPr>
          <p:spPr>
            <a:xfrm flipH="1" flipV="0">
              <a:off x="7571133" y="2635052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33" name="Line 733"/>
            <p:cNvCxnSpPr/>
            <p:nvPr/>
          </p:nvCxnSpPr>
          <p:spPr>
            <a:xfrm flipH="1" flipV="0">
              <a:off x="7271131" y="2635052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34" name="Line 734"/>
            <p:cNvCxnSpPr/>
            <p:nvPr/>
          </p:nvCxnSpPr>
          <p:spPr>
            <a:xfrm flipH="1" flipV="1">
              <a:off x="7483264" y="2313110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35" name="Line 735"/>
            <p:cNvCxnSpPr/>
            <p:nvPr/>
          </p:nvCxnSpPr>
          <p:spPr>
            <a:xfrm flipH="0" flipV="1">
              <a:off x="7616617" y="2422918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36" name="Line 736"/>
            <p:cNvCxnSpPr/>
            <p:nvPr/>
          </p:nvCxnSpPr>
          <p:spPr>
            <a:xfrm flipH="0" flipV="1">
              <a:off x="8020040" y="2418008"/>
              <a:ext cx="120566" cy="44996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37" name="Line 737"/>
            <p:cNvCxnSpPr/>
            <p:nvPr/>
          </p:nvCxnSpPr>
          <p:spPr>
            <a:xfrm flipH="1" flipV="0">
              <a:off x="7795120" y="2418008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38" name="Line 738"/>
            <p:cNvCxnSpPr/>
            <p:nvPr/>
          </p:nvCxnSpPr>
          <p:spPr>
            <a:xfrm flipH="1" flipV="1">
              <a:off x="8007254" y="2096066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39" name="Line 739"/>
            <p:cNvCxnSpPr/>
            <p:nvPr/>
          </p:nvCxnSpPr>
          <p:spPr>
            <a:xfrm flipH="0" flipV="1">
              <a:off x="8140606" y="2205875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40" name="Line 740"/>
            <p:cNvCxnSpPr/>
            <p:nvPr/>
          </p:nvCxnSpPr>
          <p:spPr>
            <a:xfrm flipH="0" flipV="0">
              <a:off x="8140606" y="2418008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41" name="Line 741"/>
            <p:cNvCxnSpPr/>
            <p:nvPr/>
          </p:nvCxnSpPr>
          <p:spPr>
            <a:xfrm flipH="0" flipV="0">
              <a:off x="8020040" y="2867968"/>
              <a:ext cx="465833" cy="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42" name="Line 742"/>
            <p:cNvCxnSpPr/>
            <p:nvPr/>
          </p:nvCxnSpPr>
          <p:spPr>
            <a:xfrm flipH="1" flipV="1">
              <a:off x="8352520" y="2546026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43" name="Line 743"/>
            <p:cNvCxnSpPr/>
            <p:nvPr/>
          </p:nvCxnSpPr>
          <p:spPr>
            <a:xfrm flipH="0" flipV="1">
              <a:off x="8485873" y="2655835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44" name="Line 744"/>
            <p:cNvCxnSpPr/>
            <p:nvPr/>
          </p:nvCxnSpPr>
          <p:spPr>
            <a:xfrm flipH="0" flipV="0">
              <a:off x="8485873" y="2867968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45" name="Line 745"/>
            <p:cNvCxnSpPr/>
            <p:nvPr/>
          </p:nvCxnSpPr>
          <p:spPr>
            <a:xfrm flipH="1" flipV="0">
              <a:off x="8352520" y="2867968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46" name="Line 746"/>
            <p:cNvCxnSpPr/>
            <p:nvPr/>
          </p:nvCxnSpPr>
          <p:spPr>
            <a:xfrm flipH="0" flipV="0">
              <a:off x="8020040" y="2867968"/>
              <a:ext cx="120566" cy="44996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47" name="Line 747"/>
            <p:cNvCxnSpPr/>
            <p:nvPr/>
          </p:nvCxnSpPr>
          <p:spPr>
            <a:xfrm flipH="0" flipV="1">
              <a:off x="8140606" y="3105795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48" name="Line 748"/>
            <p:cNvCxnSpPr/>
            <p:nvPr/>
          </p:nvCxnSpPr>
          <p:spPr>
            <a:xfrm flipH="0" flipV="0">
              <a:off x="8140606" y="3317928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49" name="Line 749"/>
            <p:cNvCxnSpPr/>
            <p:nvPr/>
          </p:nvCxnSpPr>
          <p:spPr>
            <a:xfrm flipH="1" flipV="0">
              <a:off x="8007254" y="3317928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50" name="Line 750"/>
            <p:cNvCxnSpPr/>
            <p:nvPr/>
          </p:nvCxnSpPr>
          <p:spPr>
            <a:xfrm flipH="1" flipV="1">
              <a:off x="7795120" y="3272444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51" name="Line 751"/>
            <p:cNvCxnSpPr/>
            <p:nvPr/>
          </p:nvCxnSpPr>
          <p:spPr>
            <a:xfrm flipH="0" flipV="0">
              <a:off x="7560580" y="3220524"/>
              <a:ext cx="459460" cy="35255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752" name="Line 752"/>
            <p:cNvCxnSpPr/>
            <p:nvPr/>
          </p:nvCxnSpPr>
          <p:spPr>
            <a:xfrm flipH="0" flipV="1">
              <a:off x="8020040" y="3123121"/>
              <a:ext cx="120566" cy="44996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53" name="Line 753"/>
            <p:cNvCxnSpPr/>
            <p:nvPr/>
          </p:nvCxnSpPr>
          <p:spPr>
            <a:xfrm flipH="1" flipV="0">
              <a:off x="7795120" y="3123121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54" name="Line 754"/>
            <p:cNvCxnSpPr/>
            <p:nvPr/>
          </p:nvCxnSpPr>
          <p:spPr>
            <a:xfrm flipH="1" flipV="1">
              <a:off x="8007254" y="2801179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55" name="Line 755"/>
            <p:cNvCxnSpPr/>
            <p:nvPr/>
          </p:nvCxnSpPr>
          <p:spPr>
            <a:xfrm flipH="0" flipV="1">
              <a:off x="8140606" y="2910987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56" name="Line 756"/>
            <p:cNvCxnSpPr/>
            <p:nvPr/>
          </p:nvCxnSpPr>
          <p:spPr>
            <a:xfrm flipH="0" flipV="0">
              <a:off x="8140606" y="3123121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57" name="Line 757"/>
            <p:cNvCxnSpPr/>
            <p:nvPr/>
          </p:nvCxnSpPr>
          <p:spPr>
            <a:xfrm flipH="0" flipV="0">
              <a:off x="8020040" y="3573081"/>
              <a:ext cx="465833" cy="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58" name="Line 758"/>
            <p:cNvCxnSpPr/>
            <p:nvPr/>
          </p:nvCxnSpPr>
          <p:spPr>
            <a:xfrm flipH="1" flipV="1">
              <a:off x="8352520" y="3251139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59" name="Line 759"/>
            <p:cNvCxnSpPr/>
            <p:nvPr/>
          </p:nvCxnSpPr>
          <p:spPr>
            <a:xfrm flipH="0" flipV="1">
              <a:off x="8485873" y="3360947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60" name="Line 760"/>
            <p:cNvCxnSpPr/>
            <p:nvPr/>
          </p:nvCxnSpPr>
          <p:spPr>
            <a:xfrm flipH="0" flipV="0">
              <a:off x="8485873" y="3573081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61" name="Line 761"/>
            <p:cNvCxnSpPr/>
            <p:nvPr/>
          </p:nvCxnSpPr>
          <p:spPr>
            <a:xfrm flipH="1" flipV="0">
              <a:off x="8352520" y="3573081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62" name="Line 762"/>
            <p:cNvCxnSpPr/>
            <p:nvPr/>
          </p:nvCxnSpPr>
          <p:spPr>
            <a:xfrm flipH="0" flipV="0">
              <a:off x="8020040" y="3573081"/>
              <a:ext cx="120566" cy="44996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63" name="Line 763"/>
            <p:cNvCxnSpPr/>
            <p:nvPr/>
          </p:nvCxnSpPr>
          <p:spPr>
            <a:xfrm flipH="0" flipV="1">
              <a:off x="8140606" y="3810907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64" name="Line 764"/>
            <p:cNvCxnSpPr/>
            <p:nvPr/>
          </p:nvCxnSpPr>
          <p:spPr>
            <a:xfrm flipH="0" flipV="0">
              <a:off x="8140606" y="4023041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65" name="Line 765"/>
            <p:cNvCxnSpPr/>
            <p:nvPr/>
          </p:nvCxnSpPr>
          <p:spPr>
            <a:xfrm flipH="1" flipV="0">
              <a:off x="8007254" y="4023041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66" name="Line 766"/>
            <p:cNvCxnSpPr/>
            <p:nvPr/>
          </p:nvCxnSpPr>
          <p:spPr>
            <a:xfrm flipH="1" flipV="1">
              <a:off x="7795120" y="3977557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67" name="Line 767"/>
            <p:cNvCxnSpPr/>
            <p:nvPr/>
          </p:nvCxnSpPr>
          <p:spPr>
            <a:xfrm flipH="1" flipV="0">
              <a:off x="7616617" y="3573081"/>
              <a:ext cx="403423" cy="232916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68" name="Line 768"/>
            <p:cNvCxnSpPr/>
            <p:nvPr/>
          </p:nvCxnSpPr>
          <p:spPr>
            <a:xfrm flipH="0" flipV="0">
              <a:off x="7616617" y="3805997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69" name="Line 769"/>
            <p:cNvCxnSpPr/>
            <p:nvPr/>
          </p:nvCxnSpPr>
          <p:spPr>
            <a:xfrm flipH="1" flipV="0">
              <a:off x="7483264" y="3805997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70" name="Line 770"/>
            <p:cNvCxnSpPr/>
            <p:nvPr/>
          </p:nvCxnSpPr>
          <p:spPr>
            <a:xfrm flipH="1" flipV="1">
              <a:off x="7271131" y="3760513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71" name="Line 771"/>
            <p:cNvCxnSpPr/>
            <p:nvPr/>
          </p:nvCxnSpPr>
          <p:spPr>
            <a:xfrm flipH="1" flipV="1">
              <a:off x="7571133" y="3460511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72" name="Line 772"/>
            <p:cNvCxnSpPr/>
            <p:nvPr/>
          </p:nvCxnSpPr>
          <p:spPr>
            <a:xfrm flipH="0" flipV="0">
              <a:off x="7387274" y="3867308"/>
              <a:ext cx="669600" cy="0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773" name="Line 773"/>
            <p:cNvCxnSpPr/>
            <p:nvPr/>
          </p:nvCxnSpPr>
          <p:spPr>
            <a:xfrm flipH="1" flipV="1">
              <a:off x="7835248" y="3332255"/>
              <a:ext cx="221626" cy="535053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774" name="Line 774"/>
            <p:cNvCxnSpPr/>
            <p:nvPr/>
          </p:nvCxnSpPr>
          <p:spPr>
            <a:xfrm flipH="1" flipV="0">
              <a:off x="7505855" y="3332255"/>
              <a:ext cx="329394" cy="32939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75" name="Line 775"/>
            <p:cNvCxnSpPr/>
            <p:nvPr/>
          </p:nvCxnSpPr>
          <p:spPr>
            <a:xfrm flipH="0" flipV="0">
              <a:off x="7505855" y="3661649"/>
              <a:ext cx="321942" cy="1333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76" name="Line 776"/>
            <p:cNvCxnSpPr/>
            <p:nvPr/>
          </p:nvCxnSpPr>
          <p:spPr>
            <a:xfrm flipH="1" flipV="0">
              <a:off x="7460371" y="3661649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77" name="Line 777"/>
            <p:cNvCxnSpPr/>
            <p:nvPr/>
          </p:nvCxnSpPr>
          <p:spPr>
            <a:xfrm flipH="1" flipV="0">
              <a:off x="7160369" y="3661649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78" name="Line 778"/>
            <p:cNvCxnSpPr/>
            <p:nvPr/>
          </p:nvCxnSpPr>
          <p:spPr>
            <a:xfrm flipH="1" flipV="1">
              <a:off x="7372502" y="3339707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79" name="Line 779"/>
            <p:cNvCxnSpPr/>
            <p:nvPr/>
          </p:nvCxnSpPr>
          <p:spPr>
            <a:xfrm flipH="1" flipV="1">
              <a:off x="7431825" y="3099339"/>
              <a:ext cx="403423" cy="232916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80" name="Line 780"/>
            <p:cNvCxnSpPr/>
            <p:nvPr/>
          </p:nvCxnSpPr>
          <p:spPr>
            <a:xfrm flipH="1" flipV="0">
              <a:off x="7386341" y="3099339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81" name="Line 781"/>
            <p:cNvCxnSpPr/>
            <p:nvPr/>
          </p:nvCxnSpPr>
          <p:spPr>
            <a:xfrm flipH="1" flipV="0">
              <a:off x="7086339" y="3099339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82" name="Line 782"/>
            <p:cNvCxnSpPr/>
            <p:nvPr/>
          </p:nvCxnSpPr>
          <p:spPr>
            <a:xfrm flipH="1" flipV="1">
              <a:off x="7298472" y="2777397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83" name="Line 783"/>
            <p:cNvCxnSpPr/>
            <p:nvPr/>
          </p:nvCxnSpPr>
          <p:spPr>
            <a:xfrm flipH="0" flipV="1">
              <a:off x="7431825" y="2887205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84" name="Line 784"/>
            <p:cNvCxnSpPr/>
            <p:nvPr/>
          </p:nvCxnSpPr>
          <p:spPr>
            <a:xfrm flipH="0" flipV="1">
              <a:off x="7835248" y="2882295"/>
              <a:ext cx="120566" cy="44996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85" name="Line 785"/>
            <p:cNvCxnSpPr/>
            <p:nvPr/>
          </p:nvCxnSpPr>
          <p:spPr>
            <a:xfrm flipH="1" flipV="0">
              <a:off x="7610329" y="2882295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86" name="Line 786"/>
            <p:cNvCxnSpPr/>
            <p:nvPr/>
          </p:nvCxnSpPr>
          <p:spPr>
            <a:xfrm flipH="1" flipV="1">
              <a:off x="7822462" y="2560354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87" name="Line 787"/>
            <p:cNvCxnSpPr/>
            <p:nvPr/>
          </p:nvCxnSpPr>
          <p:spPr>
            <a:xfrm flipH="0" flipV="1">
              <a:off x="7955815" y="2670162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88" name="Line 788"/>
            <p:cNvCxnSpPr/>
            <p:nvPr/>
          </p:nvCxnSpPr>
          <p:spPr>
            <a:xfrm flipH="0" flipV="0">
              <a:off x="7955815" y="2882295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89" name="Line 789"/>
            <p:cNvCxnSpPr/>
            <p:nvPr/>
          </p:nvCxnSpPr>
          <p:spPr>
            <a:xfrm flipH="0" flipV="0">
              <a:off x="7835248" y="3332255"/>
              <a:ext cx="465833" cy="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90" name="Line 790"/>
            <p:cNvCxnSpPr/>
            <p:nvPr/>
          </p:nvCxnSpPr>
          <p:spPr>
            <a:xfrm flipH="1" flipV="1">
              <a:off x="8167729" y="3010314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91" name="Line 791"/>
            <p:cNvCxnSpPr/>
            <p:nvPr/>
          </p:nvCxnSpPr>
          <p:spPr>
            <a:xfrm flipH="0" flipV="1">
              <a:off x="8301081" y="3120122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92" name="Line 792"/>
            <p:cNvCxnSpPr/>
            <p:nvPr/>
          </p:nvCxnSpPr>
          <p:spPr>
            <a:xfrm flipH="0" flipV="0">
              <a:off x="8301081" y="3332255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93" name="Line 793"/>
            <p:cNvCxnSpPr/>
            <p:nvPr/>
          </p:nvCxnSpPr>
          <p:spPr>
            <a:xfrm flipH="1" flipV="0">
              <a:off x="8167729" y="3332255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94" name="Line 794"/>
            <p:cNvCxnSpPr/>
            <p:nvPr/>
          </p:nvCxnSpPr>
          <p:spPr>
            <a:xfrm flipH="0" flipV="1">
              <a:off x="8056874" y="3514752"/>
              <a:ext cx="459460" cy="35255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795" name="Line 795"/>
            <p:cNvCxnSpPr/>
            <p:nvPr/>
          </p:nvCxnSpPr>
          <p:spPr>
            <a:xfrm flipH="1" flipV="1">
              <a:off x="8112912" y="3281835"/>
              <a:ext cx="403423" cy="232916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96" name="Line 796"/>
            <p:cNvCxnSpPr/>
            <p:nvPr/>
          </p:nvCxnSpPr>
          <p:spPr>
            <a:xfrm flipH="1" flipV="0">
              <a:off x="8067427" y="3281835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97" name="Line 797"/>
            <p:cNvCxnSpPr/>
            <p:nvPr/>
          </p:nvCxnSpPr>
          <p:spPr>
            <a:xfrm flipH="1" flipV="0">
              <a:off x="7767425" y="3281835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98" name="Line 798"/>
            <p:cNvCxnSpPr/>
            <p:nvPr/>
          </p:nvCxnSpPr>
          <p:spPr>
            <a:xfrm flipH="1" flipV="1">
              <a:off x="7979559" y="2959894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99" name="Line 799"/>
            <p:cNvCxnSpPr/>
            <p:nvPr/>
          </p:nvCxnSpPr>
          <p:spPr>
            <a:xfrm flipH="0" flipV="1">
              <a:off x="8112912" y="3069702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00" name="Line 800"/>
            <p:cNvCxnSpPr/>
            <p:nvPr/>
          </p:nvCxnSpPr>
          <p:spPr>
            <a:xfrm flipH="0" flipV="1">
              <a:off x="8516335" y="3064792"/>
              <a:ext cx="120566" cy="44996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01" name="Line 801"/>
            <p:cNvCxnSpPr/>
            <p:nvPr/>
          </p:nvCxnSpPr>
          <p:spPr>
            <a:xfrm flipH="1" flipV="0">
              <a:off x="8291415" y="3064792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02" name="Line 802"/>
            <p:cNvCxnSpPr/>
            <p:nvPr/>
          </p:nvCxnSpPr>
          <p:spPr>
            <a:xfrm flipH="1" flipV="1">
              <a:off x="8503548" y="2742850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03" name="Line 803"/>
            <p:cNvCxnSpPr/>
            <p:nvPr/>
          </p:nvCxnSpPr>
          <p:spPr>
            <a:xfrm flipH="0" flipV="1">
              <a:off x="8636901" y="2852658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04" name="Line 804"/>
            <p:cNvCxnSpPr/>
            <p:nvPr/>
          </p:nvCxnSpPr>
          <p:spPr>
            <a:xfrm flipH="0" flipV="0">
              <a:off x="8636901" y="3064792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05" name="Line 805"/>
            <p:cNvCxnSpPr/>
            <p:nvPr/>
          </p:nvCxnSpPr>
          <p:spPr>
            <a:xfrm flipH="0" flipV="0">
              <a:off x="8516335" y="3514752"/>
              <a:ext cx="465833" cy="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06" name="Line 806"/>
            <p:cNvCxnSpPr/>
            <p:nvPr/>
          </p:nvCxnSpPr>
          <p:spPr>
            <a:xfrm flipH="1" flipV="1">
              <a:off x="8848815" y="3192810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07" name="Line 807"/>
            <p:cNvCxnSpPr/>
            <p:nvPr/>
          </p:nvCxnSpPr>
          <p:spPr>
            <a:xfrm flipH="0" flipV="1">
              <a:off x="8982168" y="3302619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08" name="Line 808"/>
            <p:cNvCxnSpPr/>
            <p:nvPr/>
          </p:nvCxnSpPr>
          <p:spPr>
            <a:xfrm flipH="0" flipV="0">
              <a:off x="8982168" y="3514752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09" name="Line 809"/>
            <p:cNvCxnSpPr/>
            <p:nvPr/>
          </p:nvCxnSpPr>
          <p:spPr>
            <a:xfrm flipH="1" flipV="0">
              <a:off x="8848815" y="3514752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10" name="Line 810"/>
            <p:cNvCxnSpPr/>
            <p:nvPr/>
          </p:nvCxnSpPr>
          <p:spPr>
            <a:xfrm flipH="0" flipV="0">
              <a:off x="8516335" y="3514752"/>
              <a:ext cx="120566" cy="44996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11" name="Line 811"/>
            <p:cNvCxnSpPr/>
            <p:nvPr/>
          </p:nvCxnSpPr>
          <p:spPr>
            <a:xfrm flipH="0" flipV="1">
              <a:off x="8636901" y="3752579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12" name="Line 812"/>
            <p:cNvCxnSpPr/>
            <p:nvPr/>
          </p:nvCxnSpPr>
          <p:spPr>
            <a:xfrm flipH="0" flipV="0">
              <a:off x="8636901" y="3964712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13" name="Line 813"/>
            <p:cNvCxnSpPr/>
            <p:nvPr/>
          </p:nvCxnSpPr>
          <p:spPr>
            <a:xfrm flipH="1" flipV="0">
              <a:off x="8503548" y="3964712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14" name="Line 814"/>
            <p:cNvCxnSpPr/>
            <p:nvPr/>
          </p:nvCxnSpPr>
          <p:spPr>
            <a:xfrm flipH="1" flipV="1">
              <a:off x="8291415" y="3919228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15" name="Line 815"/>
            <p:cNvCxnSpPr/>
            <p:nvPr/>
          </p:nvCxnSpPr>
          <p:spPr>
            <a:xfrm flipH="0" flipV="0">
              <a:off x="8056874" y="3867308"/>
              <a:ext cx="459460" cy="35255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816" name="Line 816"/>
            <p:cNvCxnSpPr/>
            <p:nvPr/>
          </p:nvCxnSpPr>
          <p:spPr>
            <a:xfrm flipH="0" flipV="1">
              <a:off x="8516335" y="3769904"/>
              <a:ext cx="120566" cy="44996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17" name="Line 817"/>
            <p:cNvCxnSpPr/>
            <p:nvPr/>
          </p:nvCxnSpPr>
          <p:spPr>
            <a:xfrm flipH="1" flipV="0">
              <a:off x="8291415" y="3769904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18" name="Line 818"/>
            <p:cNvCxnSpPr/>
            <p:nvPr/>
          </p:nvCxnSpPr>
          <p:spPr>
            <a:xfrm flipH="1" flipV="1">
              <a:off x="8503548" y="3447963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19" name="Line 819"/>
            <p:cNvCxnSpPr/>
            <p:nvPr/>
          </p:nvCxnSpPr>
          <p:spPr>
            <a:xfrm flipH="0" flipV="1">
              <a:off x="8636901" y="3557771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20" name="Line 820"/>
            <p:cNvCxnSpPr/>
            <p:nvPr/>
          </p:nvCxnSpPr>
          <p:spPr>
            <a:xfrm flipH="0" flipV="0">
              <a:off x="8636901" y="3769904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21" name="Line 821"/>
            <p:cNvCxnSpPr/>
            <p:nvPr/>
          </p:nvCxnSpPr>
          <p:spPr>
            <a:xfrm flipH="0" flipV="0">
              <a:off x="8516335" y="4219865"/>
              <a:ext cx="465833" cy="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22" name="Line 822"/>
            <p:cNvCxnSpPr/>
            <p:nvPr/>
          </p:nvCxnSpPr>
          <p:spPr>
            <a:xfrm flipH="1" flipV="1">
              <a:off x="8848815" y="3897923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23" name="Line 823"/>
            <p:cNvCxnSpPr/>
            <p:nvPr/>
          </p:nvCxnSpPr>
          <p:spPr>
            <a:xfrm flipH="0" flipV="1">
              <a:off x="8982168" y="4007731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24" name="Line 824"/>
            <p:cNvCxnSpPr/>
            <p:nvPr/>
          </p:nvCxnSpPr>
          <p:spPr>
            <a:xfrm flipH="0" flipV="0">
              <a:off x="8982168" y="4219865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25" name="Line 825"/>
            <p:cNvCxnSpPr/>
            <p:nvPr/>
          </p:nvCxnSpPr>
          <p:spPr>
            <a:xfrm flipH="1" flipV="0">
              <a:off x="8848815" y="4219865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26" name="Line 826"/>
            <p:cNvCxnSpPr/>
            <p:nvPr/>
          </p:nvCxnSpPr>
          <p:spPr>
            <a:xfrm flipH="0" flipV="0">
              <a:off x="8516335" y="4219865"/>
              <a:ext cx="120566" cy="44996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27" name="Line 827"/>
            <p:cNvCxnSpPr/>
            <p:nvPr/>
          </p:nvCxnSpPr>
          <p:spPr>
            <a:xfrm flipH="0" flipV="1">
              <a:off x="8636901" y="4457691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28" name="Line 828"/>
            <p:cNvCxnSpPr/>
            <p:nvPr/>
          </p:nvCxnSpPr>
          <p:spPr>
            <a:xfrm flipH="0" flipV="0">
              <a:off x="8636901" y="4669825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29" name="Line 829"/>
            <p:cNvCxnSpPr/>
            <p:nvPr/>
          </p:nvCxnSpPr>
          <p:spPr>
            <a:xfrm flipH="1" flipV="0">
              <a:off x="8503548" y="4669825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30" name="Line 830"/>
            <p:cNvCxnSpPr/>
            <p:nvPr/>
          </p:nvCxnSpPr>
          <p:spPr>
            <a:xfrm flipH="1" flipV="1">
              <a:off x="8291415" y="4624340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31" name="Line 831"/>
            <p:cNvCxnSpPr/>
            <p:nvPr/>
          </p:nvCxnSpPr>
          <p:spPr>
            <a:xfrm flipH="1" flipV="0">
              <a:off x="8112912" y="4219865"/>
              <a:ext cx="403423" cy="232916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32" name="Line 832"/>
            <p:cNvCxnSpPr/>
            <p:nvPr/>
          </p:nvCxnSpPr>
          <p:spPr>
            <a:xfrm flipH="0" flipV="0">
              <a:off x="8112912" y="4452781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33" name="Line 833"/>
            <p:cNvCxnSpPr/>
            <p:nvPr/>
          </p:nvCxnSpPr>
          <p:spPr>
            <a:xfrm flipH="1" flipV="0">
              <a:off x="7979559" y="4452781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34" name="Line 834"/>
            <p:cNvCxnSpPr/>
            <p:nvPr/>
          </p:nvCxnSpPr>
          <p:spPr>
            <a:xfrm flipH="1" flipV="1">
              <a:off x="7767425" y="4407297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35" name="Line 835"/>
            <p:cNvCxnSpPr/>
            <p:nvPr/>
          </p:nvCxnSpPr>
          <p:spPr>
            <a:xfrm flipH="1" flipV="1">
              <a:off x="8067427" y="4107295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36" name="Line 836"/>
            <p:cNvCxnSpPr/>
            <p:nvPr/>
          </p:nvCxnSpPr>
          <p:spPr>
            <a:xfrm flipH="1" flipV="0">
              <a:off x="7835248" y="3867308"/>
              <a:ext cx="221626" cy="535053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837" name="Line 837"/>
            <p:cNvCxnSpPr/>
            <p:nvPr/>
          </p:nvCxnSpPr>
          <p:spPr>
            <a:xfrm flipH="0" flipV="0">
              <a:off x="7835248" y="4402361"/>
              <a:ext cx="465833" cy="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38" name="Line 838"/>
            <p:cNvCxnSpPr/>
            <p:nvPr/>
          </p:nvCxnSpPr>
          <p:spPr>
            <a:xfrm flipH="1" flipV="1">
              <a:off x="8167729" y="4080419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39" name="Line 839"/>
            <p:cNvCxnSpPr/>
            <p:nvPr/>
          </p:nvCxnSpPr>
          <p:spPr>
            <a:xfrm flipH="0" flipV="1">
              <a:off x="8301081" y="4190228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40" name="Line 840"/>
            <p:cNvCxnSpPr/>
            <p:nvPr/>
          </p:nvCxnSpPr>
          <p:spPr>
            <a:xfrm flipH="0" flipV="0">
              <a:off x="8301081" y="4402361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41" name="Line 841"/>
            <p:cNvCxnSpPr/>
            <p:nvPr/>
          </p:nvCxnSpPr>
          <p:spPr>
            <a:xfrm flipH="1" flipV="0">
              <a:off x="8167729" y="4402361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42" name="Line 842"/>
            <p:cNvCxnSpPr/>
            <p:nvPr/>
          </p:nvCxnSpPr>
          <p:spPr>
            <a:xfrm flipH="0" flipV="0">
              <a:off x="7835248" y="4402361"/>
              <a:ext cx="120566" cy="44996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43" name="Line 843"/>
            <p:cNvCxnSpPr/>
            <p:nvPr/>
          </p:nvCxnSpPr>
          <p:spPr>
            <a:xfrm flipH="0" flipV="1">
              <a:off x="7955815" y="4640188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44" name="Line 844"/>
            <p:cNvCxnSpPr/>
            <p:nvPr/>
          </p:nvCxnSpPr>
          <p:spPr>
            <a:xfrm flipH="0" flipV="0">
              <a:off x="7955815" y="4852321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45" name="Line 845"/>
            <p:cNvCxnSpPr/>
            <p:nvPr/>
          </p:nvCxnSpPr>
          <p:spPr>
            <a:xfrm flipH="1" flipV="0">
              <a:off x="7822462" y="4852321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46" name="Line 846"/>
            <p:cNvCxnSpPr/>
            <p:nvPr/>
          </p:nvCxnSpPr>
          <p:spPr>
            <a:xfrm flipH="1" flipV="1">
              <a:off x="7610329" y="4806837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47" name="Line 847"/>
            <p:cNvCxnSpPr/>
            <p:nvPr/>
          </p:nvCxnSpPr>
          <p:spPr>
            <a:xfrm flipH="1" flipV="0">
              <a:off x="7431825" y="4402361"/>
              <a:ext cx="403423" cy="232916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48" name="Line 848"/>
            <p:cNvCxnSpPr/>
            <p:nvPr/>
          </p:nvCxnSpPr>
          <p:spPr>
            <a:xfrm flipH="0" flipV="0">
              <a:off x="7431825" y="4635278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49" name="Line 849"/>
            <p:cNvCxnSpPr/>
            <p:nvPr/>
          </p:nvCxnSpPr>
          <p:spPr>
            <a:xfrm flipH="1" flipV="0">
              <a:off x="7298472" y="4635278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50" name="Line 850"/>
            <p:cNvCxnSpPr/>
            <p:nvPr/>
          </p:nvCxnSpPr>
          <p:spPr>
            <a:xfrm flipH="1" flipV="1">
              <a:off x="7086339" y="4589793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51" name="Line 851"/>
            <p:cNvCxnSpPr/>
            <p:nvPr/>
          </p:nvCxnSpPr>
          <p:spPr>
            <a:xfrm flipH="1" flipV="1">
              <a:off x="7386341" y="4289791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52" name="Line 852"/>
            <p:cNvCxnSpPr/>
            <p:nvPr/>
          </p:nvCxnSpPr>
          <p:spPr>
            <a:xfrm flipH="1" flipV="1">
              <a:off x="7505855" y="4072967"/>
              <a:ext cx="329394" cy="32939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53" name="Line 853"/>
            <p:cNvCxnSpPr/>
            <p:nvPr/>
          </p:nvCxnSpPr>
          <p:spPr>
            <a:xfrm flipH="1" flipV="0">
              <a:off x="7372502" y="4072967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54" name="Line 854"/>
            <p:cNvCxnSpPr/>
            <p:nvPr/>
          </p:nvCxnSpPr>
          <p:spPr>
            <a:xfrm flipH="1" flipV="1">
              <a:off x="7160369" y="4027483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55" name="Line 855"/>
            <p:cNvCxnSpPr/>
            <p:nvPr/>
          </p:nvCxnSpPr>
          <p:spPr>
            <a:xfrm flipH="1" flipV="1">
              <a:off x="7460371" y="3727481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56" name="Line 856"/>
            <p:cNvCxnSpPr/>
            <p:nvPr/>
          </p:nvCxnSpPr>
          <p:spPr>
            <a:xfrm flipH="0" flipV="1">
              <a:off x="7505855" y="3939615"/>
              <a:ext cx="321942" cy="1333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57" name="Line 857"/>
            <p:cNvCxnSpPr/>
            <p:nvPr/>
          </p:nvCxnSpPr>
          <p:spPr>
            <a:xfrm flipH="0" flipV="0">
              <a:off x="7387274" y="3867308"/>
              <a:ext cx="173305" cy="646784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858" name="Line 858"/>
            <p:cNvCxnSpPr/>
            <p:nvPr/>
          </p:nvCxnSpPr>
          <p:spPr>
            <a:xfrm flipH="0" flipV="1">
              <a:off x="7560580" y="4161536"/>
              <a:ext cx="459460" cy="35255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859" name="Line 859"/>
            <p:cNvCxnSpPr/>
            <p:nvPr/>
          </p:nvCxnSpPr>
          <p:spPr>
            <a:xfrm flipH="1" flipV="1">
              <a:off x="7616617" y="3928619"/>
              <a:ext cx="403423" cy="232916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60" name="Line 860"/>
            <p:cNvCxnSpPr/>
            <p:nvPr/>
          </p:nvCxnSpPr>
          <p:spPr>
            <a:xfrm flipH="1" flipV="0">
              <a:off x="7571133" y="3928619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61" name="Line 861"/>
            <p:cNvCxnSpPr/>
            <p:nvPr/>
          </p:nvCxnSpPr>
          <p:spPr>
            <a:xfrm flipH="1" flipV="0">
              <a:off x="7271131" y="3928619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62" name="Line 862"/>
            <p:cNvCxnSpPr/>
            <p:nvPr/>
          </p:nvCxnSpPr>
          <p:spPr>
            <a:xfrm flipH="1" flipV="1">
              <a:off x="7483264" y="3606678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63" name="Line 863"/>
            <p:cNvCxnSpPr/>
            <p:nvPr/>
          </p:nvCxnSpPr>
          <p:spPr>
            <a:xfrm flipH="0" flipV="1">
              <a:off x="7616617" y="3716486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64" name="Line 864"/>
            <p:cNvCxnSpPr/>
            <p:nvPr/>
          </p:nvCxnSpPr>
          <p:spPr>
            <a:xfrm flipH="0" flipV="1">
              <a:off x="8020040" y="3711576"/>
              <a:ext cx="120566" cy="44996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65" name="Line 865"/>
            <p:cNvCxnSpPr/>
            <p:nvPr/>
          </p:nvCxnSpPr>
          <p:spPr>
            <a:xfrm flipH="1" flipV="0">
              <a:off x="7795120" y="3711576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66" name="Line 866"/>
            <p:cNvCxnSpPr/>
            <p:nvPr/>
          </p:nvCxnSpPr>
          <p:spPr>
            <a:xfrm flipH="1" flipV="1">
              <a:off x="8007254" y="3389634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67" name="Line 867"/>
            <p:cNvCxnSpPr/>
            <p:nvPr/>
          </p:nvCxnSpPr>
          <p:spPr>
            <a:xfrm flipH="0" flipV="1">
              <a:off x="8140606" y="3499442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68" name="Line 868"/>
            <p:cNvCxnSpPr/>
            <p:nvPr/>
          </p:nvCxnSpPr>
          <p:spPr>
            <a:xfrm flipH="0" flipV="0">
              <a:off x="8140606" y="3711576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69" name="Line 869"/>
            <p:cNvCxnSpPr/>
            <p:nvPr/>
          </p:nvCxnSpPr>
          <p:spPr>
            <a:xfrm flipH="0" flipV="0">
              <a:off x="8020040" y="4161536"/>
              <a:ext cx="465833" cy="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70" name="Line 870"/>
            <p:cNvCxnSpPr/>
            <p:nvPr/>
          </p:nvCxnSpPr>
          <p:spPr>
            <a:xfrm flipH="1" flipV="1">
              <a:off x="8352520" y="3839594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71" name="Line 871"/>
            <p:cNvCxnSpPr/>
            <p:nvPr/>
          </p:nvCxnSpPr>
          <p:spPr>
            <a:xfrm flipH="0" flipV="1">
              <a:off x="8485873" y="3949402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72" name="Line 872"/>
            <p:cNvCxnSpPr/>
            <p:nvPr/>
          </p:nvCxnSpPr>
          <p:spPr>
            <a:xfrm flipH="0" flipV="0">
              <a:off x="8485873" y="4161536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73" name="Line 873"/>
            <p:cNvCxnSpPr/>
            <p:nvPr/>
          </p:nvCxnSpPr>
          <p:spPr>
            <a:xfrm flipH="1" flipV="0">
              <a:off x="8352520" y="4161536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74" name="Line 874"/>
            <p:cNvCxnSpPr/>
            <p:nvPr/>
          </p:nvCxnSpPr>
          <p:spPr>
            <a:xfrm flipH="0" flipV="0">
              <a:off x="8020040" y="4161536"/>
              <a:ext cx="120566" cy="44996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75" name="Line 875"/>
            <p:cNvCxnSpPr/>
            <p:nvPr/>
          </p:nvCxnSpPr>
          <p:spPr>
            <a:xfrm flipH="0" flipV="1">
              <a:off x="8140606" y="4399363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76" name="Line 876"/>
            <p:cNvCxnSpPr/>
            <p:nvPr/>
          </p:nvCxnSpPr>
          <p:spPr>
            <a:xfrm flipH="0" flipV="0">
              <a:off x="8140606" y="4611496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77" name="Line 877"/>
            <p:cNvCxnSpPr/>
            <p:nvPr/>
          </p:nvCxnSpPr>
          <p:spPr>
            <a:xfrm flipH="1" flipV="0">
              <a:off x="8007254" y="4611496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78" name="Line 878"/>
            <p:cNvCxnSpPr/>
            <p:nvPr/>
          </p:nvCxnSpPr>
          <p:spPr>
            <a:xfrm flipH="1" flipV="1">
              <a:off x="7795120" y="4566012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79" name="Line 879"/>
            <p:cNvCxnSpPr/>
            <p:nvPr/>
          </p:nvCxnSpPr>
          <p:spPr>
            <a:xfrm flipH="0" flipV="0">
              <a:off x="7560580" y="4514092"/>
              <a:ext cx="459460" cy="35255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880" name="Line 880"/>
            <p:cNvCxnSpPr/>
            <p:nvPr/>
          </p:nvCxnSpPr>
          <p:spPr>
            <a:xfrm flipH="0" flipV="1">
              <a:off x="8020040" y="4416688"/>
              <a:ext cx="120566" cy="44996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81" name="Line 881"/>
            <p:cNvCxnSpPr/>
            <p:nvPr/>
          </p:nvCxnSpPr>
          <p:spPr>
            <a:xfrm flipH="1" flipV="0">
              <a:off x="7795120" y="4416688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82" name="Line 882"/>
            <p:cNvCxnSpPr/>
            <p:nvPr/>
          </p:nvCxnSpPr>
          <p:spPr>
            <a:xfrm flipH="1" flipV="1">
              <a:off x="8007254" y="4094747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83" name="Line 883"/>
            <p:cNvCxnSpPr/>
            <p:nvPr/>
          </p:nvCxnSpPr>
          <p:spPr>
            <a:xfrm flipH="0" flipV="1">
              <a:off x="8140606" y="4204555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84" name="Line 884"/>
            <p:cNvCxnSpPr/>
            <p:nvPr/>
          </p:nvCxnSpPr>
          <p:spPr>
            <a:xfrm flipH="0" flipV="0">
              <a:off x="8140606" y="4416688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85" name="Line 885"/>
            <p:cNvCxnSpPr/>
            <p:nvPr/>
          </p:nvCxnSpPr>
          <p:spPr>
            <a:xfrm flipH="0" flipV="0">
              <a:off x="8020040" y="4866648"/>
              <a:ext cx="465833" cy="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86" name="Line 886"/>
            <p:cNvCxnSpPr/>
            <p:nvPr/>
          </p:nvCxnSpPr>
          <p:spPr>
            <a:xfrm flipH="1" flipV="1">
              <a:off x="8352520" y="4544707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87" name="Line 887"/>
            <p:cNvCxnSpPr/>
            <p:nvPr/>
          </p:nvCxnSpPr>
          <p:spPr>
            <a:xfrm flipH="0" flipV="1">
              <a:off x="8485873" y="4654515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88" name="Line 888"/>
            <p:cNvCxnSpPr/>
            <p:nvPr/>
          </p:nvCxnSpPr>
          <p:spPr>
            <a:xfrm flipH="0" flipV="0">
              <a:off x="8485873" y="4866648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89" name="Line 889"/>
            <p:cNvCxnSpPr/>
            <p:nvPr/>
          </p:nvCxnSpPr>
          <p:spPr>
            <a:xfrm flipH="1" flipV="0">
              <a:off x="8352520" y="4866648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90" name="Line 890"/>
            <p:cNvCxnSpPr/>
            <p:nvPr/>
          </p:nvCxnSpPr>
          <p:spPr>
            <a:xfrm flipH="0" flipV="0">
              <a:off x="8020040" y="4866648"/>
              <a:ext cx="120566" cy="44996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91" name="Line 891"/>
            <p:cNvCxnSpPr/>
            <p:nvPr/>
          </p:nvCxnSpPr>
          <p:spPr>
            <a:xfrm flipH="0" flipV="1">
              <a:off x="8140606" y="5104475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92" name="Line 892"/>
            <p:cNvCxnSpPr/>
            <p:nvPr/>
          </p:nvCxnSpPr>
          <p:spPr>
            <a:xfrm flipH="0" flipV="0">
              <a:off x="8140606" y="5316609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93" name="Line 893"/>
            <p:cNvCxnSpPr/>
            <p:nvPr/>
          </p:nvCxnSpPr>
          <p:spPr>
            <a:xfrm flipH="1" flipV="0">
              <a:off x="8007254" y="5316609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94" name="Line 894"/>
            <p:cNvCxnSpPr/>
            <p:nvPr/>
          </p:nvCxnSpPr>
          <p:spPr>
            <a:xfrm flipH="1" flipV="1">
              <a:off x="7795120" y="5271124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95" name="Line 895"/>
            <p:cNvCxnSpPr/>
            <p:nvPr/>
          </p:nvCxnSpPr>
          <p:spPr>
            <a:xfrm flipH="1" flipV="0">
              <a:off x="7616617" y="4866648"/>
              <a:ext cx="403423" cy="232916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96" name="Line 896"/>
            <p:cNvCxnSpPr/>
            <p:nvPr/>
          </p:nvCxnSpPr>
          <p:spPr>
            <a:xfrm flipH="0" flipV="0">
              <a:off x="7616617" y="5099565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97" name="Line 897"/>
            <p:cNvCxnSpPr/>
            <p:nvPr/>
          </p:nvCxnSpPr>
          <p:spPr>
            <a:xfrm flipH="1" flipV="0">
              <a:off x="7483264" y="5099565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98" name="Line 898"/>
            <p:cNvCxnSpPr/>
            <p:nvPr/>
          </p:nvCxnSpPr>
          <p:spPr>
            <a:xfrm flipH="1" flipV="1">
              <a:off x="7271131" y="5054081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99" name="Line 899"/>
            <p:cNvCxnSpPr/>
            <p:nvPr/>
          </p:nvCxnSpPr>
          <p:spPr>
            <a:xfrm flipH="1" flipV="1">
              <a:off x="7571133" y="4754079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00" name="Line 900"/>
            <p:cNvCxnSpPr/>
            <p:nvPr/>
          </p:nvCxnSpPr>
          <p:spPr>
            <a:xfrm flipH="1" flipV="0">
              <a:off x="7338953" y="4514092"/>
              <a:ext cx="221626" cy="535053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901" name="Line 901"/>
            <p:cNvCxnSpPr/>
            <p:nvPr/>
          </p:nvCxnSpPr>
          <p:spPr>
            <a:xfrm flipH="0" flipV="0">
              <a:off x="7338953" y="5049145"/>
              <a:ext cx="465833" cy="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02" name="Line 902"/>
            <p:cNvCxnSpPr/>
            <p:nvPr/>
          </p:nvCxnSpPr>
          <p:spPr>
            <a:xfrm flipH="1" flipV="1">
              <a:off x="7671434" y="4727203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03" name="Line 903"/>
            <p:cNvCxnSpPr/>
            <p:nvPr/>
          </p:nvCxnSpPr>
          <p:spPr>
            <a:xfrm flipH="0" flipV="1">
              <a:off x="7804786" y="4837012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04" name="Line 904"/>
            <p:cNvCxnSpPr/>
            <p:nvPr/>
          </p:nvCxnSpPr>
          <p:spPr>
            <a:xfrm flipH="0" flipV="0">
              <a:off x="7804786" y="5049145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05" name="Line 905"/>
            <p:cNvCxnSpPr/>
            <p:nvPr/>
          </p:nvCxnSpPr>
          <p:spPr>
            <a:xfrm flipH="1" flipV="0">
              <a:off x="7671434" y="5049145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06" name="Line 906"/>
            <p:cNvCxnSpPr/>
            <p:nvPr/>
          </p:nvCxnSpPr>
          <p:spPr>
            <a:xfrm flipH="0" flipV="0">
              <a:off x="7338953" y="5049145"/>
              <a:ext cx="120566" cy="44996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07" name="Line 907"/>
            <p:cNvCxnSpPr/>
            <p:nvPr/>
          </p:nvCxnSpPr>
          <p:spPr>
            <a:xfrm flipH="0" flipV="1">
              <a:off x="7459520" y="5286972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08" name="Line 908"/>
            <p:cNvCxnSpPr/>
            <p:nvPr/>
          </p:nvCxnSpPr>
          <p:spPr>
            <a:xfrm flipH="0" flipV="0">
              <a:off x="7459520" y="5499105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09" name="Line 909"/>
            <p:cNvCxnSpPr/>
            <p:nvPr/>
          </p:nvCxnSpPr>
          <p:spPr>
            <a:xfrm flipH="1" flipV="0">
              <a:off x="7326167" y="5499105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10" name="Line 910"/>
            <p:cNvCxnSpPr/>
            <p:nvPr/>
          </p:nvCxnSpPr>
          <p:spPr>
            <a:xfrm flipH="1" flipV="1">
              <a:off x="7114034" y="5453621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11" name="Line 911"/>
            <p:cNvCxnSpPr/>
            <p:nvPr/>
          </p:nvCxnSpPr>
          <p:spPr>
            <a:xfrm flipH="1" flipV="0">
              <a:off x="6935530" y="5049145"/>
              <a:ext cx="403423" cy="232916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12" name="Line 912"/>
            <p:cNvCxnSpPr/>
            <p:nvPr/>
          </p:nvCxnSpPr>
          <p:spPr>
            <a:xfrm flipH="0" flipV="0">
              <a:off x="6935530" y="5282061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13" name="Line 913"/>
            <p:cNvCxnSpPr/>
            <p:nvPr/>
          </p:nvCxnSpPr>
          <p:spPr>
            <a:xfrm flipH="1" flipV="0">
              <a:off x="6802178" y="5282061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14" name="Line 914"/>
            <p:cNvCxnSpPr/>
            <p:nvPr/>
          </p:nvCxnSpPr>
          <p:spPr>
            <a:xfrm flipH="1" flipV="1">
              <a:off x="6590044" y="5236577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15" name="Line 915"/>
            <p:cNvCxnSpPr/>
            <p:nvPr/>
          </p:nvCxnSpPr>
          <p:spPr>
            <a:xfrm flipH="1" flipV="1">
              <a:off x="6890046" y="4936575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16" name="Line 916"/>
            <p:cNvCxnSpPr/>
            <p:nvPr/>
          </p:nvCxnSpPr>
          <p:spPr>
            <a:xfrm flipH="1" flipV="1">
              <a:off x="7009560" y="4719751"/>
              <a:ext cx="329394" cy="32939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17" name="Line 917"/>
            <p:cNvCxnSpPr/>
            <p:nvPr/>
          </p:nvCxnSpPr>
          <p:spPr>
            <a:xfrm flipH="1" flipV="0">
              <a:off x="6876207" y="4719751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18" name="Line 918"/>
            <p:cNvCxnSpPr/>
            <p:nvPr/>
          </p:nvCxnSpPr>
          <p:spPr>
            <a:xfrm flipH="1" flipV="1">
              <a:off x="6664074" y="4674267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19" name="Line 919"/>
            <p:cNvCxnSpPr/>
            <p:nvPr/>
          </p:nvCxnSpPr>
          <p:spPr>
            <a:xfrm flipH="1" flipV="1">
              <a:off x="6964076" y="4374265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20" name="Line 920"/>
            <p:cNvCxnSpPr/>
            <p:nvPr/>
          </p:nvCxnSpPr>
          <p:spPr>
            <a:xfrm flipH="0" flipV="1">
              <a:off x="7009560" y="4586399"/>
              <a:ext cx="321942" cy="1333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21" name="Line 921"/>
            <p:cNvCxnSpPr/>
            <p:nvPr/>
          </p:nvCxnSpPr>
          <p:spPr>
            <a:xfrm flipH="1" flipV="1">
              <a:off x="6986397" y="4438500"/>
              <a:ext cx="574182" cy="75593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922" name="Line 922"/>
            <p:cNvCxnSpPr/>
            <p:nvPr/>
          </p:nvCxnSpPr>
          <p:spPr>
            <a:xfrm flipH="0" flipV="0">
              <a:off x="6986397" y="4438500"/>
              <a:ext cx="120566" cy="44996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23" name="Line 923"/>
            <p:cNvCxnSpPr/>
            <p:nvPr/>
          </p:nvCxnSpPr>
          <p:spPr>
            <a:xfrm flipH="0" flipV="1">
              <a:off x="7106964" y="4676326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24" name="Line 924"/>
            <p:cNvCxnSpPr/>
            <p:nvPr/>
          </p:nvCxnSpPr>
          <p:spPr>
            <a:xfrm flipH="0" flipV="0">
              <a:off x="7106964" y="4888460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25" name="Line 925"/>
            <p:cNvCxnSpPr/>
            <p:nvPr/>
          </p:nvCxnSpPr>
          <p:spPr>
            <a:xfrm flipH="1" flipV="0">
              <a:off x="6973611" y="4888460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26" name="Line 926"/>
            <p:cNvCxnSpPr/>
            <p:nvPr/>
          </p:nvCxnSpPr>
          <p:spPr>
            <a:xfrm flipH="1" flipV="1">
              <a:off x="6761478" y="4842976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27" name="Line 927"/>
            <p:cNvCxnSpPr/>
            <p:nvPr/>
          </p:nvCxnSpPr>
          <p:spPr>
            <a:xfrm flipH="1" flipV="0">
              <a:off x="6582974" y="4438500"/>
              <a:ext cx="403423" cy="232916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28" name="Line 928"/>
            <p:cNvCxnSpPr/>
            <p:nvPr/>
          </p:nvCxnSpPr>
          <p:spPr>
            <a:xfrm flipH="0" flipV="0">
              <a:off x="6582974" y="4671416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29" name="Line 929"/>
            <p:cNvCxnSpPr/>
            <p:nvPr/>
          </p:nvCxnSpPr>
          <p:spPr>
            <a:xfrm flipH="1" flipV="0">
              <a:off x="6449621" y="4671416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30" name="Line 930"/>
            <p:cNvCxnSpPr/>
            <p:nvPr/>
          </p:nvCxnSpPr>
          <p:spPr>
            <a:xfrm flipH="1" flipV="1">
              <a:off x="6237488" y="4625932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31" name="Line 931"/>
            <p:cNvCxnSpPr/>
            <p:nvPr/>
          </p:nvCxnSpPr>
          <p:spPr>
            <a:xfrm flipH="1" flipV="1">
              <a:off x="6537490" y="4325930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32" name="Line 932"/>
            <p:cNvCxnSpPr/>
            <p:nvPr/>
          </p:nvCxnSpPr>
          <p:spPr>
            <a:xfrm flipH="1" flipV="1">
              <a:off x="6657004" y="4109106"/>
              <a:ext cx="329394" cy="32939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33" name="Line 933"/>
            <p:cNvCxnSpPr/>
            <p:nvPr/>
          </p:nvCxnSpPr>
          <p:spPr>
            <a:xfrm flipH="1" flipV="0">
              <a:off x="6523651" y="4109106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34" name="Line 934"/>
            <p:cNvCxnSpPr/>
            <p:nvPr/>
          </p:nvCxnSpPr>
          <p:spPr>
            <a:xfrm flipH="1" flipV="1">
              <a:off x="6311517" y="4063622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35" name="Line 935"/>
            <p:cNvCxnSpPr/>
            <p:nvPr/>
          </p:nvCxnSpPr>
          <p:spPr>
            <a:xfrm flipH="1" flipV="1">
              <a:off x="6611519" y="3763620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36" name="Line 936"/>
            <p:cNvCxnSpPr/>
            <p:nvPr/>
          </p:nvCxnSpPr>
          <p:spPr>
            <a:xfrm flipH="0" flipV="1">
              <a:off x="6657004" y="3975753"/>
              <a:ext cx="321942" cy="1333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37" name="Line 937"/>
            <p:cNvCxnSpPr/>
            <p:nvPr/>
          </p:nvCxnSpPr>
          <p:spPr>
            <a:xfrm flipH="0" flipV="1">
              <a:off x="6986397" y="4035076"/>
              <a:ext cx="232916" cy="40342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38" name="Line 938"/>
            <p:cNvCxnSpPr/>
            <p:nvPr/>
          </p:nvCxnSpPr>
          <p:spPr>
            <a:xfrm flipH="1" flipV="1">
              <a:off x="6873828" y="3989592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39" name="Line 939"/>
            <p:cNvCxnSpPr/>
            <p:nvPr/>
          </p:nvCxnSpPr>
          <p:spPr>
            <a:xfrm flipH="1" flipV="1">
              <a:off x="7173830" y="3689590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40" name="Line 940"/>
            <p:cNvCxnSpPr/>
            <p:nvPr/>
          </p:nvCxnSpPr>
          <p:spPr>
            <a:xfrm flipH="0" flipV="1">
              <a:off x="7219314" y="3901724"/>
              <a:ext cx="321942" cy="1333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41" name="Line 941"/>
            <p:cNvCxnSpPr/>
            <p:nvPr/>
          </p:nvCxnSpPr>
          <p:spPr>
            <a:xfrm flipH="0" flipV="0">
              <a:off x="7219314" y="4035076"/>
              <a:ext cx="212133" cy="27645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42" name="Line 942"/>
            <p:cNvCxnSpPr/>
            <p:nvPr/>
          </p:nvCxnSpPr>
          <p:spPr>
            <a:xfrm flipH="1" flipV="0">
              <a:off x="6807384" y="3867308"/>
              <a:ext cx="579891" cy="334800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943" name="Line 943"/>
            <p:cNvCxnSpPr/>
            <p:nvPr/>
          </p:nvCxnSpPr>
          <p:spPr>
            <a:xfrm flipH="0" flipV="0">
              <a:off x="6807384" y="4202108"/>
              <a:ext cx="459460" cy="35255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944" name="Line 944"/>
            <p:cNvCxnSpPr/>
            <p:nvPr/>
          </p:nvCxnSpPr>
          <p:spPr>
            <a:xfrm flipH="0" flipV="1">
              <a:off x="7266844" y="4104704"/>
              <a:ext cx="120566" cy="44996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45" name="Line 945"/>
            <p:cNvCxnSpPr/>
            <p:nvPr/>
          </p:nvCxnSpPr>
          <p:spPr>
            <a:xfrm flipH="1" flipV="0">
              <a:off x="7041924" y="4104704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46" name="Line 946"/>
            <p:cNvCxnSpPr/>
            <p:nvPr/>
          </p:nvCxnSpPr>
          <p:spPr>
            <a:xfrm flipH="1" flipV="1">
              <a:off x="7254058" y="3782763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47" name="Line 947"/>
            <p:cNvCxnSpPr/>
            <p:nvPr/>
          </p:nvCxnSpPr>
          <p:spPr>
            <a:xfrm flipH="0" flipV="1">
              <a:off x="7387411" y="3892571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48" name="Line 948"/>
            <p:cNvCxnSpPr/>
            <p:nvPr/>
          </p:nvCxnSpPr>
          <p:spPr>
            <a:xfrm flipH="0" flipV="0">
              <a:off x="7387411" y="4104704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49" name="Line 949"/>
            <p:cNvCxnSpPr/>
            <p:nvPr/>
          </p:nvCxnSpPr>
          <p:spPr>
            <a:xfrm flipH="0" flipV="0">
              <a:off x="7266844" y="4554665"/>
              <a:ext cx="465833" cy="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50" name="Line 950"/>
            <p:cNvCxnSpPr/>
            <p:nvPr/>
          </p:nvCxnSpPr>
          <p:spPr>
            <a:xfrm flipH="1" flipV="1">
              <a:off x="7599324" y="4232723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51" name="Line 951"/>
            <p:cNvCxnSpPr/>
            <p:nvPr/>
          </p:nvCxnSpPr>
          <p:spPr>
            <a:xfrm flipH="0" flipV="1">
              <a:off x="7732677" y="4342531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52" name="Line 952"/>
            <p:cNvCxnSpPr/>
            <p:nvPr/>
          </p:nvCxnSpPr>
          <p:spPr>
            <a:xfrm flipH="0" flipV="0">
              <a:off x="7732677" y="4554665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53" name="Line 953"/>
            <p:cNvCxnSpPr/>
            <p:nvPr/>
          </p:nvCxnSpPr>
          <p:spPr>
            <a:xfrm flipH="1" flipV="0">
              <a:off x="7599324" y="4554665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54" name="Line 954"/>
            <p:cNvCxnSpPr/>
            <p:nvPr/>
          </p:nvCxnSpPr>
          <p:spPr>
            <a:xfrm flipH="0" flipV="0">
              <a:off x="7266844" y="4554665"/>
              <a:ext cx="120566" cy="44996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55" name="Line 955"/>
            <p:cNvCxnSpPr/>
            <p:nvPr/>
          </p:nvCxnSpPr>
          <p:spPr>
            <a:xfrm flipH="0" flipV="1">
              <a:off x="7387411" y="4792491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56" name="Line 956"/>
            <p:cNvCxnSpPr/>
            <p:nvPr/>
          </p:nvCxnSpPr>
          <p:spPr>
            <a:xfrm flipH="0" flipV="0">
              <a:off x="7387411" y="5004625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57" name="Line 957"/>
            <p:cNvCxnSpPr/>
            <p:nvPr/>
          </p:nvCxnSpPr>
          <p:spPr>
            <a:xfrm flipH="1" flipV="0">
              <a:off x="7254058" y="5004625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58" name="Line 958"/>
            <p:cNvCxnSpPr/>
            <p:nvPr/>
          </p:nvCxnSpPr>
          <p:spPr>
            <a:xfrm flipH="1" flipV="1">
              <a:off x="7041924" y="4959140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59" name="Line 959"/>
            <p:cNvCxnSpPr/>
            <p:nvPr/>
          </p:nvCxnSpPr>
          <p:spPr>
            <a:xfrm flipH="1" flipV="0">
              <a:off x="6863421" y="4554665"/>
              <a:ext cx="403423" cy="232916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60" name="Line 960"/>
            <p:cNvCxnSpPr/>
            <p:nvPr/>
          </p:nvCxnSpPr>
          <p:spPr>
            <a:xfrm flipH="0" flipV="0">
              <a:off x="6863421" y="4787581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61" name="Line 961"/>
            <p:cNvCxnSpPr/>
            <p:nvPr/>
          </p:nvCxnSpPr>
          <p:spPr>
            <a:xfrm flipH="1" flipV="0">
              <a:off x="6730068" y="4787581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62" name="Line 962"/>
            <p:cNvCxnSpPr/>
            <p:nvPr/>
          </p:nvCxnSpPr>
          <p:spPr>
            <a:xfrm flipH="1" flipV="1">
              <a:off x="6517935" y="4742097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63" name="Line 963"/>
            <p:cNvCxnSpPr/>
            <p:nvPr/>
          </p:nvCxnSpPr>
          <p:spPr>
            <a:xfrm flipH="1" flipV="1">
              <a:off x="6817937" y="4442095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64" name="Line 964"/>
            <p:cNvCxnSpPr/>
            <p:nvPr/>
          </p:nvCxnSpPr>
          <p:spPr>
            <a:xfrm flipH="1" flipV="0">
              <a:off x="6585758" y="4202108"/>
              <a:ext cx="221626" cy="535053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965" name="Line 965"/>
            <p:cNvCxnSpPr/>
            <p:nvPr/>
          </p:nvCxnSpPr>
          <p:spPr>
            <a:xfrm flipH="0" flipV="0">
              <a:off x="6585758" y="4737161"/>
              <a:ext cx="465833" cy="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66" name="Line 966"/>
            <p:cNvCxnSpPr/>
            <p:nvPr/>
          </p:nvCxnSpPr>
          <p:spPr>
            <a:xfrm flipH="1" flipV="1">
              <a:off x="6918238" y="4415219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67" name="Line 967"/>
            <p:cNvCxnSpPr/>
            <p:nvPr/>
          </p:nvCxnSpPr>
          <p:spPr>
            <a:xfrm flipH="0" flipV="1">
              <a:off x="7051591" y="4525028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68" name="Line 968"/>
            <p:cNvCxnSpPr/>
            <p:nvPr/>
          </p:nvCxnSpPr>
          <p:spPr>
            <a:xfrm flipH="0" flipV="0">
              <a:off x="7051591" y="4737161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69" name="Line 969"/>
            <p:cNvCxnSpPr/>
            <p:nvPr/>
          </p:nvCxnSpPr>
          <p:spPr>
            <a:xfrm flipH="1" flipV="0">
              <a:off x="6918238" y="4737161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70" name="Line 970"/>
            <p:cNvCxnSpPr/>
            <p:nvPr/>
          </p:nvCxnSpPr>
          <p:spPr>
            <a:xfrm flipH="0" flipV="0">
              <a:off x="6585758" y="4737161"/>
              <a:ext cx="120566" cy="44996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71" name="Line 971"/>
            <p:cNvCxnSpPr/>
            <p:nvPr/>
          </p:nvCxnSpPr>
          <p:spPr>
            <a:xfrm flipH="0" flipV="1">
              <a:off x="6706324" y="4974988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72" name="Line 972"/>
            <p:cNvCxnSpPr/>
            <p:nvPr/>
          </p:nvCxnSpPr>
          <p:spPr>
            <a:xfrm flipH="0" flipV="0">
              <a:off x="6706324" y="5187121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73" name="Line 973"/>
            <p:cNvCxnSpPr/>
            <p:nvPr/>
          </p:nvCxnSpPr>
          <p:spPr>
            <a:xfrm flipH="1" flipV="0">
              <a:off x="6572971" y="5187121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74" name="Line 974"/>
            <p:cNvCxnSpPr/>
            <p:nvPr/>
          </p:nvCxnSpPr>
          <p:spPr>
            <a:xfrm flipH="1" flipV="1">
              <a:off x="6360838" y="5141637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75" name="Line 975"/>
            <p:cNvCxnSpPr/>
            <p:nvPr/>
          </p:nvCxnSpPr>
          <p:spPr>
            <a:xfrm flipH="1" flipV="0">
              <a:off x="6182334" y="4737161"/>
              <a:ext cx="403423" cy="232916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76" name="Line 976"/>
            <p:cNvCxnSpPr/>
            <p:nvPr/>
          </p:nvCxnSpPr>
          <p:spPr>
            <a:xfrm flipH="0" flipV="0">
              <a:off x="6182334" y="4970078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77" name="Line 977"/>
            <p:cNvCxnSpPr/>
            <p:nvPr/>
          </p:nvCxnSpPr>
          <p:spPr>
            <a:xfrm flipH="1" flipV="0">
              <a:off x="6048982" y="4970078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78" name="Line 978"/>
            <p:cNvCxnSpPr/>
            <p:nvPr/>
          </p:nvCxnSpPr>
          <p:spPr>
            <a:xfrm flipH="1" flipV="1">
              <a:off x="5836848" y="4924593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79" name="Line 979"/>
            <p:cNvCxnSpPr/>
            <p:nvPr/>
          </p:nvCxnSpPr>
          <p:spPr>
            <a:xfrm flipH="1" flipV="1">
              <a:off x="6136850" y="4624591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80" name="Line 980"/>
            <p:cNvCxnSpPr/>
            <p:nvPr/>
          </p:nvCxnSpPr>
          <p:spPr>
            <a:xfrm flipH="1" flipV="1">
              <a:off x="6256364" y="4407767"/>
              <a:ext cx="329394" cy="32939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81" name="Line 981"/>
            <p:cNvCxnSpPr/>
            <p:nvPr/>
          </p:nvCxnSpPr>
          <p:spPr>
            <a:xfrm flipH="1" flipV="0">
              <a:off x="6123011" y="4407767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82" name="Line 982"/>
            <p:cNvCxnSpPr/>
            <p:nvPr/>
          </p:nvCxnSpPr>
          <p:spPr>
            <a:xfrm flipH="1" flipV="1">
              <a:off x="5910878" y="4362283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83" name="Line 983"/>
            <p:cNvCxnSpPr/>
            <p:nvPr/>
          </p:nvCxnSpPr>
          <p:spPr>
            <a:xfrm flipH="1" flipV="1">
              <a:off x="6210880" y="4062281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84" name="Line 984"/>
            <p:cNvCxnSpPr/>
            <p:nvPr/>
          </p:nvCxnSpPr>
          <p:spPr>
            <a:xfrm flipH="0" flipV="1">
              <a:off x="6256364" y="4274415"/>
              <a:ext cx="321942" cy="1333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85" name="Line 985"/>
            <p:cNvCxnSpPr/>
            <p:nvPr/>
          </p:nvCxnSpPr>
          <p:spPr>
            <a:xfrm flipH="1" flipV="1">
              <a:off x="6233201" y="4126516"/>
              <a:ext cx="574182" cy="75593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986" name="Line 986"/>
            <p:cNvCxnSpPr/>
            <p:nvPr/>
          </p:nvCxnSpPr>
          <p:spPr>
            <a:xfrm flipH="0" flipV="0">
              <a:off x="6233201" y="4126516"/>
              <a:ext cx="120566" cy="44996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87" name="Line 987"/>
            <p:cNvCxnSpPr/>
            <p:nvPr/>
          </p:nvCxnSpPr>
          <p:spPr>
            <a:xfrm flipH="0" flipV="1">
              <a:off x="6353768" y="4364342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88" name="Line 988"/>
            <p:cNvCxnSpPr/>
            <p:nvPr/>
          </p:nvCxnSpPr>
          <p:spPr>
            <a:xfrm flipH="0" flipV="0">
              <a:off x="6353768" y="4576476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89" name="Line 989"/>
            <p:cNvCxnSpPr/>
            <p:nvPr/>
          </p:nvCxnSpPr>
          <p:spPr>
            <a:xfrm flipH="1" flipV="0">
              <a:off x="6220415" y="4576476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90" name="Line 990"/>
            <p:cNvCxnSpPr/>
            <p:nvPr/>
          </p:nvCxnSpPr>
          <p:spPr>
            <a:xfrm flipH="1" flipV="1">
              <a:off x="6008282" y="4530992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91" name="Line 991"/>
            <p:cNvCxnSpPr/>
            <p:nvPr/>
          </p:nvCxnSpPr>
          <p:spPr>
            <a:xfrm flipH="1" flipV="0">
              <a:off x="5829778" y="4126516"/>
              <a:ext cx="403423" cy="232916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92" name="Line 992"/>
            <p:cNvCxnSpPr/>
            <p:nvPr/>
          </p:nvCxnSpPr>
          <p:spPr>
            <a:xfrm flipH="0" flipV="0">
              <a:off x="5829778" y="4359432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93" name="Line 993"/>
            <p:cNvCxnSpPr/>
            <p:nvPr/>
          </p:nvCxnSpPr>
          <p:spPr>
            <a:xfrm flipH="1" flipV="0">
              <a:off x="5696426" y="4359432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94" name="Line 994"/>
            <p:cNvCxnSpPr/>
            <p:nvPr/>
          </p:nvCxnSpPr>
          <p:spPr>
            <a:xfrm flipH="1" flipV="1">
              <a:off x="5484292" y="4313948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95" name="Line 995"/>
            <p:cNvCxnSpPr/>
            <p:nvPr/>
          </p:nvCxnSpPr>
          <p:spPr>
            <a:xfrm flipH="1" flipV="1">
              <a:off x="5784294" y="4013946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96" name="Line 996"/>
            <p:cNvCxnSpPr/>
            <p:nvPr/>
          </p:nvCxnSpPr>
          <p:spPr>
            <a:xfrm flipH="1" flipV="1">
              <a:off x="5903808" y="3797122"/>
              <a:ext cx="329394" cy="32939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97" name="Line 997"/>
            <p:cNvCxnSpPr/>
            <p:nvPr/>
          </p:nvCxnSpPr>
          <p:spPr>
            <a:xfrm flipH="1" flipV="0">
              <a:off x="5770455" y="3797122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98" name="Line 998"/>
            <p:cNvCxnSpPr/>
            <p:nvPr/>
          </p:nvCxnSpPr>
          <p:spPr>
            <a:xfrm flipH="1" flipV="1">
              <a:off x="5558322" y="3751638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99" name="Line 999"/>
            <p:cNvCxnSpPr/>
            <p:nvPr/>
          </p:nvCxnSpPr>
          <p:spPr>
            <a:xfrm flipH="1" flipV="1">
              <a:off x="5858324" y="3451636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000" name="Line 1000"/>
            <p:cNvCxnSpPr/>
            <p:nvPr/>
          </p:nvCxnSpPr>
          <p:spPr>
            <a:xfrm flipH="0" flipV="1">
              <a:off x="5903808" y="3663769"/>
              <a:ext cx="321942" cy="1333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001" name="Line 1001"/>
            <p:cNvCxnSpPr/>
            <p:nvPr/>
          </p:nvCxnSpPr>
          <p:spPr>
            <a:xfrm flipH="0" flipV="1">
              <a:off x="6233201" y="3723093"/>
              <a:ext cx="232916" cy="40342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002" name="Line 1002"/>
            <p:cNvCxnSpPr/>
            <p:nvPr/>
          </p:nvCxnSpPr>
          <p:spPr>
            <a:xfrm flipH="1" flipV="1">
              <a:off x="6120632" y="3677608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003" name="Line 1003"/>
            <p:cNvCxnSpPr/>
            <p:nvPr/>
          </p:nvCxnSpPr>
          <p:spPr>
            <a:xfrm flipH="1" flipV="1">
              <a:off x="6420634" y="3377606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004" name="Line 1004"/>
            <p:cNvCxnSpPr/>
            <p:nvPr/>
          </p:nvCxnSpPr>
          <p:spPr>
            <a:xfrm flipH="0" flipV="1">
              <a:off x="6466118" y="3589740"/>
              <a:ext cx="321942" cy="1333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005" name="Line 1005"/>
            <p:cNvCxnSpPr/>
            <p:nvPr/>
          </p:nvCxnSpPr>
          <p:spPr>
            <a:xfrm flipH="0" flipV="0">
              <a:off x="6466118" y="3723093"/>
              <a:ext cx="212133" cy="27645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006" name="Line 1006"/>
            <p:cNvCxnSpPr/>
            <p:nvPr/>
          </p:nvCxnSpPr>
          <p:spPr>
            <a:xfrm flipH="1" flipV="1">
              <a:off x="6731791" y="3627926"/>
              <a:ext cx="75593" cy="574182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1007" name="Line 1007"/>
            <p:cNvCxnSpPr/>
            <p:nvPr/>
          </p:nvCxnSpPr>
          <p:spPr>
            <a:xfrm flipH="1" flipV="0">
              <a:off x="6328368" y="3627926"/>
              <a:ext cx="403423" cy="232916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008" name="Line 1008"/>
            <p:cNvCxnSpPr/>
            <p:nvPr/>
          </p:nvCxnSpPr>
          <p:spPr>
            <a:xfrm flipH="0" flipV="0">
              <a:off x="6328368" y="3860842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009" name="Line 1009"/>
            <p:cNvCxnSpPr/>
            <p:nvPr/>
          </p:nvCxnSpPr>
          <p:spPr>
            <a:xfrm flipH="1" flipV="0">
              <a:off x="6195015" y="3860842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010" name="Line 1010"/>
            <p:cNvCxnSpPr/>
            <p:nvPr/>
          </p:nvCxnSpPr>
          <p:spPr>
            <a:xfrm flipH="1" flipV="1">
              <a:off x="5982882" y="3815358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011" name="Line 1011"/>
            <p:cNvCxnSpPr/>
            <p:nvPr/>
          </p:nvCxnSpPr>
          <p:spPr>
            <a:xfrm flipH="1" flipV="1">
              <a:off x="6282884" y="3515356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012" name="Line 1012"/>
            <p:cNvCxnSpPr/>
            <p:nvPr/>
          </p:nvCxnSpPr>
          <p:spPr>
            <a:xfrm flipH="1" flipV="1">
              <a:off x="6402398" y="3298532"/>
              <a:ext cx="329394" cy="32939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013" name="Line 1013"/>
            <p:cNvCxnSpPr/>
            <p:nvPr/>
          </p:nvCxnSpPr>
          <p:spPr>
            <a:xfrm flipH="1" flipV="0">
              <a:off x="6269045" y="3298532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014" name="Line 1014"/>
            <p:cNvCxnSpPr/>
            <p:nvPr/>
          </p:nvCxnSpPr>
          <p:spPr>
            <a:xfrm flipH="1" flipV="1">
              <a:off x="6056912" y="3253048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015" name="Line 1015"/>
            <p:cNvCxnSpPr/>
            <p:nvPr/>
          </p:nvCxnSpPr>
          <p:spPr>
            <a:xfrm flipH="1" flipV="1">
              <a:off x="6356914" y="2953046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016" name="Line 1016"/>
            <p:cNvCxnSpPr/>
            <p:nvPr/>
          </p:nvCxnSpPr>
          <p:spPr>
            <a:xfrm flipH="0" flipV="1">
              <a:off x="6402398" y="3165180"/>
              <a:ext cx="321942" cy="1333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017" name="Line 1017"/>
            <p:cNvCxnSpPr/>
            <p:nvPr/>
          </p:nvCxnSpPr>
          <p:spPr>
            <a:xfrm flipH="0" flipV="1">
              <a:off x="6731791" y="3224503"/>
              <a:ext cx="232916" cy="40342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018" name="Line 1018"/>
            <p:cNvCxnSpPr/>
            <p:nvPr/>
          </p:nvCxnSpPr>
          <p:spPr>
            <a:xfrm flipH="1" flipV="1">
              <a:off x="6619222" y="3179019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019" name="Line 1019"/>
            <p:cNvCxnSpPr/>
            <p:nvPr/>
          </p:nvCxnSpPr>
          <p:spPr>
            <a:xfrm flipH="1" flipV="1">
              <a:off x="6919224" y="2879017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020" name="Line 1020"/>
            <p:cNvCxnSpPr/>
            <p:nvPr/>
          </p:nvCxnSpPr>
          <p:spPr>
            <a:xfrm flipH="0" flipV="1">
              <a:off x="6964708" y="3091150"/>
              <a:ext cx="321942" cy="1333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021" name="Line 1021"/>
            <p:cNvCxnSpPr/>
            <p:nvPr/>
          </p:nvCxnSpPr>
          <p:spPr>
            <a:xfrm flipH="0" flipV="0">
              <a:off x="6964708" y="3224503"/>
              <a:ext cx="212133" cy="27645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022" name="Line 1022"/>
            <p:cNvCxnSpPr/>
            <p:nvPr/>
          </p:nvCxnSpPr>
          <p:spPr>
            <a:xfrm flipH="0" flipV="0">
              <a:off x="6731791" y="3627926"/>
              <a:ext cx="449960" cy="120566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023" name="Line 1023"/>
            <p:cNvCxnSpPr/>
            <p:nvPr/>
          </p:nvCxnSpPr>
          <p:spPr>
            <a:xfrm flipH="1" flipV="1">
              <a:off x="7136267" y="3403006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024" name="Line 1024"/>
            <p:cNvCxnSpPr/>
            <p:nvPr/>
          </p:nvCxnSpPr>
          <p:spPr>
            <a:xfrm flipH="0" flipV="1">
              <a:off x="7181751" y="3615140"/>
              <a:ext cx="321942" cy="1333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025" name="Line 1025"/>
            <p:cNvCxnSpPr/>
            <p:nvPr/>
          </p:nvCxnSpPr>
          <p:spPr>
            <a:xfrm flipH="0" flipV="0">
              <a:off x="7181751" y="3748492"/>
              <a:ext cx="212133" cy="27645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026" name="Line 1026"/>
            <p:cNvCxnSpPr/>
            <p:nvPr/>
          </p:nvCxnSpPr>
          <p:spPr>
            <a:xfrm flipH="1" flipV="0">
              <a:off x="6969618" y="3748492"/>
              <a:ext cx="212133" cy="27645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027" name="Line 1027"/>
            <p:cNvCxnSpPr/>
            <p:nvPr/>
          </p:nvCxnSpPr>
          <p:spPr>
            <a:xfrm flipH="1" flipV="0">
              <a:off x="6540528" y="3429000"/>
              <a:ext cx="275532" cy="665193"/>
            </a:xfrm>
            <a:prstGeom prst="line">
              <a:avLst/>
            </a:prstGeom>
            <a:ln w="1270">
              <a:solidFill>
                <a:srgbClr val="ff3300">
                  <a:alpha val="97222"/>
                </a:srgbClr>
              </a:solidFill>
              <a:prstDash val="solid"/>
            </a:ln>
          </p:spPr>
        </p:cxnSp>
        <p:cxnSp>
          <p:nvCxnSpPr>
            <p:cNvPr id="1028" name="Line 1028"/>
            <p:cNvCxnSpPr/>
            <p:nvPr/>
          </p:nvCxnSpPr>
          <p:spPr>
            <a:xfrm flipH="0" flipV="0">
              <a:off x="6540528" y="4094193"/>
              <a:ext cx="669600" cy="0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1029" name="Line 1029"/>
            <p:cNvCxnSpPr/>
            <p:nvPr/>
          </p:nvCxnSpPr>
          <p:spPr>
            <a:xfrm flipH="1" flipV="1">
              <a:off x="6988502" y="3559140"/>
              <a:ext cx="221626" cy="535053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1030" name="Line 1030"/>
            <p:cNvCxnSpPr/>
            <p:nvPr/>
          </p:nvCxnSpPr>
          <p:spPr>
            <a:xfrm flipH="1" flipV="0">
              <a:off x="6659108" y="3559140"/>
              <a:ext cx="329394" cy="32939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031" name="Line 1031"/>
            <p:cNvCxnSpPr/>
            <p:nvPr/>
          </p:nvCxnSpPr>
          <p:spPr>
            <a:xfrm flipH="0" flipV="0">
              <a:off x="6659108" y="3888534"/>
              <a:ext cx="321942" cy="1333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032" name="Line 1032"/>
            <p:cNvCxnSpPr/>
            <p:nvPr/>
          </p:nvCxnSpPr>
          <p:spPr>
            <a:xfrm flipH="1" flipV="0">
              <a:off x="6613624" y="3888534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033" name="Line 1033"/>
            <p:cNvCxnSpPr/>
            <p:nvPr/>
          </p:nvCxnSpPr>
          <p:spPr>
            <a:xfrm flipH="1" flipV="0">
              <a:off x="6313622" y="3888534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034" name="Line 1034"/>
            <p:cNvCxnSpPr/>
            <p:nvPr/>
          </p:nvCxnSpPr>
          <p:spPr>
            <a:xfrm flipH="1" flipV="1">
              <a:off x="6525756" y="3566592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035" name="Line 1035"/>
            <p:cNvCxnSpPr/>
            <p:nvPr/>
          </p:nvCxnSpPr>
          <p:spPr>
            <a:xfrm flipH="1" flipV="1">
              <a:off x="6585079" y="3326224"/>
              <a:ext cx="403423" cy="232916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036" name="Line 1036"/>
            <p:cNvCxnSpPr/>
            <p:nvPr/>
          </p:nvCxnSpPr>
          <p:spPr>
            <a:xfrm flipH="1" flipV="0">
              <a:off x="6539595" y="3326224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037" name="Line 1037"/>
            <p:cNvCxnSpPr/>
            <p:nvPr/>
          </p:nvCxnSpPr>
          <p:spPr>
            <a:xfrm flipH="1" flipV="0">
              <a:off x="6239593" y="3326224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038" name="Line 1038"/>
            <p:cNvCxnSpPr/>
            <p:nvPr/>
          </p:nvCxnSpPr>
          <p:spPr>
            <a:xfrm flipH="1" flipV="1">
              <a:off x="6451726" y="3004282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039" name="Line 1039"/>
            <p:cNvCxnSpPr/>
            <p:nvPr/>
          </p:nvCxnSpPr>
          <p:spPr>
            <a:xfrm flipH="0" flipV="1">
              <a:off x="6585079" y="3114091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040" name="Line 1040"/>
            <p:cNvCxnSpPr/>
            <p:nvPr/>
          </p:nvCxnSpPr>
          <p:spPr>
            <a:xfrm flipH="0" flipV="1">
              <a:off x="6988502" y="3109180"/>
              <a:ext cx="120566" cy="44996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041" name="Line 1041"/>
            <p:cNvCxnSpPr/>
            <p:nvPr/>
          </p:nvCxnSpPr>
          <p:spPr>
            <a:xfrm flipH="1" flipV="0">
              <a:off x="6763582" y="3109180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042" name="Line 1042"/>
            <p:cNvCxnSpPr/>
            <p:nvPr/>
          </p:nvCxnSpPr>
          <p:spPr>
            <a:xfrm flipH="1" flipV="1">
              <a:off x="6975716" y="2787239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043" name="Line 1043"/>
            <p:cNvCxnSpPr/>
            <p:nvPr/>
          </p:nvCxnSpPr>
          <p:spPr>
            <a:xfrm flipH="0" flipV="1">
              <a:off x="7109068" y="2897047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044" name="Line 1044"/>
            <p:cNvCxnSpPr/>
            <p:nvPr/>
          </p:nvCxnSpPr>
          <p:spPr>
            <a:xfrm flipH="0" flipV="0">
              <a:off x="7109068" y="3109180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045" name="Line 1045"/>
            <p:cNvCxnSpPr/>
            <p:nvPr/>
          </p:nvCxnSpPr>
          <p:spPr>
            <a:xfrm flipH="0" flipV="0">
              <a:off x="6988502" y="3559140"/>
              <a:ext cx="465833" cy="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046" name="Line 1046"/>
            <p:cNvCxnSpPr/>
            <p:nvPr/>
          </p:nvCxnSpPr>
          <p:spPr>
            <a:xfrm flipH="1" flipV="1">
              <a:off x="7320982" y="3237199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047" name="Line 1047"/>
            <p:cNvCxnSpPr/>
            <p:nvPr/>
          </p:nvCxnSpPr>
          <p:spPr>
            <a:xfrm flipH="0" flipV="1">
              <a:off x="7454335" y="3347007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048" name="Line 1048"/>
            <p:cNvCxnSpPr/>
            <p:nvPr/>
          </p:nvCxnSpPr>
          <p:spPr>
            <a:xfrm flipH="0" flipV="0">
              <a:off x="7454335" y="3559140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049" name="Line 1049"/>
            <p:cNvCxnSpPr/>
            <p:nvPr/>
          </p:nvCxnSpPr>
          <p:spPr>
            <a:xfrm flipH="1" flipV="0">
              <a:off x="7320982" y="3559140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050" name="Line 1050"/>
            <p:cNvCxnSpPr/>
            <p:nvPr/>
          </p:nvCxnSpPr>
          <p:spPr>
            <a:xfrm flipH="0" flipV="1">
              <a:off x="7210128" y="3741637"/>
              <a:ext cx="459460" cy="35255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1051" name="Line 1051"/>
            <p:cNvCxnSpPr/>
            <p:nvPr/>
          </p:nvCxnSpPr>
          <p:spPr>
            <a:xfrm flipH="1" flipV="1">
              <a:off x="7266165" y="3508721"/>
              <a:ext cx="403423" cy="232916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052" name="Line 1052"/>
            <p:cNvCxnSpPr/>
            <p:nvPr/>
          </p:nvCxnSpPr>
          <p:spPr>
            <a:xfrm flipH="1" flipV="0">
              <a:off x="7220681" y="3508721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053" name="Line 1053"/>
            <p:cNvCxnSpPr/>
            <p:nvPr/>
          </p:nvCxnSpPr>
          <p:spPr>
            <a:xfrm flipH="1" flipV="0">
              <a:off x="6920679" y="3508721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054" name="Line 1054"/>
            <p:cNvCxnSpPr/>
            <p:nvPr/>
          </p:nvCxnSpPr>
          <p:spPr>
            <a:xfrm flipH="1" flipV="1">
              <a:off x="7132812" y="3186779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055" name="Line 1055"/>
            <p:cNvCxnSpPr/>
            <p:nvPr/>
          </p:nvCxnSpPr>
          <p:spPr>
            <a:xfrm flipH="0" flipV="1">
              <a:off x="7266165" y="3296587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056" name="Line 1056"/>
            <p:cNvCxnSpPr/>
            <p:nvPr/>
          </p:nvCxnSpPr>
          <p:spPr>
            <a:xfrm flipH="0" flipV="1">
              <a:off x="7669588" y="3291677"/>
              <a:ext cx="120566" cy="44996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057" name="Line 1057"/>
            <p:cNvCxnSpPr/>
            <p:nvPr/>
          </p:nvCxnSpPr>
          <p:spPr>
            <a:xfrm flipH="1" flipV="0">
              <a:off x="7444669" y="3291677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058" name="Line 1058"/>
            <p:cNvCxnSpPr/>
            <p:nvPr/>
          </p:nvCxnSpPr>
          <p:spPr>
            <a:xfrm flipH="1" flipV="1">
              <a:off x="7656802" y="2969735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059" name="Line 1059"/>
            <p:cNvCxnSpPr/>
            <p:nvPr/>
          </p:nvCxnSpPr>
          <p:spPr>
            <a:xfrm flipH="0" flipV="1">
              <a:off x="7790155" y="3079543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060" name="Line 1060"/>
            <p:cNvCxnSpPr/>
            <p:nvPr/>
          </p:nvCxnSpPr>
          <p:spPr>
            <a:xfrm flipH="0" flipV="0">
              <a:off x="7790155" y="3291677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061" name="Line 1061"/>
            <p:cNvCxnSpPr/>
            <p:nvPr/>
          </p:nvCxnSpPr>
          <p:spPr>
            <a:xfrm flipH="0" flipV="0">
              <a:off x="7669588" y="3741637"/>
              <a:ext cx="465833" cy="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062" name="Line 1062"/>
            <p:cNvCxnSpPr/>
            <p:nvPr/>
          </p:nvCxnSpPr>
          <p:spPr>
            <a:xfrm flipH="1" flipV="1">
              <a:off x="8002069" y="3419695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063" name="Line 1063"/>
            <p:cNvCxnSpPr/>
            <p:nvPr/>
          </p:nvCxnSpPr>
          <p:spPr>
            <a:xfrm flipH="0" flipV="1">
              <a:off x="8135421" y="3529504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064" name="Line 1064"/>
            <p:cNvCxnSpPr/>
            <p:nvPr/>
          </p:nvCxnSpPr>
          <p:spPr>
            <a:xfrm flipH="0" flipV="0">
              <a:off x="8135421" y="3741637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065" name="Line 1065"/>
            <p:cNvCxnSpPr/>
            <p:nvPr/>
          </p:nvCxnSpPr>
          <p:spPr>
            <a:xfrm flipH="1" flipV="0">
              <a:off x="8002069" y="3741637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066" name="Line 1066"/>
            <p:cNvCxnSpPr/>
            <p:nvPr/>
          </p:nvCxnSpPr>
          <p:spPr>
            <a:xfrm flipH="0" flipV="0">
              <a:off x="7669588" y="3741637"/>
              <a:ext cx="120566" cy="44996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067" name="Line 1067"/>
            <p:cNvCxnSpPr/>
            <p:nvPr/>
          </p:nvCxnSpPr>
          <p:spPr>
            <a:xfrm flipH="0" flipV="1">
              <a:off x="7790155" y="3979464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068" name="Line 1068"/>
            <p:cNvCxnSpPr/>
            <p:nvPr/>
          </p:nvCxnSpPr>
          <p:spPr>
            <a:xfrm flipH="0" flipV="0">
              <a:off x="7790155" y="4191597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069" name="Line 1069"/>
            <p:cNvCxnSpPr/>
            <p:nvPr/>
          </p:nvCxnSpPr>
          <p:spPr>
            <a:xfrm flipH="1" flipV="0">
              <a:off x="7656802" y="4191597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070" name="Line 1070"/>
            <p:cNvCxnSpPr/>
            <p:nvPr/>
          </p:nvCxnSpPr>
          <p:spPr>
            <a:xfrm flipH="1" flipV="1">
              <a:off x="7444669" y="4146113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071" name="Line 1071"/>
            <p:cNvCxnSpPr/>
            <p:nvPr/>
          </p:nvCxnSpPr>
          <p:spPr>
            <a:xfrm flipH="0" flipV="0">
              <a:off x="7210128" y="4094193"/>
              <a:ext cx="459460" cy="35255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1072" name="Line 1072"/>
            <p:cNvCxnSpPr/>
            <p:nvPr/>
          </p:nvCxnSpPr>
          <p:spPr>
            <a:xfrm flipH="0" flipV="1">
              <a:off x="7669588" y="3996789"/>
              <a:ext cx="120566" cy="44996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073" name="Line 1073"/>
            <p:cNvCxnSpPr/>
            <p:nvPr/>
          </p:nvCxnSpPr>
          <p:spPr>
            <a:xfrm flipH="1" flipV="0">
              <a:off x="7444669" y="3996789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074" name="Line 1074"/>
            <p:cNvCxnSpPr/>
            <p:nvPr/>
          </p:nvCxnSpPr>
          <p:spPr>
            <a:xfrm flipH="1" flipV="1">
              <a:off x="7656802" y="3674848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075" name="Line 1075"/>
            <p:cNvCxnSpPr/>
            <p:nvPr/>
          </p:nvCxnSpPr>
          <p:spPr>
            <a:xfrm flipH="0" flipV="1">
              <a:off x="7790155" y="3784656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076" name="Line 1076"/>
            <p:cNvCxnSpPr/>
            <p:nvPr/>
          </p:nvCxnSpPr>
          <p:spPr>
            <a:xfrm flipH="0" flipV="0">
              <a:off x="7790155" y="3996789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077" name="Line 1077"/>
            <p:cNvCxnSpPr/>
            <p:nvPr/>
          </p:nvCxnSpPr>
          <p:spPr>
            <a:xfrm flipH="0" flipV="0">
              <a:off x="7669588" y="4446750"/>
              <a:ext cx="465833" cy="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078" name="Line 1078"/>
            <p:cNvCxnSpPr/>
            <p:nvPr/>
          </p:nvCxnSpPr>
          <p:spPr>
            <a:xfrm flipH="1" flipV="1">
              <a:off x="8002069" y="4124808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079" name="Line 1079"/>
            <p:cNvCxnSpPr/>
            <p:nvPr/>
          </p:nvCxnSpPr>
          <p:spPr>
            <a:xfrm flipH="0" flipV="1">
              <a:off x="8135421" y="4234616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080" name="Line 1080"/>
            <p:cNvCxnSpPr/>
            <p:nvPr/>
          </p:nvCxnSpPr>
          <p:spPr>
            <a:xfrm flipH="0" flipV="0">
              <a:off x="8135421" y="4446750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081" name="Line 1081"/>
            <p:cNvCxnSpPr/>
            <p:nvPr/>
          </p:nvCxnSpPr>
          <p:spPr>
            <a:xfrm flipH="1" flipV="0">
              <a:off x="8002069" y="4446750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082" name="Line 1082"/>
            <p:cNvCxnSpPr/>
            <p:nvPr/>
          </p:nvCxnSpPr>
          <p:spPr>
            <a:xfrm flipH="0" flipV="0">
              <a:off x="7669588" y="4446750"/>
              <a:ext cx="120566" cy="44996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083" name="Line 1083"/>
            <p:cNvCxnSpPr/>
            <p:nvPr/>
          </p:nvCxnSpPr>
          <p:spPr>
            <a:xfrm flipH="0" flipV="1">
              <a:off x="7790155" y="4684576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084" name="Line 1084"/>
            <p:cNvCxnSpPr/>
            <p:nvPr/>
          </p:nvCxnSpPr>
          <p:spPr>
            <a:xfrm flipH="0" flipV="0">
              <a:off x="7790155" y="4896710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085" name="Line 1085"/>
            <p:cNvCxnSpPr/>
            <p:nvPr/>
          </p:nvCxnSpPr>
          <p:spPr>
            <a:xfrm flipH="1" flipV="0">
              <a:off x="7656802" y="4896710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086" name="Line 1086"/>
            <p:cNvCxnSpPr/>
            <p:nvPr/>
          </p:nvCxnSpPr>
          <p:spPr>
            <a:xfrm flipH="1" flipV="1">
              <a:off x="7444669" y="4851226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087" name="Line 1087"/>
            <p:cNvCxnSpPr/>
            <p:nvPr/>
          </p:nvCxnSpPr>
          <p:spPr>
            <a:xfrm flipH="1" flipV="0">
              <a:off x="7266165" y="4446750"/>
              <a:ext cx="403423" cy="232916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088" name="Line 1088"/>
            <p:cNvCxnSpPr/>
            <p:nvPr/>
          </p:nvCxnSpPr>
          <p:spPr>
            <a:xfrm flipH="0" flipV="0">
              <a:off x="7266165" y="4679666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089" name="Line 1089"/>
            <p:cNvCxnSpPr/>
            <p:nvPr/>
          </p:nvCxnSpPr>
          <p:spPr>
            <a:xfrm flipH="1" flipV="0">
              <a:off x="7132812" y="4679666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090" name="Line 1090"/>
            <p:cNvCxnSpPr/>
            <p:nvPr/>
          </p:nvCxnSpPr>
          <p:spPr>
            <a:xfrm flipH="1" flipV="1">
              <a:off x="6920679" y="4634182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091" name="Line 1091"/>
            <p:cNvCxnSpPr/>
            <p:nvPr/>
          </p:nvCxnSpPr>
          <p:spPr>
            <a:xfrm flipH="1" flipV="1">
              <a:off x="7220681" y="4334180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092" name="Line 1092"/>
            <p:cNvCxnSpPr/>
            <p:nvPr/>
          </p:nvCxnSpPr>
          <p:spPr>
            <a:xfrm flipH="1" flipV="0">
              <a:off x="6988502" y="4094193"/>
              <a:ext cx="221626" cy="535053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1093" name="Line 1093"/>
            <p:cNvCxnSpPr/>
            <p:nvPr/>
          </p:nvCxnSpPr>
          <p:spPr>
            <a:xfrm flipH="0" flipV="0">
              <a:off x="6988502" y="4629246"/>
              <a:ext cx="465833" cy="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094" name="Line 1094"/>
            <p:cNvCxnSpPr/>
            <p:nvPr/>
          </p:nvCxnSpPr>
          <p:spPr>
            <a:xfrm flipH="1" flipV="1">
              <a:off x="7320982" y="4307304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095" name="Line 1095"/>
            <p:cNvCxnSpPr/>
            <p:nvPr/>
          </p:nvCxnSpPr>
          <p:spPr>
            <a:xfrm flipH="0" flipV="1">
              <a:off x="7454335" y="4417113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096" name="Line 1096"/>
            <p:cNvCxnSpPr/>
            <p:nvPr/>
          </p:nvCxnSpPr>
          <p:spPr>
            <a:xfrm flipH="0" flipV="0">
              <a:off x="7454335" y="4629246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097" name="Line 1097"/>
            <p:cNvCxnSpPr/>
            <p:nvPr/>
          </p:nvCxnSpPr>
          <p:spPr>
            <a:xfrm flipH="1" flipV="0">
              <a:off x="7320982" y="4629246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098" name="Line 1098"/>
            <p:cNvCxnSpPr/>
            <p:nvPr/>
          </p:nvCxnSpPr>
          <p:spPr>
            <a:xfrm flipH="0" flipV="0">
              <a:off x="6988502" y="4629246"/>
              <a:ext cx="120566" cy="44996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099" name="Line 1099"/>
            <p:cNvCxnSpPr/>
            <p:nvPr/>
          </p:nvCxnSpPr>
          <p:spPr>
            <a:xfrm flipH="0" flipV="1">
              <a:off x="7109068" y="4867073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100" name="Line 1100"/>
            <p:cNvCxnSpPr/>
            <p:nvPr/>
          </p:nvCxnSpPr>
          <p:spPr>
            <a:xfrm flipH="0" flipV="0">
              <a:off x="7109068" y="5079206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101" name="Line 1101"/>
            <p:cNvCxnSpPr/>
            <p:nvPr/>
          </p:nvCxnSpPr>
          <p:spPr>
            <a:xfrm flipH="1" flipV="0">
              <a:off x="6975716" y="5079206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102" name="Line 1102"/>
            <p:cNvCxnSpPr/>
            <p:nvPr/>
          </p:nvCxnSpPr>
          <p:spPr>
            <a:xfrm flipH="1" flipV="1">
              <a:off x="6763582" y="5033722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103" name="Line 1103"/>
            <p:cNvCxnSpPr/>
            <p:nvPr/>
          </p:nvCxnSpPr>
          <p:spPr>
            <a:xfrm flipH="1" flipV="0">
              <a:off x="6585079" y="4629246"/>
              <a:ext cx="403423" cy="232916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104" name="Line 1104"/>
            <p:cNvCxnSpPr/>
            <p:nvPr/>
          </p:nvCxnSpPr>
          <p:spPr>
            <a:xfrm flipH="0" flipV="0">
              <a:off x="6585079" y="4862163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105" name="Line 1105"/>
            <p:cNvCxnSpPr/>
            <p:nvPr/>
          </p:nvCxnSpPr>
          <p:spPr>
            <a:xfrm flipH="1" flipV="0">
              <a:off x="6451726" y="4862163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106" name="Line 1106"/>
            <p:cNvCxnSpPr/>
            <p:nvPr/>
          </p:nvCxnSpPr>
          <p:spPr>
            <a:xfrm flipH="1" flipV="1">
              <a:off x="6239593" y="4816678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107" name="Line 1107"/>
            <p:cNvCxnSpPr/>
            <p:nvPr/>
          </p:nvCxnSpPr>
          <p:spPr>
            <a:xfrm flipH="1" flipV="1">
              <a:off x="6539595" y="4516677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108" name="Line 1108"/>
            <p:cNvCxnSpPr/>
            <p:nvPr/>
          </p:nvCxnSpPr>
          <p:spPr>
            <a:xfrm flipH="1" flipV="1">
              <a:off x="6659108" y="4299852"/>
              <a:ext cx="329394" cy="32939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109" name="Line 1109"/>
            <p:cNvCxnSpPr/>
            <p:nvPr/>
          </p:nvCxnSpPr>
          <p:spPr>
            <a:xfrm flipH="1" flipV="0">
              <a:off x="6525756" y="4299852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110" name="Line 1110"/>
            <p:cNvCxnSpPr/>
            <p:nvPr/>
          </p:nvCxnSpPr>
          <p:spPr>
            <a:xfrm flipH="1" flipV="1">
              <a:off x="6313622" y="4254368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111" name="Line 1111"/>
            <p:cNvCxnSpPr/>
            <p:nvPr/>
          </p:nvCxnSpPr>
          <p:spPr>
            <a:xfrm flipH="1" flipV="1">
              <a:off x="6613624" y="3954366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112" name="Line 1112"/>
            <p:cNvCxnSpPr/>
            <p:nvPr/>
          </p:nvCxnSpPr>
          <p:spPr>
            <a:xfrm flipH="0" flipV="1">
              <a:off x="6659108" y="4166500"/>
              <a:ext cx="321942" cy="1333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113" name="Line 1113"/>
            <p:cNvCxnSpPr/>
            <p:nvPr/>
          </p:nvCxnSpPr>
          <p:spPr>
            <a:xfrm flipH="0" flipV="0">
              <a:off x="6540528" y="4094193"/>
              <a:ext cx="173305" cy="646784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1114" name="Line 1114"/>
            <p:cNvCxnSpPr/>
            <p:nvPr/>
          </p:nvCxnSpPr>
          <p:spPr>
            <a:xfrm flipH="0" flipV="1">
              <a:off x="6713833" y="4388421"/>
              <a:ext cx="459460" cy="35255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1115" name="Line 1115"/>
            <p:cNvCxnSpPr/>
            <p:nvPr/>
          </p:nvCxnSpPr>
          <p:spPr>
            <a:xfrm flipH="1" flipV="1">
              <a:off x="6769870" y="4155504"/>
              <a:ext cx="403423" cy="232916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116" name="Line 1116"/>
            <p:cNvCxnSpPr/>
            <p:nvPr/>
          </p:nvCxnSpPr>
          <p:spPr>
            <a:xfrm flipH="1" flipV="0">
              <a:off x="6724386" y="4155504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117" name="Line 1117"/>
            <p:cNvCxnSpPr/>
            <p:nvPr/>
          </p:nvCxnSpPr>
          <p:spPr>
            <a:xfrm flipH="1" flipV="0">
              <a:off x="6424384" y="4155504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118" name="Line 1118"/>
            <p:cNvCxnSpPr/>
            <p:nvPr/>
          </p:nvCxnSpPr>
          <p:spPr>
            <a:xfrm flipH="1" flipV="1">
              <a:off x="6636518" y="3833563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119" name="Line 1119"/>
            <p:cNvCxnSpPr/>
            <p:nvPr/>
          </p:nvCxnSpPr>
          <p:spPr>
            <a:xfrm flipH="0" flipV="1">
              <a:off x="6769870" y="3943371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120" name="Line 1120"/>
            <p:cNvCxnSpPr/>
            <p:nvPr/>
          </p:nvCxnSpPr>
          <p:spPr>
            <a:xfrm flipH="0" flipV="1">
              <a:off x="7173293" y="3938461"/>
              <a:ext cx="120566" cy="44996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121" name="Line 1121"/>
            <p:cNvCxnSpPr/>
            <p:nvPr/>
          </p:nvCxnSpPr>
          <p:spPr>
            <a:xfrm flipH="1" flipV="0">
              <a:off x="6948374" y="3938461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122" name="Line 1122"/>
            <p:cNvCxnSpPr/>
            <p:nvPr/>
          </p:nvCxnSpPr>
          <p:spPr>
            <a:xfrm flipH="1" flipV="1">
              <a:off x="7160507" y="3616519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123" name="Line 1123"/>
            <p:cNvCxnSpPr/>
            <p:nvPr/>
          </p:nvCxnSpPr>
          <p:spPr>
            <a:xfrm flipH="0" flipV="1">
              <a:off x="7293860" y="3726327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124" name="Line 1124"/>
            <p:cNvCxnSpPr/>
            <p:nvPr/>
          </p:nvCxnSpPr>
          <p:spPr>
            <a:xfrm flipH="0" flipV="0">
              <a:off x="7293860" y="3938461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125" name="Line 1125"/>
            <p:cNvCxnSpPr/>
            <p:nvPr/>
          </p:nvCxnSpPr>
          <p:spPr>
            <a:xfrm flipH="0" flipV="0">
              <a:off x="7173293" y="4388421"/>
              <a:ext cx="465833" cy="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126" name="Line 1126"/>
            <p:cNvCxnSpPr/>
            <p:nvPr/>
          </p:nvCxnSpPr>
          <p:spPr>
            <a:xfrm flipH="1" flipV="1">
              <a:off x="7505774" y="4066479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127" name="Line 1127"/>
            <p:cNvCxnSpPr/>
            <p:nvPr/>
          </p:nvCxnSpPr>
          <p:spPr>
            <a:xfrm flipH="0" flipV="1">
              <a:off x="7639126" y="4176287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128" name="Line 1128"/>
            <p:cNvCxnSpPr/>
            <p:nvPr/>
          </p:nvCxnSpPr>
          <p:spPr>
            <a:xfrm flipH="0" flipV="0">
              <a:off x="7639126" y="4388421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129" name="Line 1129"/>
            <p:cNvCxnSpPr/>
            <p:nvPr/>
          </p:nvCxnSpPr>
          <p:spPr>
            <a:xfrm flipH="1" flipV="0">
              <a:off x="7505774" y="4388421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130" name="Line 1130"/>
            <p:cNvCxnSpPr/>
            <p:nvPr/>
          </p:nvCxnSpPr>
          <p:spPr>
            <a:xfrm flipH="0" flipV="0">
              <a:off x="7173293" y="4388421"/>
              <a:ext cx="120566" cy="44996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131" name="Line 1131"/>
            <p:cNvCxnSpPr/>
            <p:nvPr/>
          </p:nvCxnSpPr>
          <p:spPr>
            <a:xfrm flipH="0" flipV="1">
              <a:off x="7293860" y="4626248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132" name="Line 1132"/>
            <p:cNvCxnSpPr/>
            <p:nvPr/>
          </p:nvCxnSpPr>
          <p:spPr>
            <a:xfrm flipH="0" flipV="0">
              <a:off x="7293860" y="4838381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133" name="Line 1133"/>
            <p:cNvCxnSpPr/>
            <p:nvPr/>
          </p:nvCxnSpPr>
          <p:spPr>
            <a:xfrm flipH="1" flipV="0">
              <a:off x="7160507" y="4838381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134" name="Line 1134"/>
            <p:cNvCxnSpPr/>
            <p:nvPr/>
          </p:nvCxnSpPr>
          <p:spPr>
            <a:xfrm flipH="1" flipV="1">
              <a:off x="6948374" y="4792897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135" name="Line 1135"/>
            <p:cNvCxnSpPr/>
            <p:nvPr/>
          </p:nvCxnSpPr>
          <p:spPr>
            <a:xfrm flipH="0" flipV="0">
              <a:off x="6713833" y="4740977"/>
              <a:ext cx="459460" cy="35255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1136" name="Line 1136"/>
            <p:cNvCxnSpPr/>
            <p:nvPr/>
          </p:nvCxnSpPr>
          <p:spPr>
            <a:xfrm flipH="0" flipV="1">
              <a:off x="7173293" y="4643573"/>
              <a:ext cx="120566" cy="44996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137" name="Line 1137"/>
            <p:cNvCxnSpPr/>
            <p:nvPr/>
          </p:nvCxnSpPr>
          <p:spPr>
            <a:xfrm flipH="1" flipV="0">
              <a:off x="6948374" y="4643573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138" name="Line 1138"/>
            <p:cNvCxnSpPr/>
            <p:nvPr/>
          </p:nvCxnSpPr>
          <p:spPr>
            <a:xfrm flipH="1" flipV="1">
              <a:off x="7160507" y="4321632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139" name="Line 1139"/>
            <p:cNvCxnSpPr/>
            <p:nvPr/>
          </p:nvCxnSpPr>
          <p:spPr>
            <a:xfrm flipH="0" flipV="1">
              <a:off x="7293860" y="4431440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140" name="Line 1140"/>
            <p:cNvCxnSpPr/>
            <p:nvPr/>
          </p:nvCxnSpPr>
          <p:spPr>
            <a:xfrm flipH="0" flipV="0">
              <a:off x="7293860" y="4643573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141" name="Line 1141"/>
            <p:cNvCxnSpPr/>
            <p:nvPr/>
          </p:nvCxnSpPr>
          <p:spPr>
            <a:xfrm flipH="0" flipV="0">
              <a:off x="7173293" y="5093533"/>
              <a:ext cx="465833" cy="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142" name="Line 1142"/>
            <p:cNvCxnSpPr/>
            <p:nvPr/>
          </p:nvCxnSpPr>
          <p:spPr>
            <a:xfrm flipH="1" flipV="1">
              <a:off x="7505774" y="4771592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143" name="Line 1143"/>
            <p:cNvCxnSpPr/>
            <p:nvPr/>
          </p:nvCxnSpPr>
          <p:spPr>
            <a:xfrm flipH="0" flipV="1">
              <a:off x="7639126" y="4881400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144" name="Line 1144"/>
            <p:cNvCxnSpPr/>
            <p:nvPr/>
          </p:nvCxnSpPr>
          <p:spPr>
            <a:xfrm flipH="0" flipV="0">
              <a:off x="7639126" y="5093533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145" name="Line 1145"/>
            <p:cNvCxnSpPr/>
            <p:nvPr/>
          </p:nvCxnSpPr>
          <p:spPr>
            <a:xfrm flipH="1" flipV="0">
              <a:off x="7505774" y="5093533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146" name="Line 1146"/>
            <p:cNvCxnSpPr/>
            <p:nvPr/>
          </p:nvCxnSpPr>
          <p:spPr>
            <a:xfrm flipH="0" flipV="0">
              <a:off x="7173293" y="5093533"/>
              <a:ext cx="120566" cy="44996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147" name="Line 1147"/>
            <p:cNvCxnSpPr/>
            <p:nvPr/>
          </p:nvCxnSpPr>
          <p:spPr>
            <a:xfrm flipH="0" flipV="1">
              <a:off x="7293860" y="5331360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148" name="Line 1148"/>
            <p:cNvCxnSpPr/>
            <p:nvPr/>
          </p:nvCxnSpPr>
          <p:spPr>
            <a:xfrm flipH="0" flipV="0">
              <a:off x="7293860" y="5543494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149" name="Line 1149"/>
            <p:cNvCxnSpPr/>
            <p:nvPr/>
          </p:nvCxnSpPr>
          <p:spPr>
            <a:xfrm flipH="1" flipV="0">
              <a:off x="7160507" y="5543494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150" name="Line 1150"/>
            <p:cNvCxnSpPr/>
            <p:nvPr/>
          </p:nvCxnSpPr>
          <p:spPr>
            <a:xfrm flipH="1" flipV="1">
              <a:off x="6948374" y="5498009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151" name="Line 1151"/>
            <p:cNvCxnSpPr/>
            <p:nvPr/>
          </p:nvCxnSpPr>
          <p:spPr>
            <a:xfrm flipH="1" flipV="0">
              <a:off x="6769870" y="5093533"/>
              <a:ext cx="403423" cy="232916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152" name="Line 1152"/>
            <p:cNvCxnSpPr/>
            <p:nvPr/>
          </p:nvCxnSpPr>
          <p:spPr>
            <a:xfrm flipH="0" flipV="0">
              <a:off x="6769870" y="5326450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153" name="Line 1153"/>
            <p:cNvCxnSpPr/>
            <p:nvPr/>
          </p:nvCxnSpPr>
          <p:spPr>
            <a:xfrm flipH="1" flipV="0">
              <a:off x="6636518" y="5326450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154" name="Line 1154"/>
            <p:cNvCxnSpPr/>
            <p:nvPr/>
          </p:nvCxnSpPr>
          <p:spPr>
            <a:xfrm flipH="1" flipV="1">
              <a:off x="6424384" y="5280966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155" name="Line 1155"/>
            <p:cNvCxnSpPr/>
            <p:nvPr/>
          </p:nvCxnSpPr>
          <p:spPr>
            <a:xfrm flipH="1" flipV="1">
              <a:off x="6724386" y="4980964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156" name="Line 1156"/>
            <p:cNvCxnSpPr/>
            <p:nvPr/>
          </p:nvCxnSpPr>
          <p:spPr>
            <a:xfrm flipH="1" flipV="0">
              <a:off x="6492207" y="4740977"/>
              <a:ext cx="221626" cy="535053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1157" name="Line 1157"/>
            <p:cNvCxnSpPr/>
            <p:nvPr/>
          </p:nvCxnSpPr>
          <p:spPr>
            <a:xfrm flipH="0" flipV="0">
              <a:off x="6492207" y="5276030"/>
              <a:ext cx="465833" cy="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158" name="Line 1158"/>
            <p:cNvCxnSpPr/>
            <p:nvPr/>
          </p:nvCxnSpPr>
          <p:spPr>
            <a:xfrm flipH="1" flipV="1">
              <a:off x="6824687" y="4954088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159" name="Line 1159"/>
            <p:cNvCxnSpPr/>
            <p:nvPr/>
          </p:nvCxnSpPr>
          <p:spPr>
            <a:xfrm flipH="0" flipV="1">
              <a:off x="6958040" y="5063897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160" name="Line 1160"/>
            <p:cNvCxnSpPr/>
            <p:nvPr/>
          </p:nvCxnSpPr>
          <p:spPr>
            <a:xfrm flipH="0" flipV="0">
              <a:off x="6958040" y="5276030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161" name="Line 1161"/>
            <p:cNvCxnSpPr/>
            <p:nvPr/>
          </p:nvCxnSpPr>
          <p:spPr>
            <a:xfrm flipH="1" flipV="0">
              <a:off x="6824687" y="5276030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162" name="Line 1162"/>
            <p:cNvCxnSpPr/>
            <p:nvPr/>
          </p:nvCxnSpPr>
          <p:spPr>
            <a:xfrm flipH="0" flipV="0">
              <a:off x="6492207" y="5276030"/>
              <a:ext cx="120566" cy="44996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163" name="Line 1163"/>
            <p:cNvCxnSpPr/>
            <p:nvPr/>
          </p:nvCxnSpPr>
          <p:spPr>
            <a:xfrm flipH="0" flipV="1">
              <a:off x="6612773" y="5513857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164" name="Line 1164"/>
            <p:cNvCxnSpPr/>
            <p:nvPr/>
          </p:nvCxnSpPr>
          <p:spPr>
            <a:xfrm flipH="0" flipV="0">
              <a:off x="6612773" y="5725990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165" name="Line 1165"/>
            <p:cNvCxnSpPr/>
            <p:nvPr/>
          </p:nvCxnSpPr>
          <p:spPr>
            <a:xfrm flipH="1" flipV="0">
              <a:off x="6479421" y="5725990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166" name="Line 1166"/>
            <p:cNvCxnSpPr/>
            <p:nvPr/>
          </p:nvCxnSpPr>
          <p:spPr>
            <a:xfrm flipH="1" flipV="1">
              <a:off x="6267287" y="5680506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167" name="Line 1167"/>
            <p:cNvCxnSpPr/>
            <p:nvPr/>
          </p:nvCxnSpPr>
          <p:spPr>
            <a:xfrm flipH="1" flipV="0">
              <a:off x="6088784" y="5276030"/>
              <a:ext cx="403423" cy="232916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168" name="Line 1168"/>
            <p:cNvCxnSpPr/>
            <p:nvPr/>
          </p:nvCxnSpPr>
          <p:spPr>
            <a:xfrm flipH="0" flipV="0">
              <a:off x="6088784" y="5508947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169" name="Line 1169"/>
            <p:cNvCxnSpPr/>
            <p:nvPr/>
          </p:nvCxnSpPr>
          <p:spPr>
            <a:xfrm flipH="1" flipV="0">
              <a:off x="5955431" y="5508947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170" name="Line 1170"/>
            <p:cNvCxnSpPr/>
            <p:nvPr/>
          </p:nvCxnSpPr>
          <p:spPr>
            <a:xfrm flipH="1" flipV="1">
              <a:off x="5743298" y="5463462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171" name="Line 1171"/>
            <p:cNvCxnSpPr/>
            <p:nvPr/>
          </p:nvCxnSpPr>
          <p:spPr>
            <a:xfrm flipH="1" flipV="1">
              <a:off x="6043300" y="5163460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172" name="Line 1172"/>
            <p:cNvCxnSpPr/>
            <p:nvPr/>
          </p:nvCxnSpPr>
          <p:spPr>
            <a:xfrm flipH="1" flipV="1">
              <a:off x="6162813" y="4946636"/>
              <a:ext cx="329394" cy="32939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173" name="Line 1173"/>
            <p:cNvCxnSpPr/>
            <p:nvPr/>
          </p:nvCxnSpPr>
          <p:spPr>
            <a:xfrm flipH="1" flipV="0">
              <a:off x="6029461" y="4946636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174" name="Line 1174"/>
            <p:cNvCxnSpPr/>
            <p:nvPr/>
          </p:nvCxnSpPr>
          <p:spPr>
            <a:xfrm flipH="1" flipV="1">
              <a:off x="5817327" y="4901152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175" name="Line 1175"/>
            <p:cNvCxnSpPr/>
            <p:nvPr/>
          </p:nvCxnSpPr>
          <p:spPr>
            <a:xfrm flipH="1" flipV="1">
              <a:off x="6117329" y="4601150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176" name="Line 1176"/>
            <p:cNvCxnSpPr/>
            <p:nvPr/>
          </p:nvCxnSpPr>
          <p:spPr>
            <a:xfrm flipH="0" flipV="1">
              <a:off x="6162813" y="4813284"/>
              <a:ext cx="321942" cy="1333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177" name="Line 1177"/>
            <p:cNvCxnSpPr/>
            <p:nvPr/>
          </p:nvCxnSpPr>
          <p:spPr>
            <a:xfrm flipH="1" flipV="1">
              <a:off x="6139651" y="4665385"/>
              <a:ext cx="574182" cy="75593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1178" name="Line 1178"/>
            <p:cNvCxnSpPr/>
            <p:nvPr/>
          </p:nvCxnSpPr>
          <p:spPr>
            <a:xfrm flipH="0" flipV="0">
              <a:off x="6139651" y="4665385"/>
              <a:ext cx="120566" cy="44996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179" name="Line 1179"/>
            <p:cNvCxnSpPr/>
            <p:nvPr/>
          </p:nvCxnSpPr>
          <p:spPr>
            <a:xfrm flipH="0" flipV="1">
              <a:off x="6260217" y="4903211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180" name="Line 1180"/>
            <p:cNvCxnSpPr/>
            <p:nvPr/>
          </p:nvCxnSpPr>
          <p:spPr>
            <a:xfrm flipH="0" flipV="0">
              <a:off x="6260217" y="5115345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181" name="Line 1181"/>
            <p:cNvCxnSpPr/>
            <p:nvPr/>
          </p:nvCxnSpPr>
          <p:spPr>
            <a:xfrm flipH="1" flipV="0">
              <a:off x="6126865" y="5115345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182" name="Line 1182"/>
            <p:cNvCxnSpPr/>
            <p:nvPr/>
          </p:nvCxnSpPr>
          <p:spPr>
            <a:xfrm flipH="1" flipV="1">
              <a:off x="5914731" y="5069861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183" name="Line 1183"/>
            <p:cNvCxnSpPr/>
            <p:nvPr/>
          </p:nvCxnSpPr>
          <p:spPr>
            <a:xfrm flipH="1" flipV="0">
              <a:off x="5736228" y="4665385"/>
              <a:ext cx="403423" cy="232916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184" name="Line 1184"/>
            <p:cNvCxnSpPr/>
            <p:nvPr/>
          </p:nvCxnSpPr>
          <p:spPr>
            <a:xfrm flipH="0" flipV="0">
              <a:off x="5736228" y="4898301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185" name="Line 1185"/>
            <p:cNvCxnSpPr/>
            <p:nvPr/>
          </p:nvCxnSpPr>
          <p:spPr>
            <a:xfrm flipH="1" flipV="0">
              <a:off x="5602875" y="4898301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186" name="Line 1186"/>
            <p:cNvCxnSpPr/>
            <p:nvPr/>
          </p:nvCxnSpPr>
          <p:spPr>
            <a:xfrm flipH="1" flipV="1">
              <a:off x="5390741" y="4852817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187" name="Line 1187"/>
            <p:cNvCxnSpPr/>
            <p:nvPr/>
          </p:nvCxnSpPr>
          <p:spPr>
            <a:xfrm flipH="1" flipV="1">
              <a:off x="5690743" y="4552815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188" name="Line 1188"/>
            <p:cNvCxnSpPr/>
            <p:nvPr/>
          </p:nvCxnSpPr>
          <p:spPr>
            <a:xfrm flipH="1" flipV="1">
              <a:off x="5810257" y="4335991"/>
              <a:ext cx="329394" cy="32939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189" name="Line 1189"/>
            <p:cNvCxnSpPr/>
            <p:nvPr/>
          </p:nvCxnSpPr>
          <p:spPr>
            <a:xfrm flipH="1" flipV="0">
              <a:off x="5676904" y="4335991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190" name="Line 1190"/>
            <p:cNvCxnSpPr/>
            <p:nvPr/>
          </p:nvCxnSpPr>
          <p:spPr>
            <a:xfrm flipH="1" flipV="1">
              <a:off x="5464771" y="4290507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191" name="Line 1191"/>
            <p:cNvCxnSpPr/>
            <p:nvPr/>
          </p:nvCxnSpPr>
          <p:spPr>
            <a:xfrm flipH="1" flipV="1">
              <a:off x="5764773" y="3990505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192" name="Line 1192"/>
            <p:cNvCxnSpPr/>
            <p:nvPr/>
          </p:nvCxnSpPr>
          <p:spPr>
            <a:xfrm flipH="0" flipV="1">
              <a:off x="5810257" y="4202638"/>
              <a:ext cx="321942" cy="1333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193" name="Line 1193"/>
            <p:cNvCxnSpPr/>
            <p:nvPr/>
          </p:nvCxnSpPr>
          <p:spPr>
            <a:xfrm flipH="0" flipV="1">
              <a:off x="6139651" y="4261961"/>
              <a:ext cx="232916" cy="40342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194" name="Line 1194"/>
            <p:cNvCxnSpPr/>
            <p:nvPr/>
          </p:nvCxnSpPr>
          <p:spPr>
            <a:xfrm flipH="1" flipV="1">
              <a:off x="6027081" y="4216477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195" name="Line 1195"/>
            <p:cNvCxnSpPr/>
            <p:nvPr/>
          </p:nvCxnSpPr>
          <p:spPr>
            <a:xfrm flipH="1" flipV="1">
              <a:off x="6327083" y="3916475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196" name="Line 1196"/>
            <p:cNvCxnSpPr/>
            <p:nvPr/>
          </p:nvCxnSpPr>
          <p:spPr>
            <a:xfrm flipH="0" flipV="1">
              <a:off x="6372567" y="4128609"/>
              <a:ext cx="321942" cy="1333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197" name="Line 1197"/>
            <p:cNvCxnSpPr/>
            <p:nvPr/>
          </p:nvCxnSpPr>
          <p:spPr>
            <a:xfrm flipH="0" flipV="0">
              <a:off x="6372567" y="4261961"/>
              <a:ext cx="212133" cy="27645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198" name="Line 1198"/>
            <p:cNvCxnSpPr/>
            <p:nvPr/>
          </p:nvCxnSpPr>
          <p:spPr>
            <a:xfrm flipH="1" flipV="0">
              <a:off x="5960637" y="4094193"/>
              <a:ext cx="579891" cy="334800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1199" name="Line 1199"/>
            <p:cNvCxnSpPr/>
            <p:nvPr/>
          </p:nvCxnSpPr>
          <p:spPr>
            <a:xfrm flipH="0" flipV="0">
              <a:off x="5960637" y="4428993"/>
              <a:ext cx="459460" cy="35255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1200" name="Line 1200"/>
            <p:cNvCxnSpPr/>
            <p:nvPr/>
          </p:nvCxnSpPr>
          <p:spPr>
            <a:xfrm flipH="0" flipV="1">
              <a:off x="6420098" y="4331589"/>
              <a:ext cx="120566" cy="44996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201" name="Line 1201"/>
            <p:cNvCxnSpPr/>
            <p:nvPr/>
          </p:nvCxnSpPr>
          <p:spPr>
            <a:xfrm flipH="1" flipV="0">
              <a:off x="6195178" y="4331589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202" name="Line 1202"/>
            <p:cNvCxnSpPr/>
            <p:nvPr/>
          </p:nvCxnSpPr>
          <p:spPr>
            <a:xfrm flipH="1" flipV="1">
              <a:off x="6407311" y="4009648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203" name="Line 1203"/>
            <p:cNvCxnSpPr/>
            <p:nvPr/>
          </p:nvCxnSpPr>
          <p:spPr>
            <a:xfrm flipH="0" flipV="1">
              <a:off x="6540664" y="4119456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204" name="Line 1204"/>
            <p:cNvCxnSpPr/>
            <p:nvPr/>
          </p:nvCxnSpPr>
          <p:spPr>
            <a:xfrm flipH="0" flipV="0">
              <a:off x="6540664" y="4331589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205" name="Line 1205"/>
            <p:cNvCxnSpPr/>
            <p:nvPr/>
          </p:nvCxnSpPr>
          <p:spPr>
            <a:xfrm flipH="0" flipV="0">
              <a:off x="6420098" y="4781550"/>
              <a:ext cx="465833" cy="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206" name="Line 1206"/>
            <p:cNvCxnSpPr/>
            <p:nvPr/>
          </p:nvCxnSpPr>
          <p:spPr>
            <a:xfrm flipH="1" flipV="1">
              <a:off x="6752578" y="4459608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207" name="Line 1207"/>
            <p:cNvCxnSpPr/>
            <p:nvPr/>
          </p:nvCxnSpPr>
          <p:spPr>
            <a:xfrm flipH="0" flipV="1">
              <a:off x="6885931" y="4569416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208" name="Line 1208"/>
            <p:cNvCxnSpPr/>
            <p:nvPr/>
          </p:nvCxnSpPr>
          <p:spPr>
            <a:xfrm flipH="0" flipV="0">
              <a:off x="6885931" y="4781550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209" name="Line 1209"/>
            <p:cNvCxnSpPr/>
            <p:nvPr/>
          </p:nvCxnSpPr>
          <p:spPr>
            <a:xfrm flipH="1" flipV="0">
              <a:off x="6752578" y="4781550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210" name="Line 1210"/>
            <p:cNvCxnSpPr/>
            <p:nvPr/>
          </p:nvCxnSpPr>
          <p:spPr>
            <a:xfrm flipH="0" flipV="0">
              <a:off x="6420098" y="4781550"/>
              <a:ext cx="120566" cy="44996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211" name="Line 1211"/>
            <p:cNvCxnSpPr/>
            <p:nvPr/>
          </p:nvCxnSpPr>
          <p:spPr>
            <a:xfrm flipH="0" flipV="1">
              <a:off x="6540664" y="5019376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212" name="Line 1212"/>
            <p:cNvCxnSpPr/>
            <p:nvPr/>
          </p:nvCxnSpPr>
          <p:spPr>
            <a:xfrm flipH="0" flipV="0">
              <a:off x="6540664" y="5231510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213" name="Line 1213"/>
            <p:cNvCxnSpPr/>
            <p:nvPr/>
          </p:nvCxnSpPr>
          <p:spPr>
            <a:xfrm flipH="1" flipV="0">
              <a:off x="6407311" y="5231510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214" name="Line 1214"/>
            <p:cNvCxnSpPr/>
            <p:nvPr/>
          </p:nvCxnSpPr>
          <p:spPr>
            <a:xfrm flipH="1" flipV="1">
              <a:off x="6195178" y="5186026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215" name="Line 1215"/>
            <p:cNvCxnSpPr/>
            <p:nvPr/>
          </p:nvCxnSpPr>
          <p:spPr>
            <a:xfrm flipH="1" flipV="0">
              <a:off x="6016674" y="4781550"/>
              <a:ext cx="403423" cy="232916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216" name="Line 1216"/>
            <p:cNvCxnSpPr/>
            <p:nvPr/>
          </p:nvCxnSpPr>
          <p:spPr>
            <a:xfrm flipH="0" flipV="0">
              <a:off x="6016674" y="5014466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217" name="Line 1217"/>
            <p:cNvCxnSpPr/>
            <p:nvPr/>
          </p:nvCxnSpPr>
          <p:spPr>
            <a:xfrm flipH="1" flipV="0">
              <a:off x="5883322" y="5014466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218" name="Line 1218"/>
            <p:cNvCxnSpPr/>
            <p:nvPr/>
          </p:nvCxnSpPr>
          <p:spPr>
            <a:xfrm flipH="1" flipV="1">
              <a:off x="5671188" y="4968982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219" name="Line 1219"/>
            <p:cNvCxnSpPr/>
            <p:nvPr/>
          </p:nvCxnSpPr>
          <p:spPr>
            <a:xfrm flipH="1" flipV="1">
              <a:off x="5971190" y="4668980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220" name="Line 1220"/>
            <p:cNvCxnSpPr/>
            <p:nvPr/>
          </p:nvCxnSpPr>
          <p:spPr>
            <a:xfrm flipH="1" flipV="0">
              <a:off x="5739011" y="4428993"/>
              <a:ext cx="221626" cy="535053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1221" name="Line 1221"/>
            <p:cNvCxnSpPr/>
            <p:nvPr/>
          </p:nvCxnSpPr>
          <p:spPr>
            <a:xfrm flipH="0" flipV="0">
              <a:off x="5739011" y="4964046"/>
              <a:ext cx="465833" cy="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222" name="Line 1222"/>
            <p:cNvCxnSpPr/>
            <p:nvPr/>
          </p:nvCxnSpPr>
          <p:spPr>
            <a:xfrm flipH="1" flipV="1">
              <a:off x="6071491" y="4642104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223" name="Line 1223"/>
            <p:cNvCxnSpPr/>
            <p:nvPr/>
          </p:nvCxnSpPr>
          <p:spPr>
            <a:xfrm flipH="0" flipV="1">
              <a:off x="6204844" y="4751913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224" name="Line 1224"/>
            <p:cNvCxnSpPr/>
            <p:nvPr/>
          </p:nvCxnSpPr>
          <p:spPr>
            <a:xfrm flipH="0" flipV="0">
              <a:off x="6204844" y="4964046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225" name="Line 1225"/>
            <p:cNvCxnSpPr/>
            <p:nvPr/>
          </p:nvCxnSpPr>
          <p:spPr>
            <a:xfrm flipH="1" flipV="0">
              <a:off x="6071491" y="4964046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226" name="Line 1226"/>
            <p:cNvCxnSpPr/>
            <p:nvPr/>
          </p:nvCxnSpPr>
          <p:spPr>
            <a:xfrm flipH="0" flipV="0">
              <a:off x="5739011" y="4964046"/>
              <a:ext cx="120566" cy="44996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227" name="Line 1227"/>
            <p:cNvCxnSpPr/>
            <p:nvPr/>
          </p:nvCxnSpPr>
          <p:spPr>
            <a:xfrm flipH="0" flipV="1">
              <a:off x="5859578" y="5201873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228" name="Line 1228"/>
            <p:cNvCxnSpPr/>
            <p:nvPr/>
          </p:nvCxnSpPr>
          <p:spPr>
            <a:xfrm flipH="0" flipV="0">
              <a:off x="5859578" y="5414006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229" name="Line 1229"/>
            <p:cNvCxnSpPr/>
            <p:nvPr/>
          </p:nvCxnSpPr>
          <p:spPr>
            <a:xfrm flipH="1" flipV="0">
              <a:off x="5726225" y="5414006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230" name="Line 1230"/>
            <p:cNvCxnSpPr/>
            <p:nvPr/>
          </p:nvCxnSpPr>
          <p:spPr>
            <a:xfrm flipH="1" flipV="1">
              <a:off x="5514092" y="5368522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231" name="Line 1231"/>
            <p:cNvCxnSpPr/>
            <p:nvPr/>
          </p:nvCxnSpPr>
          <p:spPr>
            <a:xfrm flipH="1" flipV="0">
              <a:off x="5335588" y="4964046"/>
              <a:ext cx="403423" cy="232916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232" name="Line 1232"/>
            <p:cNvCxnSpPr/>
            <p:nvPr/>
          </p:nvCxnSpPr>
          <p:spPr>
            <a:xfrm flipH="0" flipV="0">
              <a:off x="5335588" y="5196963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233" name="Line 1233"/>
            <p:cNvCxnSpPr/>
            <p:nvPr/>
          </p:nvCxnSpPr>
          <p:spPr>
            <a:xfrm flipH="1" flipV="0">
              <a:off x="5202235" y="5196963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234" name="Line 1234"/>
            <p:cNvCxnSpPr/>
            <p:nvPr/>
          </p:nvCxnSpPr>
          <p:spPr>
            <a:xfrm flipH="1" flipV="1">
              <a:off x="4990102" y="5151478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235" name="Line 1235"/>
            <p:cNvCxnSpPr/>
            <p:nvPr/>
          </p:nvCxnSpPr>
          <p:spPr>
            <a:xfrm flipH="1" flipV="1">
              <a:off x="5290104" y="4851477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236" name="Line 1236"/>
            <p:cNvCxnSpPr/>
            <p:nvPr/>
          </p:nvCxnSpPr>
          <p:spPr>
            <a:xfrm flipH="1" flipV="1">
              <a:off x="5409618" y="4634652"/>
              <a:ext cx="329394" cy="32939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237" name="Line 1237"/>
            <p:cNvCxnSpPr/>
            <p:nvPr/>
          </p:nvCxnSpPr>
          <p:spPr>
            <a:xfrm flipH="1" flipV="0">
              <a:off x="5276265" y="4634652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238" name="Line 1238"/>
            <p:cNvCxnSpPr/>
            <p:nvPr/>
          </p:nvCxnSpPr>
          <p:spPr>
            <a:xfrm flipH="1" flipV="1">
              <a:off x="5064131" y="4589168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239" name="Line 1239"/>
            <p:cNvCxnSpPr/>
            <p:nvPr/>
          </p:nvCxnSpPr>
          <p:spPr>
            <a:xfrm flipH="1" flipV="1">
              <a:off x="5364133" y="4289166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240" name="Line 1240"/>
            <p:cNvCxnSpPr/>
            <p:nvPr/>
          </p:nvCxnSpPr>
          <p:spPr>
            <a:xfrm flipH="0" flipV="1">
              <a:off x="5409618" y="4501300"/>
              <a:ext cx="321942" cy="1333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241" name="Line 1241"/>
            <p:cNvCxnSpPr/>
            <p:nvPr/>
          </p:nvCxnSpPr>
          <p:spPr>
            <a:xfrm flipH="1" flipV="1">
              <a:off x="5386455" y="4353401"/>
              <a:ext cx="574182" cy="75593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1242" name="Line 1242"/>
            <p:cNvCxnSpPr/>
            <p:nvPr/>
          </p:nvCxnSpPr>
          <p:spPr>
            <a:xfrm flipH="0" flipV="0">
              <a:off x="5386455" y="4353401"/>
              <a:ext cx="120566" cy="44996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243" name="Line 1243"/>
            <p:cNvCxnSpPr/>
            <p:nvPr/>
          </p:nvCxnSpPr>
          <p:spPr>
            <a:xfrm flipH="0" flipV="1">
              <a:off x="5507021" y="4591227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244" name="Line 1244"/>
            <p:cNvCxnSpPr/>
            <p:nvPr/>
          </p:nvCxnSpPr>
          <p:spPr>
            <a:xfrm flipH="0" flipV="0">
              <a:off x="5507021" y="4803361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245" name="Line 1245"/>
            <p:cNvCxnSpPr/>
            <p:nvPr/>
          </p:nvCxnSpPr>
          <p:spPr>
            <a:xfrm flipH="1" flipV="0">
              <a:off x="5373669" y="4803361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246" name="Line 1246"/>
            <p:cNvCxnSpPr/>
            <p:nvPr/>
          </p:nvCxnSpPr>
          <p:spPr>
            <a:xfrm flipH="1" flipV="1">
              <a:off x="5161535" y="4757877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247" name="Line 1247"/>
            <p:cNvCxnSpPr/>
            <p:nvPr/>
          </p:nvCxnSpPr>
          <p:spPr>
            <a:xfrm flipH="1" flipV="0">
              <a:off x="4983032" y="4353401"/>
              <a:ext cx="403423" cy="232916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248" name="Line 1248"/>
            <p:cNvCxnSpPr/>
            <p:nvPr/>
          </p:nvCxnSpPr>
          <p:spPr>
            <a:xfrm flipH="0" flipV="0">
              <a:off x="4983032" y="4586317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249" name="Line 1249"/>
            <p:cNvCxnSpPr/>
            <p:nvPr/>
          </p:nvCxnSpPr>
          <p:spPr>
            <a:xfrm flipH="1" flipV="0">
              <a:off x="4849679" y="4586317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250" name="Line 1250"/>
            <p:cNvCxnSpPr/>
            <p:nvPr/>
          </p:nvCxnSpPr>
          <p:spPr>
            <a:xfrm flipH="1" flipV="1">
              <a:off x="4637546" y="4540833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251" name="Line 1251"/>
            <p:cNvCxnSpPr/>
            <p:nvPr/>
          </p:nvCxnSpPr>
          <p:spPr>
            <a:xfrm flipH="1" flipV="1">
              <a:off x="4937548" y="4240831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252" name="Line 1252"/>
            <p:cNvCxnSpPr/>
            <p:nvPr/>
          </p:nvCxnSpPr>
          <p:spPr>
            <a:xfrm flipH="1" flipV="1">
              <a:off x="5057061" y="4024007"/>
              <a:ext cx="329394" cy="32939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253" name="Line 1253"/>
            <p:cNvCxnSpPr/>
            <p:nvPr/>
          </p:nvCxnSpPr>
          <p:spPr>
            <a:xfrm flipH="1" flipV="0">
              <a:off x="4923709" y="4024007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254" name="Line 1254"/>
            <p:cNvCxnSpPr/>
            <p:nvPr/>
          </p:nvCxnSpPr>
          <p:spPr>
            <a:xfrm flipH="1" flipV="1">
              <a:off x="4711575" y="3978523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255" name="Line 1255"/>
            <p:cNvCxnSpPr/>
            <p:nvPr/>
          </p:nvCxnSpPr>
          <p:spPr>
            <a:xfrm flipH="1" flipV="1">
              <a:off x="5011577" y="3678521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256" name="Line 1256"/>
            <p:cNvCxnSpPr/>
            <p:nvPr/>
          </p:nvCxnSpPr>
          <p:spPr>
            <a:xfrm flipH="0" flipV="1">
              <a:off x="5057061" y="3890654"/>
              <a:ext cx="321942" cy="1333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257" name="Line 1257"/>
            <p:cNvCxnSpPr/>
            <p:nvPr/>
          </p:nvCxnSpPr>
          <p:spPr>
            <a:xfrm flipH="0" flipV="1">
              <a:off x="5386455" y="3949978"/>
              <a:ext cx="232916" cy="40342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258" name="Line 1258"/>
            <p:cNvCxnSpPr/>
            <p:nvPr/>
          </p:nvCxnSpPr>
          <p:spPr>
            <a:xfrm flipH="1" flipV="1">
              <a:off x="5273885" y="3904493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259" name="Line 1259"/>
            <p:cNvCxnSpPr/>
            <p:nvPr/>
          </p:nvCxnSpPr>
          <p:spPr>
            <a:xfrm flipH="1" flipV="1">
              <a:off x="5573887" y="3604491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260" name="Line 1260"/>
            <p:cNvCxnSpPr/>
            <p:nvPr/>
          </p:nvCxnSpPr>
          <p:spPr>
            <a:xfrm flipH="0" flipV="1">
              <a:off x="5619371" y="3816625"/>
              <a:ext cx="321942" cy="1333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261" name="Line 1261"/>
            <p:cNvCxnSpPr/>
            <p:nvPr/>
          </p:nvCxnSpPr>
          <p:spPr>
            <a:xfrm flipH="0" flipV="0">
              <a:off x="5619371" y="3949978"/>
              <a:ext cx="212133" cy="27645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262" name="Line 1262"/>
            <p:cNvCxnSpPr/>
            <p:nvPr/>
          </p:nvCxnSpPr>
          <p:spPr>
            <a:xfrm flipH="1" flipV="1">
              <a:off x="5885045" y="3854811"/>
              <a:ext cx="75593" cy="574182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1263" name="Line 1263"/>
            <p:cNvCxnSpPr/>
            <p:nvPr/>
          </p:nvCxnSpPr>
          <p:spPr>
            <a:xfrm flipH="1" flipV="0">
              <a:off x="5481622" y="3854811"/>
              <a:ext cx="403423" cy="232916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264" name="Line 1264"/>
            <p:cNvCxnSpPr/>
            <p:nvPr/>
          </p:nvCxnSpPr>
          <p:spPr>
            <a:xfrm flipH="0" flipV="0">
              <a:off x="5481622" y="4087727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265" name="Line 1265"/>
            <p:cNvCxnSpPr/>
            <p:nvPr/>
          </p:nvCxnSpPr>
          <p:spPr>
            <a:xfrm flipH="1" flipV="0">
              <a:off x="5348269" y="4087727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266" name="Line 1266"/>
            <p:cNvCxnSpPr/>
            <p:nvPr/>
          </p:nvCxnSpPr>
          <p:spPr>
            <a:xfrm flipH="1" flipV="1">
              <a:off x="5136136" y="4042243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267" name="Line 1267"/>
            <p:cNvCxnSpPr/>
            <p:nvPr/>
          </p:nvCxnSpPr>
          <p:spPr>
            <a:xfrm flipH="1" flipV="1">
              <a:off x="5436138" y="3742241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268" name="Line 1268"/>
            <p:cNvCxnSpPr/>
            <p:nvPr/>
          </p:nvCxnSpPr>
          <p:spPr>
            <a:xfrm flipH="1" flipV="1">
              <a:off x="5555651" y="3525417"/>
              <a:ext cx="329394" cy="32939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269" name="Line 1269"/>
            <p:cNvCxnSpPr/>
            <p:nvPr/>
          </p:nvCxnSpPr>
          <p:spPr>
            <a:xfrm flipH="1" flipV="0">
              <a:off x="5422298" y="3525417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270" name="Line 1270"/>
            <p:cNvCxnSpPr/>
            <p:nvPr/>
          </p:nvCxnSpPr>
          <p:spPr>
            <a:xfrm flipH="1" flipV="1">
              <a:off x="5210165" y="3479933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271" name="Line 1271"/>
            <p:cNvCxnSpPr/>
            <p:nvPr/>
          </p:nvCxnSpPr>
          <p:spPr>
            <a:xfrm flipH="1" flipV="1">
              <a:off x="5510167" y="3179931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272" name="Line 1272"/>
            <p:cNvCxnSpPr/>
            <p:nvPr/>
          </p:nvCxnSpPr>
          <p:spPr>
            <a:xfrm flipH="0" flipV="1">
              <a:off x="5555651" y="3392065"/>
              <a:ext cx="321942" cy="1333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273" name="Line 1273"/>
            <p:cNvCxnSpPr/>
            <p:nvPr/>
          </p:nvCxnSpPr>
          <p:spPr>
            <a:xfrm flipH="0" flipV="1">
              <a:off x="5885045" y="3451388"/>
              <a:ext cx="232916" cy="40342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274" name="Line 1274"/>
            <p:cNvCxnSpPr/>
            <p:nvPr/>
          </p:nvCxnSpPr>
          <p:spPr>
            <a:xfrm flipH="1" flipV="1">
              <a:off x="5772475" y="3405904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275" name="Line 1275"/>
            <p:cNvCxnSpPr/>
            <p:nvPr/>
          </p:nvCxnSpPr>
          <p:spPr>
            <a:xfrm flipH="1" flipV="1">
              <a:off x="6072477" y="3105902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276" name="Line 1276"/>
            <p:cNvCxnSpPr/>
            <p:nvPr/>
          </p:nvCxnSpPr>
          <p:spPr>
            <a:xfrm flipH="0" flipV="1">
              <a:off x="6117961" y="3318035"/>
              <a:ext cx="321942" cy="1333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277" name="Line 1277"/>
            <p:cNvCxnSpPr/>
            <p:nvPr/>
          </p:nvCxnSpPr>
          <p:spPr>
            <a:xfrm flipH="0" flipV="0">
              <a:off x="6117961" y="3451388"/>
              <a:ext cx="212133" cy="27645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278" name="Line 1278"/>
            <p:cNvCxnSpPr/>
            <p:nvPr/>
          </p:nvCxnSpPr>
          <p:spPr>
            <a:xfrm flipH="0" flipV="0">
              <a:off x="5885045" y="3854811"/>
              <a:ext cx="449960" cy="120566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279" name="Line 1279"/>
            <p:cNvCxnSpPr/>
            <p:nvPr/>
          </p:nvCxnSpPr>
          <p:spPr>
            <a:xfrm flipH="1" flipV="1">
              <a:off x="6289521" y="3629891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280" name="Line 1280"/>
            <p:cNvCxnSpPr/>
            <p:nvPr/>
          </p:nvCxnSpPr>
          <p:spPr>
            <a:xfrm flipH="0" flipV="1">
              <a:off x="6335005" y="3842025"/>
              <a:ext cx="321942" cy="1333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281" name="Line 1281"/>
            <p:cNvCxnSpPr/>
            <p:nvPr/>
          </p:nvCxnSpPr>
          <p:spPr>
            <a:xfrm flipH="0" flipV="0">
              <a:off x="6335005" y="3975377"/>
              <a:ext cx="212133" cy="27645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282" name="Line 1282"/>
            <p:cNvCxnSpPr/>
            <p:nvPr/>
          </p:nvCxnSpPr>
          <p:spPr>
            <a:xfrm flipH="1" flipV="0">
              <a:off x="6122871" y="3975377"/>
              <a:ext cx="212133" cy="27645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283" name="Line 1283"/>
            <p:cNvCxnSpPr/>
            <p:nvPr/>
          </p:nvCxnSpPr>
          <p:spPr>
            <a:xfrm flipH="1" flipV="1">
              <a:off x="6067049" y="3620715"/>
              <a:ext cx="473479" cy="473479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1284" name="Line 1284"/>
            <p:cNvCxnSpPr/>
            <p:nvPr/>
          </p:nvCxnSpPr>
          <p:spPr>
            <a:xfrm flipH="1" flipV="0">
              <a:off x="5845423" y="3620715"/>
              <a:ext cx="221626" cy="535053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1285" name="Line 1285"/>
            <p:cNvCxnSpPr/>
            <p:nvPr/>
          </p:nvCxnSpPr>
          <p:spPr>
            <a:xfrm flipH="0" flipV="0">
              <a:off x="5845423" y="4155767"/>
              <a:ext cx="465833" cy="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286" name="Line 1286"/>
            <p:cNvCxnSpPr/>
            <p:nvPr/>
          </p:nvCxnSpPr>
          <p:spPr>
            <a:xfrm flipH="1" flipV="1">
              <a:off x="6177903" y="3833826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287" name="Line 1287"/>
            <p:cNvCxnSpPr/>
            <p:nvPr/>
          </p:nvCxnSpPr>
          <p:spPr>
            <a:xfrm flipH="0" flipV="1">
              <a:off x="6311256" y="3943634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288" name="Line 1288"/>
            <p:cNvCxnSpPr/>
            <p:nvPr/>
          </p:nvCxnSpPr>
          <p:spPr>
            <a:xfrm flipH="0" flipV="0">
              <a:off x="6311256" y="4155767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289" name="Line 1289"/>
            <p:cNvCxnSpPr/>
            <p:nvPr/>
          </p:nvCxnSpPr>
          <p:spPr>
            <a:xfrm flipH="1" flipV="0">
              <a:off x="6177903" y="4155767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290" name="Line 1290"/>
            <p:cNvCxnSpPr/>
            <p:nvPr/>
          </p:nvCxnSpPr>
          <p:spPr>
            <a:xfrm flipH="0" flipV="0">
              <a:off x="5845423" y="4155767"/>
              <a:ext cx="120566" cy="44996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291" name="Line 1291"/>
            <p:cNvCxnSpPr/>
            <p:nvPr/>
          </p:nvCxnSpPr>
          <p:spPr>
            <a:xfrm flipH="0" flipV="1">
              <a:off x="5965990" y="4393594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292" name="Line 1292"/>
            <p:cNvCxnSpPr/>
            <p:nvPr/>
          </p:nvCxnSpPr>
          <p:spPr>
            <a:xfrm flipH="0" flipV="0">
              <a:off x="5965990" y="4605727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293" name="Line 1293"/>
            <p:cNvCxnSpPr/>
            <p:nvPr/>
          </p:nvCxnSpPr>
          <p:spPr>
            <a:xfrm flipH="1" flipV="0">
              <a:off x="5832637" y="4605727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294" name="Line 1294"/>
            <p:cNvCxnSpPr/>
            <p:nvPr/>
          </p:nvCxnSpPr>
          <p:spPr>
            <a:xfrm flipH="1" flipV="1">
              <a:off x="5620503" y="4560243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295" name="Line 1295"/>
            <p:cNvCxnSpPr/>
            <p:nvPr/>
          </p:nvCxnSpPr>
          <p:spPr>
            <a:xfrm flipH="1" flipV="0">
              <a:off x="5442000" y="4155767"/>
              <a:ext cx="403423" cy="232916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296" name="Line 1296"/>
            <p:cNvCxnSpPr/>
            <p:nvPr/>
          </p:nvCxnSpPr>
          <p:spPr>
            <a:xfrm flipH="0" flipV="0">
              <a:off x="5442000" y="4388684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297" name="Line 1297"/>
            <p:cNvCxnSpPr/>
            <p:nvPr/>
          </p:nvCxnSpPr>
          <p:spPr>
            <a:xfrm flipH="1" flipV="0">
              <a:off x="5308647" y="4388684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298" name="Line 1298"/>
            <p:cNvCxnSpPr/>
            <p:nvPr/>
          </p:nvCxnSpPr>
          <p:spPr>
            <a:xfrm flipH="1" flipV="1">
              <a:off x="5096514" y="4343200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299" name="Line 1299"/>
            <p:cNvCxnSpPr/>
            <p:nvPr/>
          </p:nvCxnSpPr>
          <p:spPr>
            <a:xfrm flipH="1" flipV="1">
              <a:off x="5396516" y="4043198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300" name="Line 1300"/>
            <p:cNvCxnSpPr/>
            <p:nvPr/>
          </p:nvCxnSpPr>
          <p:spPr>
            <a:xfrm flipH="1" flipV="1">
              <a:off x="5516029" y="3826374"/>
              <a:ext cx="329394" cy="32939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301" name="Line 1301"/>
            <p:cNvCxnSpPr/>
            <p:nvPr/>
          </p:nvCxnSpPr>
          <p:spPr>
            <a:xfrm flipH="1" flipV="0">
              <a:off x="5382677" y="3826374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302" name="Line 1302"/>
            <p:cNvCxnSpPr/>
            <p:nvPr/>
          </p:nvCxnSpPr>
          <p:spPr>
            <a:xfrm flipH="1" flipV="1">
              <a:off x="5170543" y="3780890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303" name="Line 1303"/>
            <p:cNvCxnSpPr/>
            <p:nvPr/>
          </p:nvCxnSpPr>
          <p:spPr>
            <a:xfrm flipH="1" flipV="1">
              <a:off x="5470545" y="3480888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304" name="Line 1304"/>
            <p:cNvCxnSpPr/>
            <p:nvPr/>
          </p:nvCxnSpPr>
          <p:spPr>
            <a:xfrm flipH="0" flipV="1">
              <a:off x="5516029" y="3693021"/>
              <a:ext cx="321942" cy="1333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305" name="Line 1305"/>
            <p:cNvCxnSpPr/>
            <p:nvPr/>
          </p:nvCxnSpPr>
          <p:spPr>
            <a:xfrm flipH="1" flipV="1">
              <a:off x="5492867" y="3545122"/>
              <a:ext cx="574182" cy="75593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1306" name="Line 1306"/>
            <p:cNvCxnSpPr/>
            <p:nvPr/>
          </p:nvCxnSpPr>
          <p:spPr>
            <a:xfrm flipH="0" flipV="0">
              <a:off x="5492867" y="3545122"/>
              <a:ext cx="120566" cy="44996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307" name="Line 1307"/>
            <p:cNvCxnSpPr/>
            <p:nvPr/>
          </p:nvCxnSpPr>
          <p:spPr>
            <a:xfrm flipH="0" flipV="1">
              <a:off x="5613433" y="3782949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308" name="Line 1308"/>
            <p:cNvCxnSpPr/>
            <p:nvPr/>
          </p:nvCxnSpPr>
          <p:spPr>
            <a:xfrm flipH="0" flipV="0">
              <a:off x="5613433" y="3995082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309" name="Line 1309"/>
            <p:cNvCxnSpPr/>
            <p:nvPr/>
          </p:nvCxnSpPr>
          <p:spPr>
            <a:xfrm flipH="1" flipV="0">
              <a:off x="5480081" y="3995082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310" name="Line 1310"/>
            <p:cNvCxnSpPr/>
            <p:nvPr/>
          </p:nvCxnSpPr>
          <p:spPr>
            <a:xfrm flipH="1" flipV="1">
              <a:off x="5267947" y="3949598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311" name="Line 1311"/>
            <p:cNvCxnSpPr/>
            <p:nvPr/>
          </p:nvCxnSpPr>
          <p:spPr>
            <a:xfrm flipH="1" flipV="0">
              <a:off x="5089444" y="3545122"/>
              <a:ext cx="403423" cy="232916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312" name="Line 1312"/>
            <p:cNvCxnSpPr/>
            <p:nvPr/>
          </p:nvCxnSpPr>
          <p:spPr>
            <a:xfrm flipH="0" flipV="0">
              <a:off x="5089444" y="3778038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313" name="Line 1313"/>
            <p:cNvCxnSpPr/>
            <p:nvPr/>
          </p:nvCxnSpPr>
          <p:spPr>
            <a:xfrm flipH="1" flipV="0">
              <a:off x="4956091" y="3778038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314" name="Line 1314"/>
            <p:cNvCxnSpPr/>
            <p:nvPr/>
          </p:nvCxnSpPr>
          <p:spPr>
            <a:xfrm flipH="1" flipV="1">
              <a:off x="4743958" y="3732554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315" name="Line 1315"/>
            <p:cNvCxnSpPr/>
            <p:nvPr/>
          </p:nvCxnSpPr>
          <p:spPr>
            <a:xfrm flipH="1" flipV="1">
              <a:off x="5043960" y="3432552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316" name="Line 1316"/>
            <p:cNvCxnSpPr/>
            <p:nvPr/>
          </p:nvCxnSpPr>
          <p:spPr>
            <a:xfrm flipH="1" flipV="1">
              <a:off x="5163473" y="3215728"/>
              <a:ext cx="329394" cy="32939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317" name="Line 1317"/>
            <p:cNvCxnSpPr/>
            <p:nvPr/>
          </p:nvCxnSpPr>
          <p:spPr>
            <a:xfrm flipH="1" flipV="0">
              <a:off x="5030121" y="3215728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318" name="Line 1318"/>
            <p:cNvCxnSpPr/>
            <p:nvPr/>
          </p:nvCxnSpPr>
          <p:spPr>
            <a:xfrm flipH="1" flipV="1">
              <a:off x="4817987" y="3170244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319" name="Line 1319"/>
            <p:cNvCxnSpPr/>
            <p:nvPr/>
          </p:nvCxnSpPr>
          <p:spPr>
            <a:xfrm flipH="1" flipV="1">
              <a:off x="5117989" y="2870242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320" name="Line 1320"/>
            <p:cNvCxnSpPr/>
            <p:nvPr/>
          </p:nvCxnSpPr>
          <p:spPr>
            <a:xfrm flipH="0" flipV="1">
              <a:off x="5163473" y="3082376"/>
              <a:ext cx="321942" cy="1333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321" name="Line 1321"/>
            <p:cNvCxnSpPr/>
            <p:nvPr/>
          </p:nvCxnSpPr>
          <p:spPr>
            <a:xfrm flipH="0" flipV="1">
              <a:off x="5492867" y="3141699"/>
              <a:ext cx="232916" cy="40342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322" name="Line 1322"/>
            <p:cNvCxnSpPr/>
            <p:nvPr/>
          </p:nvCxnSpPr>
          <p:spPr>
            <a:xfrm flipH="1" flipV="1">
              <a:off x="5380297" y="3096215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323" name="Line 1323"/>
            <p:cNvCxnSpPr/>
            <p:nvPr/>
          </p:nvCxnSpPr>
          <p:spPr>
            <a:xfrm flipH="1" flipV="1">
              <a:off x="5680299" y="2796213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324" name="Line 1324"/>
            <p:cNvCxnSpPr/>
            <p:nvPr/>
          </p:nvCxnSpPr>
          <p:spPr>
            <a:xfrm flipH="0" flipV="1">
              <a:off x="5725783" y="3008346"/>
              <a:ext cx="321942" cy="1333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325" name="Line 1325"/>
            <p:cNvCxnSpPr/>
            <p:nvPr/>
          </p:nvCxnSpPr>
          <p:spPr>
            <a:xfrm flipH="0" flipV="0">
              <a:off x="5725783" y="3141699"/>
              <a:ext cx="212133" cy="27645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326" name="Line 1326"/>
            <p:cNvCxnSpPr/>
            <p:nvPr/>
          </p:nvCxnSpPr>
          <p:spPr>
            <a:xfrm flipH="1" flipV="1">
              <a:off x="5991457" y="3046532"/>
              <a:ext cx="75593" cy="574182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1327" name="Line 1327"/>
            <p:cNvCxnSpPr/>
            <p:nvPr/>
          </p:nvCxnSpPr>
          <p:spPr>
            <a:xfrm flipH="1" flipV="0">
              <a:off x="5588034" y="3046532"/>
              <a:ext cx="403423" cy="232916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328" name="Line 1328"/>
            <p:cNvCxnSpPr/>
            <p:nvPr/>
          </p:nvCxnSpPr>
          <p:spPr>
            <a:xfrm flipH="0" flipV="0">
              <a:off x="5588034" y="3279449"/>
              <a:ext cx="276458" cy="21213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329" name="Line 1329"/>
            <p:cNvCxnSpPr/>
            <p:nvPr/>
          </p:nvCxnSpPr>
          <p:spPr>
            <a:xfrm flipH="1" flipV="0">
              <a:off x="5454681" y="3279449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330" name="Line 1330"/>
            <p:cNvCxnSpPr/>
            <p:nvPr/>
          </p:nvCxnSpPr>
          <p:spPr>
            <a:xfrm flipH="1" flipV="1">
              <a:off x="5242547" y="3233964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331" name="Line 1331"/>
            <p:cNvCxnSpPr/>
            <p:nvPr/>
          </p:nvCxnSpPr>
          <p:spPr>
            <a:xfrm flipH="1" flipV="1">
              <a:off x="5542549" y="2933963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332" name="Line 1332"/>
            <p:cNvCxnSpPr/>
            <p:nvPr/>
          </p:nvCxnSpPr>
          <p:spPr>
            <a:xfrm flipH="1" flipV="1">
              <a:off x="5662063" y="2717138"/>
              <a:ext cx="329394" cy="32939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333" name="Line 1333"/>
            <p:cNvCxnSpPr/>
            <p:nvPr/>
          </p:nvCxnSpPr>
          <p:spPr>
            <a:xfrm flipH="1" flipV="0">
              <a:off x="5528710" y="2717138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334" name="Line 1334"/>
            <p:cNvCxnSpPr/>
            <p:nvPr/>
          </p:nvCxnSpPr>
          <p:spPr>
            <a:xfrm flipH="1" flipV="1">
              <a:off x="5316577" y="2671654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335" name="Line 1335"/>
            <p:cNvCxnSpPr/>
            <p:nvPr/>
          </p:nvCxnSpPr>
          <p:spPr>
            <a:xfrm flipH="1" flipV="1">
              <a:off x="5616579" y="2371652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336" name="Line 1336"/>
            <p:cNvCxnSpPr/>
            <p:nvPr/>
          </p:nvCxnSpPr>
          <p:spPr>
            <a:xfrm flipH="0" flipV="1">
              <a:off x="5662063" y="2583786"/>
              <a:ext cx="321942" cy="1333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337" name="Line 1337"/>
            <p:cNvCxnSpPr/>
            <p:nvPr/>
          </p:nvCxnSpPr>
          <p:spPr>
            <a:xfrm flipH="0" flipV="1">
              <a:off x="5991457" y="2643109"/>
              <a:ext cx="232916" cy="40342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338" name="Line 1338"/>
            <p:cNvCxnSpPr/>
            <p:nvPr/>
          </p:nvCxnSpPr>
          <p:spPr>
            <a:xfrm flipH="1" flipV="1">
              <a:off x="5878887" y="2597625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339" name="Line 1339"/>
            <p:cNvCxnSpPr/>
            <p:nvPr/>
          </p:nvCxnSpPr>
          <p:spPr>
            <a:xfrm flipH="1" flipV="1">
              <a:off x="6178889" y="2297623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340" name="Line 1340"/>
            <p:cNvCxnSpPr/>
            <p:nvPr/>
          </p:nvCxnSpPr>
          <p:spPr>
            <a:xfrm flipH="0" flipV="1">
              <a:off x="6224373" y="2509756"/>
              <a:ext cx="321942" cy="1333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341" name="Line 1341"/>
            <p:cNvCxnSpPr/>
            <p:nvPr/>
          </p:nvCxnSpPr>
          <p:spPr>
            <a:xfrm flipH="0" flipV="0">
              <a:off x="6224373" y="2643109"/>
              <a:ext cx="212133" cy="27645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342" name="Line 1342"/>
            <p:cNvCxnSpPr/>
            <p:nvPr/>
          </p:nvCxnSpPr>
          <p:spPr>
            <a:xfrm flipH="0" flipV="0">
              <a:off x="5991457" y="3046532"/>
              <a:ext cx="449960" cy="120566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343" name="Line 1343"/>
            <p:cNvCxnSpPr/>
            <p:nvPr/>
          </p:nvCxnSpPr>
          <p:spPr>
            <a:xfrm flipH="1" flipV="1">
              <a:off x="6395933" y="2821612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344" name="Line 1344"/>
            <p:cNvCxnSpPr/>
            <p:nvPr/>
          </p:nvCxnSpPr>
          <p:spPr>
            <a:xfrm flipH="0" flipV="1">
              <a:off x="6441417" y="3033746"/>
              <a:ext cx="321942" cy="1333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345" name="Line 1345"/>
            <p:cNvCxnSpPr/>
            <p:nvPr/>
          </p:nvCxnSpPr>
          <p:spPr>
            <a:xfrm flipH="0" flipV="0">
              <a:off x="6441417" y="3167099"/>
              <a:ext cx="212133" cy="27645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346" name="Line 1346"/>
            <p:cNvCxnSpPr/>
            <p:nvPr/>
          </p:nvCxnSpPr>
          <p:spPr>
            <a:xfrm flipH="1" flipV="0">
              <a:off x="6229283" y="3167099"/>
              <a:ext cx="212133" cy="27645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347" name="Line 1347"/>
            <p:cNvCxnSpPr/>
            <p:nvPr/>
          </p:nvCxnSpPr>
          <p:spPr>
            <a:xfrm flipH="0" flipV="1">
              <a:off x="6067049" y="3399088"/>
              <a:ext cx="535053" cy="22162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1348" name="Line 1348"/>
            <p:cNvCxnSpPr/>
            <p:nvPr/>
          </p:nvCxnSpPr>
          <p:spPr>
            <a:xfrm flipH="1" flipV="1">
              <a:off x="6272708" y="3069695"/>
              <a:ext cx="329394" cy="32939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349" name="Line 1349"/>
            <p:cNvCxnSpPr/>
            <p:nvPr/>
          </p:nvCxnSpPr>
          <p:spPr>
            <a:xfrm flipH="1" flipV="0">
              <a:off x="6139356" y="3069695"/>
              <a:ext cx="133353" cy="32194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350" name="Line 1350"/>
            <p:cNvCxnSpPr/>
            <p:nvPr/>
          </p:nvCxnSpPr>
          <p:spPr>
            <a:xfrm flipH="1" flipV="1">
              <a:off x="5927222" y="3024211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351" name="Line 1351"/>
            <p:cNvCxnSpPr/>
            <p:nvPr/>
          </p:nvCxnSpPr>
          <p:spPr>
            <a:xfrm flipH="1" flipV="1">
              <a:off x="6227224" y="2724209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352" name="Line 1352"/>
            <p:cNvCxnSpPr/>
            <p:nvPr/>
          </p:nvCxnSpPr>
          <p:spPr>
            <a:xfrm flipH="0" flipV="1">
              <a:off x="6272708" y="2936342"/>
              <a:ext cx="321942" cy="1333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353" name="Line 1353"/>
            <p:cNvCxnSpPr/>
            <p:nvPr/>
          </p:nvCxnSpPr>
          <p:spPr>
            <a:xfrm flipH="0" flipV="1">
              <a:off x="6602102" y="2995665"/>
              <a:ext cx="232916" cy="40342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354" name="Line 1354"/>
            <p:cNvCxnSpPr/>
            <p:nvPr/>
          </p:nvCxnSpPr>
          <p:spPr>
            <a:xfrm flipH="1" flipV="1">
              <a:off x="6489532" y="2950181"/>
              <a:ext cx="345486" cy="4548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355" name="Line 1355"/>
            <p:cNvCxnSpPr/>
            <p:nvPr/>
          </p:nvCxnSpPr>
          <p:spPr>
            <a:xfrm flipH="1" flipV="1">
              <a:off x="6789534" y="2650179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356" name="Line 1356"/>
            <p:cNvCxnSpPr/>
            <p:nvPr/>
          </p:nvCxnSpPr>
          <p:spPr>
            <a:xfrm flipH="0" flipV="1">
              <a:off x="6835019" y="2862313"/>
              <a:ext cx="321942" cy="1333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357" name="Line 1357"/>
            <p:cNvCxnSpPr/>
            <p:nvPr/>
          </p:nvCxnSpPr>
          <p:spPr>
            <a:xfrm flipH="0" flipV="0">
              <a:off x="6835019" y="2995665"/>
              <a:ext cx="212133" cy="27645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358" name="Line 1358"/>
            <p:cNvCxnSpPr/>
            <p:nvPr/>
          </p:nvCxnSpPr>
          <p:spPr>
            <a:xfrm flipH="0" flipV="0">
              <a:off x="6602102" y="3399088"/>
              <a:ext cx="449960" cy="120566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359" name="Line 1359"/>
            <p:cNvCxnSpPr/>
            <p:nvPr/>
          </p:nvCxnSpPr>
          <p:spPr>
            <a:xfrm flipH="1" flipV="1">
              <a:off x="7006578" y="3174169"/>
              <a:ext cx="45484" cy="34548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360" name="Line 1360"/>
            <p:cNvCxnSpPr/>
            <p:nvPr/>
          </p:nvCxnSpPr>
          <p:spPr>
            <a:xfrm flipH="0" flipV="1">
              <a:off x="7052062" y="3386302"/>
              <a:ext cx="321942" cy="1333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361" name="Line 1361"/>
            <p:cNvCxnSpPr/>
            <p:nvPr/>
          </p:nvCxnSpPr>
          <p:spPr>
            <a:xfrm flipH="0" flipV="0">
              <a:off x="7052062" y="3519655"/>
              <a:ext cx="212133" cy="27645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362" name="Line 1362"/>
            <p:cNvCxnSpPr/>
            <p:nvPr/>
          </p:nvCxnSpPr>
          <p:spPr>
            <a:xfrm flipH="1" flipV="0">
              <a:off x="6839929" y="3519655"/>
              <a:ext cx="212133" cy="27645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363" name="Line 1363"/>
            <p:cNvCxnSpPr/>
            <p:nvPr/>
          </p:nvCxnSpPr>
          <p:spPr>
            <a:xfrm flipH="0" flipV="0">
              <a:off x="6602102" y="3399088"/>
              <a:ext cx="0" cy="46583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364" name="Line 1364"/>
            <p:cNvCxnSpPr/>
            <p:nvPr/>
          </p:nvCxnSpPr>
          <p:spPr>
            <a:xfrm flipH="0" flipV="1">
              <a:off x="6602102" y="3731569"/>
              <a:ext cx="321942" cy="1333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365" name="Line 1365"/>
            <p:cNvCxnSpPr/>
            <p:nvPr/>
          </p:nvCxnSpPr>
          <p:spPr>
            <a:xfrm flipH="0" flipV="0">
              <a:off x="6602102" y="3864921"/>
              <a:ext cx="212133" cy="27645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366" name="Line 1366"/>
            <p:cNvCxnSpPr/>
            <p:nvPr/>
          </p:nvCxnSpPr>
          <p:spPr>
            <a:xfrm flipH="1" flipV="0">
              <a:off x="6389969" y="3864921"/>
              <a:ext cx="212133" cy="27645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367" name="Line 1367"/>
            <p:cNvCxnSpPr/>
            <p:nvPr/>
          </p:nvCxnSpPr>
          <p:spPr>
            <a:xfrm flipH="1" flipV="1">
              <a:off x="6280160" y="3731569"/>
              <a:ext cx="321942" cy="1333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368" name="Line 1368"/>
            <p:cNvCxnSpPr/>
            <p:nvPr/>
          </p:nvCxnSpPr>
          <p:spPr>
            <a:xfrm flipH="0" flipV="0">
              <a:off x="6096060" y="3429000"/>
              <a:ext cx="448913" cy="562919"/>
            </a:xfrm>
            <a:prstGeom prst="line">
              <a:avLst/>
            </a:prstGeom>
            <a:ln w="1270">
              <a:solidFill>
                <a:srgbClr val="ff0000"/>
              </a:solidFill>
              <a:prstDash val="solid"/>
            </a:ln>
          </p:spPr>
        </p:cxnSp>
        <p:cxnSp>
          <p:nvCxnSpPr>
            <p:cNvPr id="1369" name="Line 1369"/>
            <p:cNvCxnSpPr/>
            <p:nvPr/>
          </p:nvCxnSpPr>
          <p:spPr>
            <a:xfrm flipH="0" flipV="1">
              <a:off x="6544973" y="3361758"/>
              <a:ext cx="348278" cy="630161"/>
            </a:xfrm>
            <a:prstGeom prst="line">
              <a:avLst/>
            </a:prstGeom>
            <a:ln w="1270">
              <a:solidFill>
                <a:srgbClr val="ff3300">
                  <a:alpha val="97222"/>
                </a:srgbClr>
              </a:solidFill>
              <a:prstDash val="solid"/>
            </a:ln>
          </p:spPr>
        </p:cxnSp>
        <p:cxnSp>
          <p:nvCxnSpPr>
            <p:cNvPr id="1370" name="Line 1370"/>
            <p:cNvCxnSpPr/>
            <p:nvPr/>
          </p:nvCxnSpPr>
          <p:spPr>
            <a:xfrm flipH="1" flipV="1">
              <a:off x="6227861" y="3286786"/>
              <a:ext cx="665390" cy="74971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1371" name="Line 1371"/>
            <p:cNvCxnSpPr/>
            <p:nvPr/>
          </p:nvCxnSpPr>
          <p:spPr>
            <a:xfrm flipH="0" flipV="0">
              <a:off x="6227861" y="3286786"/>
              <a:ext cx="160326" cy="556503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1372" name="Line 1372"/>
            <p:cNvCxnSpPr/>
            <p:nvPr/>
          </p:nvCxnSpPr>
          <p:spPr>
            <a:xfrm flipH="0" flipV="1">
              <a:off x="6388186" y="3552847"/>
              <a:ext cx="364203" cy="29044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373" name="Line 1373"/>
            <p:cNvCxnSpPr/>
            <p:nvPr/>
          </p:nvCxnSpPr>
          <p:spPr>
            <a:xfrm flipH="1" flipV="1">
              <a:off x="6447402" y="3384287"/>
              <a:ext cx="304987" cy="16856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374" name="Line 1374"/>
            <p:cNvCxnSpPr/>
            <p:nvPr/>
          </p:nvCxnSpPr>
          <p:spPr>
            <a:xfrm flipH="0" flipV="1">
              <a:off x="6752389" y="3214626"/>
              <a:ext cx="83880" cy="3382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375" name="Line 1375"/>
            <p:cNvCxnSpPr/>
            <p:nvPr/>
          </p:nvCxnSpPr>
          <p:spPr>
            <a:xfrm flipH="0" flipV="1">
              <a:off x="6752389" y="3546331"/>
              <a:ext cx="348406" cy="651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376" name="Line 1376"/>
            <p:cNvCxnSpPr/>
            <p:nvPr/>
          </p:nvCxnSpPr>
          <p:spPr>
            <a:xfrm flipH="0" flipV="0">
              <a:off x="6752389" y="3552847"/>
              <a:ext cx="96468" cy="3348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377" name="Line 1377"/>
            <p:cNvCxnSpPr/>
            <p:nvPr/>
          </p:nvCxnSpPr>
          <p:spPr>
            <a:xfrm flipH="0" flipV="0">
              <a:off x="6388186" y="3843289"/>
              <a:ext cx="374808" cy="276621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378" name="Line 1378"/>
            <p:cNvCxnSpPr/>
            <p:nvPr/>
          </p:nvCxnSpPr>
          <p:spPr>
            <a:xfrm flipH="0" flipV="1">
              <a:off x="6762994" y="3781689"/>
              <a:ext cx="83880" cy="3382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379" name="Line 1379"/>
            <p:cNvCxnSpPr/>
            <p:nvPr/>
          </p:nvCxnSpPr>
          <p:spPr>
            <a:xfrm flipH="0" flipV="1">
              <a:off x="6762994" y="4113394"/>
              <a:ext cx="348406" cy="651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380" name="Line 1380"/>
            <p:cNvCxnSpPr/>
            <p:nvPr/>
          </p:nvCxnSpPr>
          <p:spPr>
            <a:xfrm flipH="0" flipV="0">
              <a:off x="6762994" y="4119910"/>
              <a:ext cx="96468" cy="3348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381" name="Line 1381"/>
            <p:cNvCxnSpPr/>
            <p:nvPr/>
          </p:nvCxnSpPr>
          <p:spPr>
            <a:xfrm flipH="1" flipV="0">
              <a:off x="6464524" y="4119910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382" name="Line 1382"/>
            <p:cNvCxnSpPr/>
            <p:nvPr/>
          </p:nvCxnSpPr>
          <p:spPr>
            <a:xfrm flipH="1" flipV="0">
              <a:off x="6217998" y="3843289"/>
              <a:ext cx="170188" cy="43363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383" name="Line 1383"/>
            <p:cNvCxnSpPr/>
            <p:nvPr/>
          </p:nvCxnSpPr>
          <p:spPr>
            <a:xfrm flipH="0" flipV="1">
              <a:off x="6217998" y="4270405"/>
              <a:ext cx="348406" cy="651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384" name="Line 1384"/>
            <p:cNvCxnSpPr/>
            <p:nvPr/>
          </p:nvCxnSpPr>
          <p:spPr>
            <a:xfrm flipH="0" flipV="0">
              <a:off x="6217998" y="4276921"/>
              <a:ext cx="96468" cy="3348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385" name="Line 1385"/>
            <p:cNvCxnSpPr/>
            <p:nvPr/>
          </p:nvCxnSpPr>
          <p:spPr>
            <a:xfrm flipH="1" flipV="0">
              <a:off x="5919528" y="4276921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386" name="Line 1386"/>
            <p:cNvCxnSpPr/>
            <p:nvPr/>
          </p:nvCxnSpPr>
          <p:spPr>
            <a:xfrm flipH="1" flipV="1">
              <a:off x="5967030" y="4035168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387" name="Line 1387"/>
            <p:cNvCxnSpPr/>
            <p:nvPr/>
          </p:nvCxnSpPr>
          <p:spPr>
            <a:xfrm flipH="1" flipV="1">
              <a:off x="5925282" y="3791132"/>
              <a:ext cx="462904" cy="5215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388" name="Line 1388"/>
            <p:cNvCxnSpPr/>
            <p:nvPr/>
          </p:nvCxnSpPr>
          <p:spPr>
            <a:xfrm flipH="0" flipV="0">
              <a:off x="5925282" y="3791132"/>
              <a:ext cx="96468" cy="3348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389" name="Line 1389"/>
            <p:cNvCxnSpPr/>
            <p:nvPr/>
          </p:nvCxnSpPr>
          <p:spPr>
            <a:xfrm flipH="1" flipV="0">
              <a:off x="5626812" y="3791132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390" name="Line 1390"/>
            <p:cNvCxnSpPr/>
            <p:nvPr/>
          </p:nvCxnSpPr>
          <p:spPr>
            <a:xfrm flipH="1" flipV="1">
              <a:off x="5674314" y="3549379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391" name="Line 1391"/>
            <p:cNvCxnSpPr/>
            <p:nvPr/>
          </p:nvCxnSpPr>
          <p:spPr>
            <a:xfrm flipH="0" flipV="1">
              <a:off x="5925282" y="3486146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392" name="Line 1392"/>
            <p:cNvCxnSpPr/>
            <p:nvPr/>
          </p:nvCxnSpPr>
          <p:spPr>
            <a:xfrm flipH="1" flipV="0">
              <a:off x="5731815" y="3286786"/>
              <a:ext cx="496045" cy="29889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1393" name="Line 1393"/>
            <p:cNvCxnSpPr/>
            <p:nvPr/>
          </p:nvCxnSpPr>
          <p:spPr>
            <a:xfrm flipH="0" flipV="0">
              <a:off x="5731815" y="3585683"/>
              <a:ext cx="374808" cy="276621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394" name="Line 1394"/>
            <p:cNvCxnSpPr/>
            <p:nvPr/>
          </p:nvCxnSpPr>
          <p:spPr>
            <a:xfrm flipH="0" flipV="1">
              <a:off x="6106624" y="3524083"/>
              <a:ext cx="83880" cy="3382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395" name="Line 1395"/>
            <p:cNvCxnSpPr/>
            <p:nvPr/>
          </p:nvCxnSpPr>
          <p:spPr>
            <a:xfrm flipH="0" flipV="1">
              <a:off x="6106624" y="3855788"/>
              <a:ext cx="348406" cy="651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396" name="Line 1396"/>
            <p:cNvCxnSpPr/>
            <p:nvPr/>
          </p:nvCxnSpPr>
          <p:spPr>
            <a:xfrm flipH="0" flipV="0">
              <a:off x="6106624" y="3862304"/>
              <a:ext cx="96468" cy="3348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397" name="Line 1397"/>
            <p:cNvCxnSpPr/>
            <p:nvPr/>
          </p:nvCxnSpPr>
          <p:spPr>
            <a:xfrm flipH="1" flipV="0">
              <a:off x="5808153" y="3862304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398" name="Line 1398"/>
            <p:cNvCxnSpPr/>
            <p:nvPr/>
          </p:nvCxnSpPr>
          <p:spPr>
            <a:xfrm flipH="1" flipV="0">
              <a:off x="5561628" y="3585683"/>
              <a:ext cx="170188" cy="43363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399" name="Line 1399"/>
            <p:cNvCxnSpPr/>
            <p:nvPr/>
          </p:nvCxnSpPr>
          <p:spPr>
            <a:xfrm flipH="0" flipV="1">
              <a:off x="5561628" y="4012798"/>
              <a:ext cx="348406" cy="651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400" name="Line 1400"/>
            <p:cNvCxnSpPr/>
            <p:nvPr/>
          </p:nvCxnSpPr>
          <p:spPr>
            <a:xfrm flipH="0" flipV="0">
              <a:off x="5561628" y="4019314"/>
              <a:ext cx="96468" cy="3348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401" name="Line 1401"/>
            <p:cNvCxnSpPr/>
            <p:nvPr/>
          </p:nvCxnSpPr>
          <p:spPr>
            <a:xfrm flipH="1" flipV="0">
              <a:off x="5263157" y="4019314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402" name="Line 1402"/>
            <p:cNvCxnSpPr/>
            <p:nvPr/>
          </p:nvCxnSpPr>
          <p:spPr>
            <a:xfrm flipH="1" flipV="1">
              <a:off x="5310660" y="3777561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403" name="Line 1403"/>
            <p:cNvCxnSpPr/>
            <p:nvPr/>
          </p:nvCxnSpPr>
          <p:spPr>
            <a:xfrm flipH="1" flipV="1">
              <a:off x="5268912" y="3533526"/>
              <a:ext cx="462904" cy="5215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404" name="Line 1404"/>
            <p:cNvCxnSpPr/>
            <p:nvPr/>
          </p:nvCxnSpPr>
          <p:spPr>
            <a:xfrm flipH="0" flipV="0">
              <a:off x="5268912" y="3533526"/>
              <a:ext cx="96468" cy="3348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405" name="Line 1405"/>
            <p:cNvCxnSpPr/>
            <p:nvPr/>
          </p:nvCxnSpPr>
          <p:spPr>
            <a:xfrm flipH="1" flipV="0">
              <a:off x="4970441" y="3533526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406" name="Line 1406"/>
            <p:cNvCxnSpPr/>
            <p:nvPr/>
          </p:nvCxnSpPr>
          <p:spPr>
            <a:xfrm flipH="1" flipV="1">
              <a:off x="5017944" y="3291773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407" name="Line 1407"/>
            <p:cNvCxnSpPr/>
            <p:nvPr/>
          </p:nvCxnSpPr>
          <p:spPr>
            <a:xfrm flipH="0" flipV="1">
              <a:off x="5268912" y="3228539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408" name="Line 1408"/>
            <p:cNvCxnSpPr/>
            <p:nvPr/>
          </p:nvCxnSpPr>
          <p:spPr>
            <a:xfrm flipH="1" flipV="1">
              <a:off x="5662387" y="3125053"/>
              <a:ext cx="69429" cy="46063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409" name="Line 1409"/>
            <p:cNvCxnSpPr/>
            <p:nvPr/>
          </p:nvCxnSpPr>
          <p:spPr>
            <a:xfrm flipH="1" flipV="0">
              <a:off x="5363916" y="3125053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410" name="Line 1410"/>
            <p:cNvCxnSpPr/>
            <p:nvPr/>
          </p:nvCxnSpPr>
          <p:spPr>
            <a:xfrm flipH="1" flipV="1">
              <a:off x="5411419" y="2883300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411" name="Line 1411"/>
            <p:cNvCxnSpPr/>
            <p:nvPr/>
          </p:nvCxnSpPr>
          <p:spPr>
            <a:xfrm flipH="0" flipV="1">
              <a:off x="5662387" y="2820066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412" name="Line 1412"/>
            <p:cNvCxnSpPr/>
            <p:nvPr/>
          </p:nvCxnSpPr>
          <p:spPr>
            <a:xfrm flipH="0" flipV="0">
              <a:off x="5662387" y="3125053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413" name="Line 1413"/>
            <p:cNvCxnSpPr/>
            <p:nvPr/>
          </p:nvCxnSpPr>
          <p:spPr>
            <a:xfrm flipH="1" flipV="1">
              <a:off x="5810763" y="2885004"/>
              <a:ext cx="417098" cy="401783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1414" name="Line 1414"/>
            <p:cNvCxnSpPr/>
            <p:nvPr/>
          </p:nvCxnSpPr>
          <p:spPr>
            <a:xfrm flipH="1" flipV="0">
              <a:off x="5640575" y="2885004"/>
              <a:ext cx="170188" cy="43363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415" name="Line 1415"/>
            <p:cNvCxnSpPr/>
            <p:nvPr/>
          </p:nvCxnSpPr>
          <p:spPr>
            <a:xfrm flipH="0" flipV="1">
              <a:off x="5640575" y="3312119"/>
              <a:ext cx="348406" cy="651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416" name="Line 1416"/>
            <p:cNvCxnSpPr/>
            <p:nvPr/>
          </p:nvCxnSpPr>
          <p:spPr>
            <a:xfrm flipH="0" flipV="0">
              <a:off x="5640575" y="3318635"/>
              <a:ext cx="96468" cy="3348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417" name="Line 1417"/>
            <p:cNvCxnSpPr/>
            <p:nvPr/>
          </p:nvCxnSpPr>
          <p:spPr>
            <a:xfrm flipH="1" flipV="0">
              <a:off x="5342104" y="3318635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418" name="Line 1418"/>
            <p:cNvCxnSpPr/>
            <p:nvPr/>
          </p:nvCxnSpPr>
          <p:spPr>
            <a:xfrm flipH="1" flipV="1">
              <a:off x="5389607" y="3076882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419" name="Line 1419"/>
            <p:cNvCxnSpPr/>
            <p:nvPr/>
          </p:nvCxnSpPr>
          <p:spPr>
            <a:xfrm flipH="1" flipV="1">
              <a:off x="5347859" y="2832847"/>
              <a:ext cx="462904" cy="5215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420" name="Line 1420"/>
            <p:cNvCxnSpPr/>
            <p:nvPr/>
          </p:nvCxnSpPr>
          <p:spPr>
            <a:xfrm flipH="0" flipV="0">
              <a:off x="5347859" y="2832847"/>
              <a:ext cx="96468" cy="3348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421" name="Line 1421"/>
            <p:cNvCxnSpPr/>
            <p:nvPr/>
          </p:nvCxnSpPr>
          <p:spPr>
            <a:xfrm flipH="1" flipV="0">
              <a:off x="5049388" y="2832847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422" name="Line 1422"/>
            <p:cNvCxnSpPr/>
            <p:nvPr/>
          </p:nvCxnSpPr>
          <p:spPr>
            <a:xfrm flipH="1" flipV="1">
              <a:off x="5096891" y="2591094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423" name="Line 1423"/>
            <p:cNvCxnSpPr/>
            <p:nvPr/>
          </p:nvCxnSpPr>
          <p:spPr>
            <a:xfrm flipH="0" flipV="1">
              <a:off x="5347859" y="2527860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424" name="Line 1424"/>
            <p:cNvCxnSpPr/>
            <p:nvPr/>
          </p:nvCxnSpPr>
          <p:spPr>
            <a:xfrm flipH="1" flipV="1">
              <a:off x="5741334" y="2424374"/>
              <a:ext cx="69429" cy="46063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425" name="Line 1425"/>
            <p:cNvCxnSpPr/>
            <p:nvPr/>
          </p:nvCxnSpPr>
          <p:spPr>
            <a:xfrm flipH="1" flipV="0">
              <a:off x="5442863" y="2424374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426" name="Line 1426"/>
            <p:cNvCxnSpPr/>
            <p:nvPr/>
          </p:nvCxnSpPr>
          <p:spPr>
            <a:xfrm flipH="1" flipV="1">
              <a:off x="5490366" y="2182621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427" name="Line 1427"/>
            <p:cNvCxnSpPr/>
            <p:nvPr/>
          </p:nvCxnSpPr>
          <p:spPr>
            <a:xfrm flipH="0" flipV="1">
              <a:off x="5741334" y="2119387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428" name="Line 1428"/>
            <p:cNvCxnSpPr/>
            <p:nvPr/>
          </p:nvCxnSpPr>
          <p:spPr>
            <a:xfrm flipH="0" flipV="0">
              <a:off x="5741334" y="2424374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429" name="Line 1429"/>
            <p:cNvCxnSpPr/>
            <p:nvPr/>
          </p:nvCxnSpPr>
          <p:spPr>
            <a:xfrm flipH="0" flipV="1">
              <a:off x="5810763" y="2698721"/>
              <a:ext cx="426965" cy="18628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430" name="Line 1430"/>
            <p:cNvCxnSpPr/>
            <p:nvPr/>
          </p:nvCxnSpPr>
          <p:spPr>
            <a:xfrm flipH="1" flipV="1">
              <a:off x="5986760" y="2456968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431" name="Line 1431"/>
            <p:cNvCxnSpPr/>
            <p:nvPr/>
          </p:nvCxnSpPr>
          <p:spPr>
            <a:xfrm flipH="0" flipV="1">
              <a:off x="6237728" y="2393734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432" name="Line 1432"/>
            <p:cNvCxnSpPr/>
            <p:nvPr/>
          </p:nvCxnSpPr>
          <p:spPr>
            <a:xfrm flipH="0" flipV="0">
              <a:off x="6237728" y="2698721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433" name="Line 1433"/>
            <p:cNvCxnSpPr/>
            <p:nvPr/>
          </p:nvCxnSpPr>
          <p:spPr>
            <a:xfrm flipH="0" flipV="0">
              <a:off x="6237728" y="2698721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434" name="Line 1434"/>
            <p:cNvCxnSpPr/>
            <p:nvPr/>
          </p:nvCxnSpPr>
          <p:spPr>
            <a:xfrm flipH="0" flipV="1">
              <a:off x="6227861" y="2779912"/>
              <a:ext cx="280140" cy="506874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1435" name="Line 1435"/>
            <p:cNvCxnSpPr/>
            <p:nvPr/>
          </p:nvCxnSpPr>
          <p:spPr>
            <a:xfrm flipH="1" flipV="1">
              <a:off x="6045096" y="2727755"/>
              <a:ext cx="462904" cy="5215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436" name="Line 1436"/>
            <p:cNvCxnSpPr/>
            <p:nvPr/>
          </p:nvCxnSpPr>
          <p:spPr>
            <a:xfrm flipH="0" flipV="0">
              <a:off x="6045096" y="2727755"/>
              <a:ext cx="96468" cy="3348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437" name="Line 1437"/>
            <p:cNvCxnSpPr/>
            <p:nvPr/>
          </p:nvCxnSpPr>
          <p:spPr>
            <a:xfrm flipH="1" flipV="0">
              <a:off x="5746625" y="2727755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438" name="Line 1438"/>
            <p:cNvCxnSpPr/>
            <p:nvPr/>
          </p:nvCxnSpPr>
          <p:spPr>
            <a:xfrm flipH="1" flipV="1">
              <a:off x="5794128" y="2486002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439" name="Line 1439"/>
            <p:cNvCxnSpPr/>
            <p:nvPr/>
          </p:nvCxnSpPr>
          <p:spPr>
            <a:xfrm flipH="0" flipV="1">
              <a:off x="6045096" y="2422769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440" name="Line 1440"/>
            <p:cNvCxnSpPr/>
            <p:nvPr/>
          </p:nvCxnSpPr>
          <p:spPr>
            <a:xfrm flipH="1" flipV="1">
              <a:off x="6438571" y="2319282"/>
              <a:ext cx="69429" cy="46063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441" name="Line 1441"/>
            <p:cNvCxnSpPr/>
            <p:nvPr/>
          </p:nvCxnSpPr>
          <p:spPr>
            <a:xfrm flipH="1" flipV="0">
              <a:off x="6140101" y="2319282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442" name="Line 1442"/>
            <p:cNvCxnSpPr/>
            <p:nvPr/>
          </p:nvCxnSpPr>
          <p:spPr>
            <a:xfrm flipH="1" flipV="1">
              <a:off x="6187603" y="2077529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443" name="Line 1443"/>
            <p:cNvCxnSpPr/>
            <p:nvPr/>
          </p:nvCxnSpPr>
          <p:spPr>
            <a:xfrm flipH="0" flipV="1">
              <a:off x="6438571" y="2014295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444" name="Line 1444"/>
            <p:cNvCxnSpPr/>
            <p:nvPr/>
          </p:nvCxnSpPr>
          <p:spPr>
            <a:xfrm flipH="0" flipV="0">
              <a:off x="6438571" y="2319282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445" name="Line 1445"/>
            <p:cNvCxnSpPr/>
            <p:nvPr/>
          </p:nvCxnSpPr>
          <p:spPr>
            <a:xfrm flipH="0" flipV="1">
              <a:off x="6508000" y="2593629"/>
              <a:ext cx="426965" cy="18628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446" name="Line 1446"/>
            <p:cNvCxnSpPr/>
            <p:nvPr/>
          </p:nvCxnSpPr>
          <p:spPr>
            <a:xfrm flipH="1" flipV="1">
              <a:off x="6683997" y="2351876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447" name="Line 1447"/>
            <p:cNvCxnSpPr/>
            <p:nvPr/>
          </p:nvCxnSpPr>
          <p:spPr>
            <a:xfrm flipH="0" flipV="1">
              <a:off x="6934965" y="2288643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448" name="Line 1448"/>
            <p:cNvCxnSpPr/>
            <p:nvPr/>
          </p:nvCxnSpPr>
          <p:spPr>
            <a:xfrm flipH="0" flipV="0">
              <a:off x="6934965" y="2593629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449" name="Line 1449"/>
            <p:cNvCxnSpPr/>
            <p:nvPr/>
          </p:nvCxnSpPr>
          <p:spPr>
            <a:xfrm flipH="0" flipV="0">
              <a:off x="6934965" y="2593629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450" name="Line 1450"/>
            <p:cNvCxnSpPr/>
            <p:nvPr/>
          </p:nvCxnSpPr>
          <p:spPr>
            <a:xfrm flipH="0" flipV="0">
              <a:off x="6508000" y="2779912"/>
              <a:ext cx="290442" cy="36420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451" name="Line 1451"/>
            <p:cNvCxnSpPr/>
            <p:nvPr/>
          </p:nvCxnSpPr>
          <p:spPr>
            <a:xfrm flipH="0" flipV="1">
              <a:off x="6798442" y="2839128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452" name="Line 1452"/>
            <p:cNvCxnSpPr/>
            <p:nvPr/>
          </p:nvCxnSpPr>
          <p:spPr>
            <a:xfrm flipH="0" flipV="0">
              <a:off x="6798442" y="3144115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453" name="Line 1453"/>
            <p:cNvCxnSpPr/>
            <p:nvPr/>
          </p:nvCxnSpPr>
          <p:spPr>
            <a:xfrm flipH="0" flipV="0">
              <a:off x="6798442" y="3144115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454" name="Line 1454"/>
            <p:cNvCxnSpPr/>
            <p:nvPr/>
          </p:nvCxnSpPr>
          <p:spPr>
            <a:xfrm flipH="1" flipV="0">
              <a:off x="6463594" y="3144115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455" name="Line 1455"/>
            <p:cNvCxnSpPr/>
            <p:nvPr/>
          </p:nvCxnSpPr>
          <p:spPr>
            <a:xfrm flipH="1" flipV="1">
              <a:off x="6793452" y="2699637"/>
              <a:ext cx="99799" cy="662121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1456" name="Line 1456"/>
            <p:cNvCxnSpPr/>
            <p:nvPr/>
          </p:nvCxnSpPr>
          <p:spPr>
            <a:xfrm flipH="1" flipV="0">
              <a:off x="6297406" y="2699637"/>
              <a:ext cx="496045" cy="29889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1457" name="Line 1457"/>
            <p:cNvCxnSpPr/>
            <p:nvPr/>
          </p:nvCxnSpPr>
          <p:spPr>
            <a:xfrm flipH="0" flipV="0">
              <a:off x="6297406" y="2998533"/>
              <a:ext cx="374808" cy="276621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458" name="Line 1458"/>
            <p:cNvCxnSpPr/>
            <p:nvPr/>
          </p:nvCxnSpPr>
          <p:spPr>
            <a:xfrm flipH="0" flipV="1">
              <a:off x="6672215" y="2936933"/>
              <a:ext cx="83880" cy="3382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459" name="Line 1459"/>
            <p:cNvCxnSpPr/>
            <p:nvPr/>
          </p:nvCxnSpPr>
          <p:spPr>
            <a:xfrm flipH="0" flipV="1">
              <a:off x="6672215" y="3268638"/>
              <a:ext cx="348406" cy="651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460" name="Line 1460"/>
            <p:cNvCxnSpPr/>
            <p:nvPr/>
          </p:nvCxnSpPr>
          <p:spPr>
            <a:xfrm flipH="0" flipV="0">
              <a:off x="6672215" y="3275154"/>
              <a:ext cx="96468" cy="3348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461" name="Line 1461"/>
            <p:cNvCxnSpPr/>
            <p:nvPr/>
          </p:nvCxnSpPr>
          <p:spPr>
            <a:xfrm flipH="1" flipV="0">
              <a:off x="6373744" y="3275154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462" name="Line 1462"/>
            <p:cNvCxnSpPr/>
            <p:nvPr/>
          </p:nvCxnSpPr>
          <p:spPr>
            <a:xfrm flipH="1" flipV="0">
              <a:off x="6127219" y="2998533"/>
              <a:ext cx="170188" cy="43363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463" name="Line 1463"/>
            <p:cNvCxnSpPr/>
            <p:nvPr/>
          </p:nvCxnSpPr>
          <p:spPr>
            <a:xfrm flipH="0" flipV="1">
              <a:off x="6127219" y="3425649"/>
              <a:ext cx="348406" cy="651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464" name="Line 1464"/>
            <p:cNvCxnSpPr/>
            <p:nvPr/>
          </p:nvCxnSpPr>
          <p:spPr>
            <a:xfrm flipH="0" flipV="0">
              <a:off x="6127219" y="3432165"/>
              <a:ext cx="96468" cy="3348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465" name="Line 1465"/>
            <p:cNvCxnSpPr/>
            <p:nvPr/>
          </p:nvCxnSpPr>
          <p:spPr>
            <a:xfrm flipH="1" flipV="0">
              <a:off x="5828748" y="3432165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466" name="Line 1466"/>
            <p:cNvCxnSpPr/>
            <p:nvPr/>
          </p:nvCxnSpPr>
          <p:spPr>
            <a:xfrm flipH="1" flipV="1">
              <a:off x="5876251" y="3190412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467" name="Line 1467"/>
            <p:cNvCxnSpPr/>
            <p:nvPr/>
          </p:nvCxnSpPr>
          <p:spPr>
            <a:xfrm flipH="1" flipV="1">
              <a:off x="5834503" y="2946376"/>
              <a:ext cx="462904" cy="5215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468" name="Line 1468"/>
            <p:cNvCxnSpPr/>
            <p:nvPr/>
          </p:nvCxnSpPr>
          <p:spPr>
            <a:xfrm flipH="0" flipV="0">
              <a:off x="5834503" y="2946376"/>
              <a:ext cx="96468" cy="3348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469" name="Line 1469"/>
            <p:cNvCxnSpPr/>
            <p:nvPr/>
          </p:nvCxnSpPr>
          <p:spPr>
            <a:xfrm flipH="1" flipV="0">
              <a:off x="5536032" y="2946376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470" name="Line 1470"/>
            <p:cNvCxnSpPr/>
            <p:nvPr/>
          </p:nvCxnSpPr>
          <p:spPr>
            <a:xfrm flipH="1" flipV="1">
              <a:off x="5583535" y="2704623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471" name="Line 1471"/>
            <p:cNvCxnSpPr/>
            <p:nvPr/>
          </p:nvCxnSpPr>
          <p:spPr>
            <a:xfrm flipH="0" flipV="1">
              <a:off x="5834503" y="2641389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472" name="Line 1472"/>
            <p:cNvCxnSpPr/>
            <p:nvPr/>
          </p:nvCxnSpPr>
          <p:spPr>
            <a:xfrm flipH="1" flipV="1">
              <a:off x="6227978" y="2537903"/>
              <a:ext cx="69429" cy="46063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473" name="Line 1473"/>
            <p:cNvCxnSpPr/>
            <p:nvPr/>
          </p:nvCxnSpPr>
          <p:spPr>
            <a:xfrm flipH="1" flipV="0">
              <a:off x="5929507" y="2537903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474" name="Line 1474"/>
            <p:cNvCxnSpPr/>
            <p:nvPr/>
          </p:nvCxnSpPr>
          <p:spPr>
            <a:xfrm flipH="1" flipV="1">
              <a:off x="5977010" y="2296150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475" name="Line 1475"/>
            <p:cNvCxnSpPr/>
            <p:nvPr/>
          </p:nvCxnSpPr>
          <p:spPr>
            <a:xfrm flipH="0" flipV="1">
              <a:off x="6227978" y="2232916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476" name="Line 1476"/>
            <p:cNvCxnSpPr/>
            <p:nvPr/>
          </p:nvCxnSpPr>
          <p:spPr>
            <a:xfrm flipH="0" flipV="0">
              <a:off x="6227978" y="2537903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477" name="Line 1477"/>
            <p:cNvCxnSpPr/>
            <p:nvPr/>
          </p:nvCxnSpPr>
          <p:spPr>
            <a:xfrm flipH="1" flipV="1">
              <a:off x="6376354" y="2297854"/>
              <a:ext cx="417098" cy="401783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1478" name="Line 1478"/>
            <p:cNvCxnSpPr/>
            <p:nvPr/>
          </p:nvCxnSpPr>
          <p:spPr>
            <a:xfrm flipH="1" flipV="0">
              <a:off x="6206166" y="2297854"/>
              <a:ext cx="170188" cy="43363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479" name="Line 1479"/>
            <p:cNvCxnSpPr/>
            <p:nvPr/>
          </p:nvCxnSpPr>
          <p:spPr>
            <a:xfrm flipH="0" flipV="1">
              <a:off x="6206166" y="2724970"/>
              <a:ext cx="348406" cy="651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480" name="Line 1480"/>
            <p:cNvCxnSpPr/>
            <p:nvPr/>
          </p:nvCxnSpPr>
          <p:spPr>
            <a:xfrm flipH="0" flipV="0">
              <a:off x="6206166" y="2731486"/>
              <a:ext cx="96468" cy="3348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481" name="Line 1481"/>
            <p:cNvCxnSpPr/>
            <p:nvPr/>
          </p:nvCxnSpPr>
          <p:spPr>
            <a:xfrm flipH="1" flipV="0">
              <a:off x="5907695" y="2731486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482" name="Line 1482"/>
            <p:cNvCxnSpPr/>
            <p:nvPr/>
          </p:nvCxnSpPr>
          <p:spPr>
            <a:xfrm flipH="1" flipV="1">
              <a:off x="5955198" y="2489733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483" name="Line 1483"/>
            <p:cNvCxnSpPr/>
            <p:nvPr/>
          </p:nvCxnSpPr>
          <p:spPr>
            <a:xfrm flipH="1" flipV="1">
              <a:off x="5913450" y="2245697"/>
              <a:ext cx="462904" cy="5215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484" name="Line 1484"/>
            <p:cNvCxnSpPr/>
            <p:nvPr/>
          </p:nvCxnSpPr>
          <p:spPr>
            <a:xfrm flipH="0" flipV="0">
              <a:off x="5913450" y="2245697"/>
              <a:ext cx="96468" cy="3348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485" name="Line 1485"/>
            <p:cNvCxnSpPr/>
            <p:nvPr/>
          </p:nvCxnSpPr>
          <p:spPr>
            <a:xfrm flipH="1" flipV="0">
              <a:off x="5614979" y="2245697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486" name="Line 1486"/>
            <p:cNvCxnSpPr/>
            <p:nvPr/>
          </p:nvCxnSpPr>
          <p:spPr>
            <a:xfrm flipH="1" flipV="1">
              <a:off x="5662482" y="2003944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487" name="Line 1487"/>
            <p:cNvCxnSpPr/>
            <p:nvPr/>
          </p:nvCxnSpPr>
          <p:spPr>
            <a:xfrm flipH="0" flipV="1">
              <a:off x="5913450" y="1940711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488" name="Line 1488"/>
            <p:cNvCxnSpPr/>
            <p:nvPr/>
          </p:nvCxnSpPr>
          <p:spPr>
            <a:xfrm flipH="1" flipV="1">
              <a:off x="6306925" y="1837224"/>
              <a:ext cx="69429" cy="46063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489" name="Line 1489"/>
            <p:cNvCxnSpPr/>
            <p:nvPr/>
          </p:nvCxnSpPr>
          <p:spPr>
            <a:xfrm flipH="1" flipV="0">
              <a:off x="6008454" y="1837224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490" name="Line 1490"/>
            <p:cNvCxnSpPr/>
            <p:nvPr/>
          </p:nvCxnSpPr>
          <p:spPr>
            <a:xfrm flipH="1" flipV="1">
              <a:off x="6055957" y="1595471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491" name="Line 1491"/>
            <p:cNvCxnSpPr/>
            <p:nvPr/>
          </p:nvCxnSpPr>
          <p:spPr>
            <a:xfrm flipH="0" flipV="1">
              <a:off x="6306925" y="1532237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492" name="Line 1492"/>
            <p:cNvCxnSpPr/>
            <p:nvPr/>
          </p:nvCxnSpPr>
          <p:spPr>
            <a:xfrm flipH="0" flipV="0">
              <a:off x="6306925" y="1837224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493" name="Line 1493"/>
            <p:cNvCxnSpPr/>
            <p:nvPr/>
          </p:nvCxnSpPr>
          <p:spPr>
            <a:xfrm flipH="0" flipV="1">
              <a:off x="6376354" y="2111571"/>
              <a:ext cx="426965" cy="18628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494" name="Line 1494"/>
            <p:cNvCxnSpPr/>
            <p:nvPr/>
          </p:nvCxnSpPr>
          <p:spPr>
            <a:xfrm flipH="1" flipV="1">
              <a:off x="6552351" y="1869818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495" name="Line 1495"/>
            <p:cNvCxnSpPr/>
            <p:nvPr/>
          </p:nvCxnSpPr>
          <p:spPr>
            <a:xfrm flipH="0" flipV="1">
              <a:off x="6803319" y="1806584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496" name="Line 1496"/>
            <p:cNvCxnSpPr/>
            <p:nvPr/>
          </p:nvCxnSpPr>
          <p:spPr>
            <a:xfrm flipH="0" flipV="0">
              <a:off x="6803319" y="2111571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497" name="Line 1497"/>
            <p:cNvCxnSpPr/>
            <p:nvPr/>
          </p:nvCxnSpPr>
          <p:spPr>
            <a:xfrm flipH="0" flipV="0">
              <a:off x="6803319" y="2111571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498" name="Line 1498"/>
            <p:cNvCxnSpPr/>
            <p:nvPr/>
          </p:nvCxnSpPr>
          <p:spPr>
            <a:xfrm flipH="0" flipV="1">
              <a:off x="6793452" y="2192762"/>
              <a:ext cx="280140" cy="506874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1499" name="Line 1499"/>
            <p:cNvCxnSpPr/>
            <p:nvPr/>
          </p:nvCxnSpPr>
          <p:spPr>
            <a:xfrm flipH="1" flipV="1">
              <a:off x="6610687" y="2140606"/>
              <a:ext cx="462904" cy="5215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500" name="Line 1500"/>
            <p:cNvCxnSpPr/>
            <p:nvPr/>
          </p:nvCxnSpPr>
          <p:spPr>
            <a:xfrm flipH="0" flipV="0">
              <a:off x="6610687" y="2140606"/>
              <a:ext cx="96468" cy="3348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501" name="Line 1501"/>
            <p:cNvCxnSpPr/>
            <p:nvPr/>
          </p:nvCxnSpPr>
          <p:spPr>
            <a:xfrm flipH="1" flipV="0">
              <a:off x="6312216" y="2140606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502" name="Line 1502"/>
            <p:cNvCxnSpPr/>
            <p:nvPr/>
          </p:nvCxnSpPr>
          <p:spPr>
            <a:xfrm flipH="1" flipV="1">
              <a:off x="6359719" y="1898853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503" name="Line 1503"/>
            <p:cNvCxnSpPr/>
            <p:nvPr/>
          </p:nvCxnSpPr>
          <p:spPr>
            <a:xfrm flipH="0" flipV="1">
              <a:off x="6610687" y="1835619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504" name="Line 1504"/>
            <p:cNvCxnSpPr/>
            <p:nvPr/>
          </p:nvCxnSpPr>
          <p:spPr>
            <a:xfrm flipH="1" flipV="1">
              <a:off x="7004162" y="1732132"/>
              <a:ext cx="69429" cy="46063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505" name="Line 1505"/>
            <p:cNvCxnSpPr/>
            <p:nvPr/>
          </p:nvCxnSpPr>
          <p:spPr>
            <a:xfrm flipH="1" flipV="0">
              <a:off x="6705692" y="1732132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506" name="Line 1506"/>
            <p:cNvCxnSpPr/>
            <p:nvPr/>
          </p:nvCxnSpPr>
          <p:spPr>
            <a:xfrm flipH="1" flipV="1">
              <a:off x="6753194" y="1490379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507" name="Line 1507"/>
            <p:cNvCxnSpPr/>
            <p:nvPr/>
          </p:nvCxnSpPr>
          <p:spPr>
            <a:xfrm flipH="0" flipV="1">
              <a:off x="7004162" y="1427146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508" name="Line 1508"/>
            <p:cNvCxnSpPr/>
            <p:nvPr/>
          </p:nvCxnSpPr>
          <p:spPr>
            <a:xfrm flipH="0" flipV="0">
              <a:off x="7004162" y="1732132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509" name="Line 1509"/>
            <p:cNvCxnSpPr/>
            <p:nvPr/>
          </p:nvCxnSpPr>
          <p:spPr>
            <a:xfrm flipH="0" flipV="1">
              <a:off x="7073591" y="2006480"/>
              <a:ext cx="426965" cy="18628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510" name="Line 1510"/>
            <p:cNvCxnSpPr/>
            <p:nvPr/>
          </p:nvCxnSpPr>
          <p:spPr>
            <a:xfrm flipH="1" flipV="1">
              <a:off x="7249588" y="1764726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511" name="Line 1511"/>
            <p:cNvCxnSpPr/>
            <p:nvPr/>
          </p:nvCxnSpPr>
          <p:spPr>
            <a:xfrm flipH="0" flipV="1">
              <a:off x="7500556" y="1701493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512" name="Line 1512"/>
            <p:cNvCxnSpPr/>
            <p:nvPr/>
          </p:nvCxnSpPr>
          <p:spPr>
            <a:xfrm flipH="0" flipV="0">
              <a:off x="7500556" y="2006480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513" name="Line 1513"/>
            <p:cNvCxnSpPr/>
            <p:nvPr/>
          </p:nvCxnSpPr>
          <p:spPr>
            <a:xfrm flipH="0" flipV="0">
              <a:off x="7500556" y="2006480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514" name="Line 1514"/>
            <p:cNvCxnSpPr/>
            <p:nvPr/>
          </p:nvCxnSpPr>
          <p:spPr>
            <a:xfrm flipH="0" flipV="0">
              <a:off x="7073591" y="2192762"/>
              <a:ext cx="290442" cy="36420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515" name="Line 1515"/>
            <p:cNvCxnSpPr/>
            <p:nvPr/>
          </p:nvCxnSpPr>
          <p:spPr>
            <a:xfrm flipH="0" flipV="1">
              <a:off x="7364033" y="2251979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516" name="Line 1516"/>
            <p:cNvCxnSpPr/>
            <p:nvPr/>
          </p:nvCxnSpPr>
          <p:spPr>
            <a:xfrm flipH="0" flipV="0">
              <a:off x="7364033" y="2556965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517" name="Line 1517"/>
            <p:cNvCxnSpPr/>
            <p:nvPr/>
          </p:nvCxnSpPr>
          <p:spPr>
            <a:xfrm flipH="0" flipV="0">
              <a:off x="7364033" y="2556965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518" name="Line 1518"/>
            <p:cNvCxnSpPr/>
            <p:nvPr/>
          </p:nvCxnSpPr>
          <p:spPr>
            <a:xfrm flipH="1" flipV="0">
              <a:off x="7029185" y="2556965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519" name="Line 1519"/>
            <p:cNvCxnSpPr/>
            <p:nvPr/>
          </p:nvCxnSpPr>
          <p:spPr>
            <a:xfrm flipH="0" flipV="0">
              <a:off x="6793452" y="2699637"/>
              <a:ext cx="562108" cy="139405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1520" name="Line 1520"/>
            <p:cNvCxnSpPr/>
            <p:nvPr/>
          </p:nvCxnSpPr>
          <p:spPr>
            <a:xfrm flipH="1" flipV="1">
              <a:off x="7286131" y="2378412"/>
              <a:ext cx="69429" cy="46063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521" name="Line 1521"/>
            <p:cNvCxnSpPr/>
            <p:nvPr/>
          </p:nvCxnSpPr>
          <p:spPr>
            <a:xfrm flipH="1" flipV="0">
              <a:off x="6987660" y="2378412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522" name="Line 1522"/>
            <p:cNvCxnSpPr/>
            <p:nvPr/>
          </p:nvCxnSpPr>
          <p:spPr>
            <a:xfrm flipH="1" flipV="1">
              <a:off x="7035163" y="2136659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523" name="Line 1523"/>
            <p:cNvCxnSpPr/>
            <p:nvPr/>
          </p:nvCxnSpPr>
          <p:spPr>
            <a:xfrm flipH="0" flipV="1">
              <a:off x="7286131" y="2073425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524" name="Line 1524"/>
            <p:cNvCxnSpPr/>
            <p:nvPr/>
          </p:nvCxnSpPr>
          <p:spPr>
            <a:xfrm flipH="0" flipV="0">
              <a:off x="7286131" y="2378412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525" name="Line 1525"/>
            <p:cNvCxnSpPr/>
            <p:nvPr/>
          </p:nvCxnSpPr>
          <p:spPr>
            <a:xfrm flipH="0" flipV="1">
              <a:off x="7355560" y="2652759"/>
              <a:ext cx="426965" cy="18628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526" name="Line 1526"/>
            <p:cNvCxnSpPr/>
            <p:nvPr/>
          </p:nvCxnSpPr>
          <p:spPr>
            <a:xfrm flipH="1" flipV="1">
              <a:off x="7531557" y="2411006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527" name="Line 1527"/>
            <p:cNvCxnSpPr/>
            <p:nvPr/>
          </p:nvCxnSpPr>
          <p:spPr>
            <a:xfrm flipH="0" flipV="1">
              <a:off x="7782525" y="2347772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528" name="Line 1528"/>
            <p:cNvCxnSpPr/>
            <p:nvPr/>
          </p:nvCxnSpPr>
          <p:spPr>
            <a:xfrm flipH="0" flipV="0">
              <a:off x="7782525" y="2652759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529" name="Line 1529"/>
            <p:cNvCxnSpPr/>
            <p:nvPr/>
          </p:nvCxnSpPr>
          <p:spPr>
            <a:xfrm flipH="0" flipV="0">
              <a:off x="7782525" y="2652759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530" name="Line 1530"/>
            <p:cNvCxnSpPr/>
            <p:nvPr/>
          </p:nvCxnSpPr>
          <p:spPr>
            <a:xfrm flipH="0" flipV="0">
              <a:off x="7355560" y="2839042"/>
              <a:ext cx="290442" cy="36420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531" name="Line 1531"/>
            <p:cNvCxnSpPr/>
            <p:nvPr/>
          </p:nvCxnSpPr>
          <p:spPr>
            <a:xfrm flipH="0" flipV="1">
              <a:off x="7646002" y="2898258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532" name="Line 1532"/>
            <p:cNvCxnSpPr/>
            <p:nvPr/>
          </p:nvCxnSpPr>
          <p:spPr>
            <a:xfrm flipH="0" flipV="0">
              <a:off x="7646002" y="3203245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533" name="Line 1533"/>
            <p:cNvCxnSpPr/>
            <p:nvPr/>
          </p:nvCxnSpPr>
          <p:spPr>
            <a:xfrm flipH="0" flipV="0">
              <a:off x="7646002" y="3203245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534" name="Line 1534"/>
            <p:cNvCxnSpPr/>
            <p:nvPr/>
          </p:nvCxnSpPr>
          <p:spPr>
            <a:xfrm flipH="1" flipV="0">
              <a:off x="7311154" y="3203245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535" name="Line 1535"/>
            <p:cNvCxnSpPr/>
            <p:nvPr/>
          </p:nvCxnSpPr>
          <p:spPr>
            <a:xfrm flipH="1" flipV="0">
              <a:off x="7078939" y="2839042"/>
              <a:ext cx="276621" cy="37480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536" name="Line 1536"/>
            <p:cNvCxnSpPr/>
            <p:nvPr/>
          </p:nvCxnSpPr>
          <p:spPr>
            <a:xfrm flipH="0" flipV="0">
              <a:off x="7078939" y="3213850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537" name="Line 1537"/>
            <p:cNvCxnSpPr/>
            <p:nvPr/>
          </p:nvCxnSpPr>
          <p:spPr>
            <a:xfrm flipH="0" flipV="0">
              <a:off x="7078939" y="3213850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538" name="Line 1538"/>
            <p:cNvCxnSpPr/>
            <p:nvPr/>
          </p:nvCxnSpPr>
          <p:spPr>
            <a:xfrm flipH="1" flipV="0">
              <a:off x="6744091" y="3213850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539" name="Line 1539"/>
            <p:cNvCxnSpPr/>
            <p:nvPr/>
          </p:nvCxnSpPr>
          <p:spPr>
            <a:xfrm flipH="1" flipV="1">
              <a:off x="6899093" y="2915379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540" name="Line 1540"/>
            <p:cNvCxnSpPr/>
            <p:nvPr/>
          </p:nvCxnSpPr>
          <p:spPr>
            <a:xfrm flipH="0" flipV="1">
              <a:off x="6893250" y="3093990"/>
              <a:ext cx="613730" cy="267768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1541" name="Line 1541"/>
            <p:cNvCxnSpPr/>
            <p:nvPr/>
          </p:nvCxnSpPr>
          <p:spPr>
            <a:xfrm flipH="1" flipV="1">
              <a:off x="7089883" y="2692207"/>
              <a:ext cx="417098" cy="401783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1542" name="Line 1542"/>
            <p:cNvCxnSpPr/>
            <p:nvPr/>
          </p:nvCxnSpPr>
          <p:spPr>
            <a:xfrm flipH="1" flipV="0">
              <a:off x="6919695" y="2692207"/>
              <a:ext cx="170188" cy="43363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543" name="Line 1543"/>
            <p:cNvCxnSpPr/>
            <p:nvPr/>
          </p:nvCxnSpPr>
          <p:spPr>
            <a:xfrm flipH="0" flipV="1">
              <a:off x="6919695" y="3119323"/>
              <a:ext cx="348406" cy="651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544" name="Line 1544"/>
            <p:cNvCxnSpPr/>
            <p:nvPr/>
          </p:nvCxnSpPr>
          <p:spPr>
            <a:xfrm flipH="0" flipV="0">
              <a:off x="6919695" y="3125839"/>
              <a:ext cx="96468" cy="3348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545" name="Line 1545"/>
            <p:cNvCxnSpPr/>
            <p:nvPr/>
          </p:nvCxnSpPr>
          <p:spPr>
            <a:xfrm flipH="1" flipV="0">
              <a:off x="6621224" y="3125839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546" name="Line 1546"/>
            <p:cNvCxnSpPr/>
            <p:nvPr/>
          </p:nvCxnSpPr>
          <p:spPr>
            <a:xfrm flipH="1" flipV="1">
              <a:off x="6668727" y="2884086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547" name="Line 1547"/>
            <p:cNvCxnSpPr/>
            <p:nvPr/>
          </p:nvCxnSpPr>
          <p:spPr>
            <a:xfrm flipH="1" flipV="1">
              <a:off x="6626979" y="2640051"/>
              <a:ext cx="462904" cy="5215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548" name="Line 1548"/>
            <p:cNvCxnSpPr/>
            <p:nvPr/>
          </p:nvCxnSpPr>
          <p:spPr>
            <a:xfrm flipH="0" flipV="0">
              <a:off x="6626979" y="2640051"/>
              <a:ext cx="96468" cy="3348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549" name="Line 1549"/>
            <p:cNvCxnSpPr/>
            <p:nvPr/>
          </p:nvCxnSpPr>
          <p:spPr>
            <a:xfrm flipH="1" flipV="0">
              <a:off x="6328508" y="2640051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550" name="Line 1550"/>
            <p:cNvCxnSpPr/>
            <p:nvPr/>
          </p:nvCxnSpPr>
          <p:spPr>
            <a:xfrm flipH="1" flipV="1">
              <a:off x="6376011" y="2398298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551" name="Line 1551"/>
            <p:cNvCxnSpPr/>
            <p:nvPr/>
          </p:nvCxnSpPr>
          <p:spPr>
            <a:xfrm flipH="0" flipV="1">
              <a:off x="6626979" y="2335064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552" name="Line 1552"/>
            <p:cNvCxnSpPr/>
            <p:nvPr/>
          </p:nvCxnSpPr>
          <p:spPr>
            <a:xfrm flipH="1" flipV="1">
              <a:off x="7020454" y="2231577"/>
              <a:ext cx="69429" cy="46063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553" name="Line 1553"/>
            <p:cNvCxnSpPr/>
            <p:nvPr/>
          </p:nvCxnSpPr>
          <p:spPr>
            <a:xfrm flipH="1" flipV="0">
              <a:off x="6721983" y="2231577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554" name="Line 1554"/>
            <p:cNvCxnSpPr/>
            <p:nvPr/>
          </p:nvCxnSpPr>
          <p:spPr>
            <a:xfrm flipH="1" flipV="1">
              <a:off x="6769486" y="1989824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555" name="Line 1555"/>
            <p:cNvCxnSpPr/>
            <p:nvPr/>
          </p:nvCxnSpPr>
          <p:spPr>
            <a:xfrm flipH="0" flipV="1">
              <a:off x="7020454" y="1926591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556" name="Line 1556"/>
            <p:cNvCxnSpPr/>
            <p:nvPr/>
          </p:nvCxnSpPr>
          <p:spPr>
            <a:xfrm flipH="0" flipV="0">
              <a:off x="7020454" y="2231577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557" name="Line 1557"/>
            <p:cNvCxnSpPr/>
            <p:nvPr/>
          </p:nvCxnSpPr>
          <p:spPr>
            <a:xfrm flipH="0" flipV="1">
              <a:off x="7089883" y="2505925"/>
              <a:ext cx="426965" cy="18628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558" name="Line 1558"/>
            <p:cNvCxnSpPr/>
            <p:nvPr/>
          </p:nvCxnSpPr>
          <p:spPr>
            <a:xfrm flipH="1" flipV="1">
              <a:off x="7265880" y="2264171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559" name="Line 1559"/>
            <p:cNvCxnSpPr/>
            <p:nvPr/>
          </p:nvCxnSpPr>
          <p:spPr>
            <a:xfrm flipH="0" flipV="1">
              <a:off x="7516848" y="2200938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560" name="Line 1560"/>
            <p:cNvCxnSpPr/>
            <p:nvPr/>
          </p:nvCxnSpPr>
          <p:spPr>
            <a:xfrm flipH="0" flipV="0">
              <a:off x="7516848" y="2505925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561" name="Line 1561"/>
            <p:cNvCxnSpPr/>
            <p:nvPr/>
          </p:nvCxnSpPr>
          <p:spPr>
            <a:xfrm flipH="0" flipV="0">
              <a:off x="7516848" y="2505925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562" name="Line 1562"/>
            <p:cNvCxnSpPr/>
            <p:nvPr/>
          </p:nvCxnSpPr>
          <p:spPr>
            <a:xfrm flipH="0" flipV="1">
              <a:off x="7506980" y="2587116"/>
              <a:ext cx="280140" cy="506874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1563" name="Line 1563"/>
            <p:cNvCxnSpPr/>
            <p:nvPr/>
          </p:nvCxnSpPr>
          <p:spPr>
            <a:xfrm flipH="1" flipV="1">
              <a:off x="7324216" y="2534959"/>
              <a:ext cx="462904" cy="5215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564" name="Line 1564"/>
            <p:cNvCxnSpPr/>
            <p:nvPr/>
          </p:nvCxnSpPr>
          <p:spPr>
            <a:xfrm flipH="0" flipV="0">
              <a:off x="7324216" y="2534959"/>
              <a:ext cx="96468" cy="3348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565" name="Line 1565"/>
            <p:cNvCxnSpPr/>
            <p:nvPr/>
          </p:nvCxnSpPr>
          <p:spPr>
            <a:xfrm flipH="1" flipV="0">
              <a:off x="7025745" y="2534959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566" name="Line 1566"/>
            <p:cNvCxnSpPr/>
            <p:nvPr/>
          </p:nvCxnSpPr>
          <p:spPr>
            <a:xfrm flipH="1" flipV="1">
              <a:off x="7073248" y="2293206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567" name="Line 1567"/>
            <p:cNvCxnSpPr/>
            <p:nvPr/>
          </p:nvCxnSpPr>
          <p:spPr>
            <a:xfrm flipH="0" flipV="1">
              <a:off x="7324216" y="2229972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568" name="Line 1568"/>
            <p:cNvCxnSpPr/>
            <p:nvPr/>
          </p:nvCxnSpPr>
          <p:spPr>
            <a:xfrm flipH="1" flipV="1">
              <a:off x="7717691" y="2126486"/>
              <a:ext cx="69429" cy="46063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569" name="Line 1569"/>
            <p:cNvCxnSpPr/>
            <p:nvPr/>
          </p:nvCxnSpPr>
          <p:spPr>
            <a:xfrm flipH="1" flipV="0">
              <a:off x="7419220" y="2126486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570" name="Line 1570"/>
            <p:cNvCxnSpPr/>
            <p:nvPr/>
          </p:nvCxnSpPr>
          <p:spPr>
            <a:xfrm flipH="1" flipV="1">
              <a:off x="7466723" y="1884733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571" name="Line 1571"/>
            <p:cNvCxnSpPr/>
            <p:nvPr/>
          </p:nvCxnSpPr>
          <p:spPr>
            <a:xfrm flipH="0" flipV="1">
              <a:off x="7717691" y="1821499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572" name="Line 1572"/>
            <p:cNvCxnSpPr/>
            <p:nvPr/>
          </p:nvCxnSpPr>
          <p:spPr>
            <a:xfrm flipH="0" flipV="0">
              <a:off x="7717691" y="2126486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573" name="Line 1573"/>
            <p:cNvCxnSpPr/>
            <p:nvPr/>
          </p:nvCxnSpPr>
          <p:spPr>
            <a:xfrm flipH="0" flipV="1">
              <a:off x="7787120" y="2400833"/>
              <a:ext cx="426965" cy="18628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574" name="Line 1574"/>
            <p:cNvCxnSpPr/>
            <p:nvPr/>
          </p:nvCxnSpPr>
          <p:spPr>
            <a:xfrm flipH="1" flipV="1">
              <a:off x="7963117" y="2159080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575" name="Line 1575"/>
            <p:cNvCxnSpPr/>
            <p:nvPr/>
          </p:nvCxnSpPr>
          <p:spPr>
            <a:xfrm flipH="0" flipV="1">
              <a:off x="8214085" y="2095846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576" name="Line 1576"/>
            <p:cNvCxnSpPr/>
            <p:nvPr/>
          </p:nvCxnSpPr>
          <p:spPr>
            <a:xfrm flipH="0" flipV="0">
              <a:off x="8214085" y="2400833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577" name="Line 1577"/>
            <p:cNvCxnSpPr/>
            <p:nvPr/>
          </p:nvCxnSpPr>
          <p:spPr>
            <a:xfrm flipH="0" flipV="0">
              <a:off x="8214085" y="2400833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578" name="Line 1578"/>
            <p:cNvCxnSpPr/>
            <p:nvPr/>
          </p:nvCxnSpPr>
          <p:spPr>
            <a:xfrm flipH="0" flipV="0">
              <a:off x="7787120" y="2587116"/>
              <a:ext cx="290442" cy="36420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579" name="Line 1579"/>
            <p:cNvCxnSpPr/>
            <p:nvPr/>
          </p:nvCxnSpPr>
          <p:spPr>
            <a:xfrm flipH="0" flipV="1">
              <a:off x="8077562" y="2646332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580" name="Line 1580"/>
            <p:cNvCxnSpPr/>
            <p:nvPr/>
          </p:nvCxnSpPr>
          <p:spPr>
            <a:xfrm flipH="0" flipV="0">
              <a:off x="8077562" y="2951319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581" name="Line 1581"/>
            <p:cNvCxnSpPr/>
            <p:nvPr/>
          </p:nvCxnSpPr>
          <p:spPr>
            <a:xfrm flipH="0" flipV="0">
              <a:off x="8077562" y="2951319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582" name="Line 1582"/>
            <p:cNvCxnSpPr/>
            <p:nvPr/>
          </p:nvCxnSpPr>
          <p:spPr>
            <a:xfrm flipH="1" flipV="0">
              <a:off x="7742714" y="2951319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583" name="Line 1583"/>
            <p:cNvCxnSpPr/>
            <p:nvPr/>
          </p:nvCxnSpPr>
          <p:spPr>
            <a:xfrm flipH="0" flipV="0">
              <a:off x="7506980" y="3093990"/>
              <a:ext cx="562108" cy="139405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1584" name="Line 1584"/>
            <p:cNvCxnSpPr/>
            <p:nvPr/>
          </p:nvCxnSpPr>
          <p:spPr>
            <a:xfrm flipH="1" flipV="1">
              <a:off x="7999660" y="2772765"/>
              <a:ext cx="69429" cy="46063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585" name="Line 1585"/>
            <p:cNvCxnSpPr/>
            <p:nvPr/>
          </p:nvCxnSpPr>
          <p:spPr>
            <a:xfrm flipH="1" flipV="0">
              <a:off x="7701189" y="2772765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586" name="Line 1586"/>
            <p:cNvCxnSpPr/>
            <p:nvPr/>
          </p:nvCxnSpPr>
          <p:spPr>
            <a:xfrm flipH="1" flipV="1">
              <a:off x="7748692" y="2531012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587" name="Line 1587"/>
            <p:cNvCxnSpPr/>
            <p:nvPr/>
          </p:nvCxnSpPr>
          <p:spPr>
            <a:xfrm flipH="0" flipV="1">
              <a:off x="7999660" y="2467779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588" name="Line 1588"/>
            <p:cNvCxnSpPr/>
            <p:nvPr/>
          </p:nvCxnSpPr>
          <p:spPr>
            <a:xfrm flipH="0" flipV="0">
              <a:off x="7999660" y="2772765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589" name="Line 1589"/>
            <p:cNvCxnSpPr/>
            <p:nvPr/>
          </p:nvCxnSpPr>
          <p:spPr>
            <a:xfrm flipH="0" flipV="1">
              <a:off x="8069089" y="3047113"/>
              <a:ext cx="426965" cy="18628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590" name="Line 1590"/>
            <p:cNvCxnSpPr/>
            <p:nvPr/>
          </p:nvCxnSpPr>
          <p:spPr>
            <a:xfrm flipH="1" flipV="1">
              <a:off x="8245086" y="2805359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591" name="Line 1591"/>
            <p:cNvCxnSpPr/>
            <p:nvPr/>
          </p:nvCxnSpPr>
          <p:spPr>
            <a:xfrm flipH="0" flipV="1">
              <a:off x="8496054" y="2742126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592" name="Line 1592"/>
            <p:cNvCxnSpPr/>
            <p:nvPr/>
          </p:nvCxnSpPr>
          <p:spPr>
            <a:xfrm flipH="0" flipV="0">
              <a:off x="8496054" y="3047113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593" name="Line 1593"/>
            <p:cNvCxnSpPr/>
            <p:nvPr/>
          </p:nvCxnSpPr>
          <p:spPr>
            <a:xfrm flipH="0" flipV="0">
              <a:off x="8496054" y="3047113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594" name="Line 1594"/>
            <p:cNvCxnSpPr/>
            <p:nvPr/>
          </p:nvCxnSpPr>
          <p:spPr>
            <a:xfrm flipH="0" flipV="0">
              <a:off x="8069089" y="3233395"/>
              <a:ext cx="290442" cy="36420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595" name="Line 1595"/>
            <p:cNvCxnSpPr/>
            <p:nvPr/>
          </p:nvCxnSpPr>
          <p:spPr>
            <a:xfrm flipH="0" flipV="1">
              <a:off x="8359531" y="3292612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596" name="Line 1596"/>
            <p:cNvCxnSpPr/>
            <p:nvPr/>
          </p:nvCxnSpPr>
          <p:spPr>
            <a:xfrm flipH="0" flipV="0">
              <a:off x="8359531" y="3597598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597" name="Line 1597"/>
            <p:cNvCxnSpPr/>
            <p:nvPr/>
          </p:nvCxnSpPr>
          <p:spPr>
            <a:xfrm flipH="0" flipV="0">
              <a:off x="8359531" y="3597598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598" name="Line 1598"/>
            <p:cNvCxnSpPr/>
            <p:nvPr/>
          </p:nvCxnSpPr>
          <p:spPr>
            <a:xfrm flipH="1" flipV="0">
              <a:off x="8024683" y="3597598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599" name="Line 1599"/>
            <p:cNvCxnSpPr/>
            <p:nvPr/>
          </p:nvCxnSpPr>
          <p:spPr>
            <a:xfrm flipH="1" flipV="0">
              <a:off x="7792468" y="3233395"/>
              <a:ext cx="276621" cy="37480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600" name="Line 1600"/>
            <p:cNvCxnSpPr/>
            <p:nvPr/>
          </p:nvCxnSpPr>
          <p:spPr>
            <a:xfrm flipH="0" flipV="0">
              <a:off x="7792468" y="3608204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601" name="Line 1601"/>
            <p:cNvCxnSpPr/>
            <p:nvPr/>
          </p:nvCxnSpPr>
          <p:spPr>
            <a:xfrm flipH="0" flipV="0">
              <a:off x="7792468" y="3608204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602" name="Line 1602"/>
            <p:cNvCxnSpPr/>
            <p:nvPr/>
          </p:nvCxnSpPr>
          <p:spPr>
            <a:xfrm flipH="1" flipV="0">
              <a:off x="7457620" y="3608204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603" name="Line 1603"/>
            <p:cNvCxnSpPr/>
            <p:nvPr/>
          </p:nvCxnSpPr>
          <p:spPr>
            <a:xfrm flipH="1" flipV="1">
              <a:off x="7612622" y="3309733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604" name="Line 1604"/>
            <p:cNvCxnSpPr/>
            <p:nvPr/>
          </p:nvCxnSpPr>
          <p:spPr>
            <a:xfrm flipH="0" flipV="0">
              <a:off x="7506980" y="3093990"/>
              <a:ext cx="10829" cy="57903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1605" name="Line 1605"/>
            <p:cNvCxnSpPr/>
            <p:nvPr/>
          </p:nvCxnSpPr>
          <p:spPr>
            <a:xfrm flipH="0" flipV="1">
              <a:off x="7517810" y="3486743"/>
              <a:ext cx="426965" cy="18628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606" name="Line 1606"/>
            <p:cNvCxnSpPr/>
            <p:nvPr/>
          </p:nvCxnSpPr>
          <p:spPr>
            <a:xfrm flipH="1" flipV="1">
              <a:off x="7693806" y="3244990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607" name="Line 1607"/>
            <p:cNvCxnSpPr/>
            <p:nvPr/>
          </p:nvCxnSpPr>
          <p:spPr>
            <a:xfrm flipH="0" flipV="1">
              <a:off x="7944774" y="3181756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608" name="Line 1608"/>
            <p:cNvCxnSpPr/>
            <p:nvPr/>
          </p:nvCxnSpPr>
          <p:spPr>
            <a:xfrm flipH="0" flipV="0">
              <a:off x="7944774" y="3486743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609" name="Line 1609"/>
            <p:cNvCxnSpPr/>
            <p:nvPr/>
          </p:nvCxnSpPr>
          <p:spPr>
            <a:xfrm flipH="0" flipV="0">
              <a:off x="7944774" y="3486743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610" name="Line 1610"/>
            <p:cNvCxnSpPr/>
            <p:nvPr/>
          </p:nvCxnSpPr>
          <p:spPr>
            <a:xfrm flipH="0" flipV="0">
              <a:off x="7517810" y="3673026"/>
              <a:ext cx="290442" cy="36420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611" name="Line 1611"/>
            <p:cNvCxnSpPr/>
            <p:nvPr/>
          </p:nvCxnSpPr>
          <p:spPr>
            <a:xfrm flipH="0" flipV="1">
              <a:off x="7808252" y="3732242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612" name="Line 1612"/>
            <p:cNvCxnSpPr/>
            <p:nvPr/>
          </p:nvCxnSpPr>
          <p:spPr>
            <a:xfrm flipH="0" flipV="0">
              <a:off x="7808252" y="4037229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613" name="Line 1613"/>
            <p:cNvCxnSpPr/>
            <p:nvPr/>
          </p:nvCxnSpPr>
          <p:spPr>
            <a:xfrm flipH="0" flipV="0">
              <a:off x="7808252" y="4037229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614" name="Line 1614"/>
            <p:cNvCxnSpPr/>
            <p:nvPr/>
          </p:nvCxnSpPr>
          <p:spPr>
            <a:xfrm flipH="1" flipV="0">
              <a:off x="7473403" y="4037229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615" name="Line 1615"/>
            <p:cNvCxnSpPr/>
            <p:nvPr/>
          </p:nvCxnSpPr>
          <p:spPr>
            <a:xfrm flipH="1" flipV="0">
              <a:off x="7241189" y="3673026"/>
              <a:ext cx="276621" cy="37480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616" name="Line 1616"/>
            <p:cNvCxnSpPr/>
            <p:nvPr/>
          </p:nvCxnSpPr>
          <p:spPr>
            <a:xfrm flipH="0" flipV="0">
              <a:off x="7241189" y="4047834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617" name="Line 1617"/>
            <p:cNvCxnSpPr/>
            <p:nvPr/>
          </p:nvCxnSpPr>
          <p:spPr>
            <a:xfrm flipH="0" flipV="0">
              <a:off x="7241189" y="4047834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618" name="Line 1618"/>
            <p:cNvCxnSpPr/>
            <p:nvPr/>
          </p:nvCxnSpPr>
          <p:spPr>
            <a:xfrm flipH="1" flipV="0">
              <a:off x="6906340" y="4047834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619" name="Line 1619"/>
            <p:cNvCxnSpPr/>
            <p:nvPr/>
          </p:nvCxnSpPr>
          <p:spPr>
            <a:xfrm flipH="1" flipV="1">
              <a:off x="7061342" y="3749363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620" name="Line 1620"/>
            <p:cNvCxnSpPr/>
            <p:nvPr/>
          </p:nvCxnSpPr>
          <p:spPr>
            <a:xfrm flipH="1" flipV="1">
              <a:off x="7084178" y="3502838"/>
              <a:ext cx="433632" cy="1701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621" name="Line 1621"/>
            <p:cNvCxnSpPr/>
            <p:nvPr/>
          </p:nvCxnSpPr>
          <p:spPr>
            <a:xfrm flipH="0" flipV="0">
              <a:off x="7084178" y="3502838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622" name="Line 1622"/>
            <p:cNvCxnSpPr/>
            <p:nvPr/>
          </p:nvCxnSpPr>
          <p:spPr>
            <a:xfrm flipH="1" flipV="0">
              <a:off x="6749330" y="3502838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623" name="Line 1623"/>
            <p:cNvCxnSpPr/>
            <p:nvPr/>
          </p:nvCxnSpPr>
          <p:spPr>
            <a:xfrm flipH="1" flipV="1">
              <a:off x="6904332" y="3204367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624" name="Line 1624"/>
            <p:cNvCxnSpPr/>
            <p:nvPr/>
          </p:nvCxnSpPr>
          <p:spPr>
            <a:xfrm flipH="0" flipV="1">
              <a:off x="7084178" y="3251870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625" name="Line 1625"/>
            <p:cNvCxnSpPr/>
            <p:nvPr/>
          </p:nvCxnSpPr>
          <p:spPr>
            <a:xfrm flipH="0" flipV="0">
              <a:off x="6893250" y="3361758"/>
              <a:ext cx="417489" cy="523514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1626" name="Line 1626"/>
            <p:cNvCxnSpPr/>
            <p:nvPr/>
          </p:nvCxnSpPr>
          <p:spPr>
            <a:xfrm flipH="0" flipV="1">
              <a:off x="7310739" y="3378398"/>
              <a:ext cx="280140" cy="506874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1627" name="Line 1627"/>
            <p:cNvCxnSpPr/>
            <p:nvPr/>
          </p:nvCxnSpPr>
          <p:spPr>
            <a:xfrm flipH="1" flipV="1">
              <a:off x="7127975" y="3326241"/>
              <a:ext cx="462904" cy="5215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628" name="Line 1628"/>
            <p:cNvCxnSpPr/>
            <p:nvPr/>
          </p:nvCxnSpPr>
          <p:spPr>
            <a:xfrm flipH="0" flipV="0">
              <a:off x="7127975" y="3326241"/>
              <a:ext cx="96468" cy="3348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629" name="Line 1629"/>
            <p:cNvCxnSpPr/>
            <p:nvPr/>
          </p:nvCxnSpPr>
          <p:spPr>
            <a:xfrm flipH="1" flipV="0">
              <a:off x="6829504" y="3326241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630" name="Line 1630"/>
            <p:cNvCxnSpPr/>
            <p:nvPr/>
          </p:nvCxnSpPr>
          <p:spPr>
            <a:xfrm flipH="1" flipV="1">
              <a:off x="6877007" y="3084488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631" name="Line 1631"/>
            <p:cNvCxnSpPr/>
            <p:nvPr/>
          </p:nvCxnSpPr>
          <p:spPr>
            <a:xfrm flipH="0" flipV="1">
              <a:off x="7127975" y="3021254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632" name="Line 1632"/>
            <p:cNvCxnSpPr/>
            <p:nvPr/>
          </p:nvCxnSpPr>
          <p:spPr>
            <a:xfrm flipH="1" flipV="1">
              <a:off x="7521450" y="2917768"/>
              <a:ext cx="69429" cy="46063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633" name="Line 1633"/>
            <p:cNvCxnSpPr/>
            <p:nvPr/>
          </p:nvCxnSpPr>
          <p:spPr>
            <a:xfrm flipH="1" flipV="0">
              <a:off x="7222979" y="2917768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634" name="Line 1634"/>
            <p:cNvCxnSpPr/>
            <p:nvPr/>
          </p:nvCxnSpPr>
          <p:spPr>
            <a:xfrm flipH="1" flipV="1">
              <a:off x="7270482" y="2676015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635" name="Line 1635"/>
            <p:cNvCxnSpPr/>
            <p:nvPr/>
          </p:nvCxnSpPr>
          <p:spPr>
            <a:xfrm flipH="0" flipV="1">
              <a:off x="7521450" y="2612781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636" name="Line 1636"/>
            <p:cNvCxnSpPr/>
            <p:nvPr/>
          </p:nvCxnSpPr>
          <p:spPr>
            <a:xfrm flipH="0" flipV="0">
              <a:off x="7521450" y="2917768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637" name="Line 1637"/>
            <p:cNvCxnSpPr/>
            <p:nvPr/>
          </p:nvCxnSpPr>
          <p:spPr>
            <a:xfrm flipH="0" flipV="1">
              <a:off x="7590879" y="3192115"/>
              <a:ext cx="426965" cy="18628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638" name="Line 1638"/>
            <p:cNvCxnSpPr/>
            <p:nvPr/>
          </p:nvCxnSpPr>
          <p:spPr>
            <a:xfrm flipH="1" flipV="1">
              <a:off x="7766875" y="2950362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639" name="Line 1639"/>
            <p:cNvCxnSpPr/>
            <p:nvPr/>
          </p:nvCxnSpPr>
          <p:spPr>
            <a:xfrm flipH="0" flipV="1">
              <a:off x="8017843" y="2887128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640" name="Line 1640"/>
            <p:cNvCxnSpPr/>
            <p:nvPr/>
          </p:nvCxnSpPr>
          <p:spPr>
            <a:xfrm flipH="0" flipV="0">
              <a:off x="8017843" y="3192115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641" name="Line 1641"/>
            <p:cNvCxnSpPr/>
            <p:nvPr/>
          </p:nvCxnSpPr>
          <p:spPr>
            <a:xfrm flipH="0" flipV="0">
              <a:off x="8017843" y="3192115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642" name="Line 1642"/>
            <p:cNvCxnSpPr/>
            <p:nvPr/>
          </p:nvCxnSpPr>
          <p:spPr>
            <a:xfrm flipH="0" flipV="0">
              <a:off x="7590879" y="3378398"/>
              <a:ext cx="290442" cy="36420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643" name="Line 1643"/>
            <p:cNvCxnSpPr/>
            <p:nvPr/>
          </p:nvCxnSpPr>
          <p:spPr>
            <a:xfrm flipH="0" flipV="1">
              <a:off x="7881321" y="3437614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644" name="Line 1644"/>
            <p:cNvCxnSpPr/>
            <p:nvPr/>
          </p:nvCxnSpPr>
          <p:spPr>
            <a:xfrm flipH="0" flipV="0">
              <a:off x="7881321" y="3742601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645" name="Line 1645"/>
            <p:cNvCxnSpPr/>
            <p:nvPr/>
          </p:nvCxnSpPr>
          <p:spPr>
            <a:xfrm flipH="0" flipV="0">
              <a:off x="7881321" y="3742601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646" name="Line 1646"/>
            <p:cNvCxnSpPr/>
            <p:nvPr/>
          </p:nvCxnSpPr>
          <p:spPr>
            <a:xfrm flipH="1" flipV="0">
              <a:off x="7546472" y="3742601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647" name="Line 1647"/>
            <p:cNvCxnSpPr/>
            <p:nvPr/>
          </p:nvCxnSpPr>
          <p:spPr>
            <a:xfrm flipH="0" flipV="0">
              <a:off x="7310739" y="3885272"/>
              <a:ext cx="562108" cy="139405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1648" name="Line 1648"/>
            <p:cNvCxnSpPr/>
            <p:nvPr/>
          </p:nvCxnSpPr>
          <p:spPr>
            <a:xfrm flipH="1" flipV="1">
              <a:off x="7803419" y="3564047"/>
              <a:ext cx="69429" cy="46063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649" name="Line 1649"/>
            <p:cNvCxnSpPr/>
            <p:nvPr/>
          </p:nvCxnSpPr>
          <p:spPr>
            <a:xfrm flipH="1" flipV="0">
              <a:off x="7504948" y="3564047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650" name="Line 1650"/>
            <p:cNvCxnSpPr/>
            <p:nvPr/>
          </p:nvCxnSpPr>
          <p:spPr>
            <a:xfrm flipH="1" flipV="1">
              <a:off x="7552451" y="3322294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651" name="Line 1651"/>
            <p:cNvCxnSpPr/>
            <p:nvPr/>
          </p:nvCxnSpPr>
          <p:spPr>
            <a:xfrm flipH="0" flipV="1">
              <a:off x="7803419" y="3259061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652" name="Line 1652"/>
            <p:cNvCxnSpPr/>
            <p:nvPr/>
          </p:nvCxnSpPr>
          <p:spPr>
            <a:xfrm flipH="0" flipV="0">
              <a:off x="7803419" y="3564047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653" name="Line 1653"/>
            <p:cNvCxnSpPr/>
            <p:nvPr/>
          </p:nvCxnSpPr>
          <p:spPr>
            <a:xfrm flipH="0" flipV="1">
              <a:off x="7872847" y="3838395"/>
              <a:ext cx="426965" cy="18628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654" name="Line 1654"/>
            <p:cNvCxnSpPr/>
            <p:nvPr/>
          </p:nvCxnSpPr>
          <p:spPr>
            <a:xfrm flipH="1" flipV="1">
              <a:off x="8048844" y="3596642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655" name="Line 1655"/>
            <p:cNvCxnSpPr/>
            <p:nvPr/>
          </p:nvCxnSpPr>
          <p:spPr>
            <a:xfrm flipH="0" flipV="1">
              <a:off x="8299812" y="3533408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656" name="Line 1656"/>
            <p:cNvCxnSpPr/>
            <p:nvPr/>
          </p:nvCxnSpPr>
          <p:spPr>
            <a:xfrm flipH="0" flipV="0">
              <a:off x="8299812" y="3838395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657" name="Line 1657"/>
            <p:cNvCxnSpPr/>
            <p:nvPr/>
          </p:nvCxnSpPr>
          <p:spPr>
            <a:xfrm flipH="0" flipV="0">
              <a:off x="8299812" y="3838395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658" name="Line 1658"/>
            <p:cNvCxnSpPr/>
            <p:nvPr/>
          </p:nvCxnSpPr>
          <p:spPr>
            <a:xfrm flipH="0" flipV="0">
              <a:off x="7872847" y="4024677"/>
              <a:ext cx="290442" cy="36420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659" name="Line 1659"/>
            <p:cNvCxnSpPr/>
            <p:nvPr/>
          </p:nvCxnSpPr>
          <p:spPr>
            <a:xfrm flipH="0" flipV="1">
              <a:off x="8163290" y="4083894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660" name="Line 1660"/>
            <p:cNvCxnSpPr/>
            <p:nvPr/>
          </p:nvCxnSpPr>
          <p:spPr>
            <a:xfrm flipH="0" flipV="0">
              <a:off x="8163290" y="4388880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661" name="Line 1661"/>
            <p:cNvCxnSpPr/>
            <p:nvPr/>
          </p:nvCxnSpPr>
          <p:spPr>
            <a:xfrm flipH="0" flipV="0">
              <a:off x="8163290" y="4388880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662" name="Line 1662"/>
            <p:cNvCxnSpPr/>
            <p:nvPr/>
          </p:nvCxnSpPr>
          <p:spPr>
            <a:xfrm flipH="1" flipV="0">
              <a:off x="7828441" y="4388880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663" name="Line 1663"/>
            <p:cNvCxnSpPr/>
            <p:nvPr/>
          </p:nvCxnSpPr>
          <p:spPr>
            <a:xfrm flipH="1" flipV="0">
              <a:off x="7596226" y="4024677"/>
              <a:ext cx="276621" cy="37480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664" name="Line 1664"/>
            <p:cNvCxnSpPr/>
            <p:nvPr/>
          </p:nvCxnSpPr>
          <p:spPr>
            <a:xfrm flipH="0" flipV="0">
              <a:off x="7596226" y="4399486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665" name="Line 1665"/>
            <p:cNvCxnSpPr/>
            <p:nvPr/>
          </p:nvCxnSpPr>
          <p:spPr>
            <a:xfrm flipH="0" flipV="0">
              <a:off x="7596226" y="4399486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666" name="Line 1666"/>
            <p:cNvCxnSpPr/>
            <p:nvPr/>
          </p:nvCxnSpPr>
          <p:spPr>
            <a:xfrm flipH="1" flipV="0">
              <a:off x="7261378" y="4399486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667" name="Line 1667"/>
            <p:cNvCxnSpPr/>
            <p:nvPr/>
          </p:nvCxnSpPr>
          <p:spPr>
            <a:xfrm flipH="1" flipV="1">
              <a:off x="7416380" y="4101015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668" name="Line 1668"/>
            <p:cNvCxnSpPr/>
            <p:nvPr/>
          </p:nvCxnSpPr>
          <p:spPr>
            <a:xfrm flipH="0" flipV="0">
              <a:off x="7310739" y="3885272"/>
              <a:ext cx="10829" cy="57903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1669" name="Line 1669"/>
            <p:cNvCxnSpPr/>
            <p:nvPr/>
          </p:nvCxnSpPr>
          <p:spPr>
            <a:xfrm flipH="0" flipV="1">
              <a:off x="7321568" y="4278025"/>
              <a:ext cx="426965" cy="18628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670" name="Line 1670"/>
            <p:cNvCxnSpPr/>
            <p:nvPr/>
          </p:nvCxnSpPr>
          <p:spPr>
            <a:xfrm flipH="1" flipV="1">
              <a:off x="7497565" y="4036272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671" name="Line 1671"/>
            <p:cNvCxnSpPr/>
            <p:nvPr/>
          </p:nvCxnSpPr>
          <p:spPr>
            <a:xfrm flipH="0" flipV="1">
              <a:off x="7748533" y="3973038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672" name="Line 1672"/>
            <p:cNvCxnSpPr/>
            <p:nvPr/>
          </p:nvCxnSpPr>
          <p:spPr>
            <a:xfrm flipH="0" flipV="0">
              <a:off x="7748533" y="4278025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673" name="Line 1673"/>
            <p:cNvCxnSpPr/>
            <p:nvPr/>
          </p:nvCxnSpPr>
          <p:spPr>
            <a:xfrm flipH="0" flipV="0">
              <a:off x="7748533" y="4278025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674" name="Line 1674"/>
            <p:cNvCxnSpPr/>
            <p:nvPr/>
          </p:nvCxnSpPr>
          <p:spPr>
            <a:xfrm flipH="0" flipV="0">
              <a:off x="7321568" y="4464308"/>
              <a:ext cx="290442" cy="36420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675" name="Line 1675"/>
            <p:cNvCxnSpPr/>
            <p:nvPr/>
          </p:nvCxnSpPr>
          <p:spPr>
            <a:xfrm flipH="0" flipV="1">
              <a:off x="7612010" y="4523524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676" name="Line 1676"/>
            <p:cNvCxnSpPr/>
            <p:nvPr/>
          </p:nvCxnSpPr>
          <p:spPr>
            <a:xfrm flipH="0" flipV="0">
              <a:off x="7612010" y="4828511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677" name="Line 1677"/>
            <p:cNvCxnSpPr/>
            <p:nvPr/>
          </p:nvCxnSpPr>
          <p:spPr>
            <a:xfrm flipH="0" flipV="0">
              <a:off x="7612010" y="4828511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678" name="Line 1678"/>
            <p:cNvCxnSpPr/>
            <p:nvPr/>
          </p:nvCxnSpPr>
          <p:spPr>
            <a:xfrm flipH="1" flipV="0">
              <a:off x="7277162" y="4828511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679" name="Line 1679"/>
            <p:cNvCxnSpPr/>
            <p:nvPr/>
          </p:nvCxnSpPr>
          <p:spPr>
            <a:xfrm flipH="1" flipV="0">
              <a:off x="7044947" y="4464308"/>
              <a:ext cx="276621" cy="37480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680" name="Line 1680"/>
            <p:cNvCxnSpPr/>
            <p:nvPr/>
          </p:nvCxnSpPr>
          <p:spPr>
            <a:xfrm flipH="0" flipV="0">
              <a:off x="7044947" y="4839116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681" name="Line 1681"/>
            <p:cNvCxnSpPr/>
            <p:nvPr/>
          </p:nvCxnSpPr>
          <p:spPr>
            <a:xfrm flipH="0" flipV="0">
              <a:off x="7044947" y="4839116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682" name="Line 1682"/>
            <p:cNvCxnSpPr/>
            <p:nvPr/>
          </p:nvCxnSpPr>
          <p:spPr>
            <a:xfrm flipH="1" flipV="0">
              <a:off x="6710099" y="4839116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683" name="Line 1683"/>
            <p:cNvCxnSpPr/>
            <p:nvPr/>
          </p:nvCxnSpPr>
          <p:spPr>
            <a:xfrm flipH="1" flipV="1">
              <a:off x="6865101" y="4540645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684" name="Line 1684"/>
            <p:cNvCxnSpPr/>
            <p:nvPr/>
          </p:nvCxnSpPr>
          <p:spPr>
            <a:xfrm flipH="1" flipV="1">
              <a:off x="6887937" y="4294120"/>
              <a:ext cx="433632" cy="1701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685" name="Line 1685"/>
            <p:cNvCxnSpPr/>
            <p:nvPr/>
          </p:nvCxnSpPr>
          <p:spPr>
            <a:xfrm flipH="0" flipV="0">
              <a:off x="6887937" y="4294120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686" name="Line 1686"/>
            <p:cNvCxnSpPr/>
            <p:nvPr/>
          </p:nvCxnSpPr>
          <p:spPr>
            <a:xfrm flipH="1" flipV="0">
              <a:off x="6553088" y="4294120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687" name="Line 1687"/>
            <p:cNvCxnSpPr/>
            <p:nvPr/>
          </p:nvCxnSpPr>
          <p:spPr>
            <a:xfrm flipH="1" flipV="1">
              <a:off x="6708090" y="3995649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688" name="Line 1688"/>
            <p:cNvCxnSpPr/>
            <p:nvPr/>
          </p:nvCxnSpPr>
          <p:spPr>
            <a:xfrm flipH="0" flipV="1">
              <a:off x="6887937" y="4043152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689" name="Line 1689"/>
            <p:cNvCxnSpPr/>
            <p:nvPr/>
          </p:nvCxnSpPr>
          <p:spPr>
            <a:xfrm flipH="1" flipV="0">
              <a:off x="6754236" y="3885272"/>
              <a:ext cx="556503" cy="16032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1690" name="Line 1690"/>
            <p:cNvCxnSpPr/>
            <p:nvPr/>
          </p:nvCxnSpPr>
          <p:spPr>
            <a:xfrm flipH="0" flipV="0">
              <a:off x="6754236" y="4045598"/>
              <a:ext cx="290442" cy="36420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691" name="Line 1691"/>
            <p:cNvCxnSpPr/>
            <p:nvPr/>
          </p:nvCxnSpPr>
          <p:spPr>
            <a:xfrm flipH="0" flipV="1">
              <a:off x="7044678" y="4104814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692" name="Line 1692"/>
            <p:cNvCxnSpPr/>
            <p:nvPr/>
          </p:nvCxnSpPr>
          <p:spPr>
            <a:xfrm flipH="0" flipV="0">
              <a:off x="7044678" y="4409801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693" name="Line 1693"/>
            <p:cNvCxnSpPr/>
            <p:nvPr/>
          </p:nvCxnSpPr>
          <p:spPr>
            <a:xfrm flipH="0" flipV="0">
              <a:off x="7044678" y="4409801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694" name="Line 1694"/>
            <p:cNvCxnSpPr/>
            <p:nvPr/>
          </p:nvCxnSpPr>
          <p:spPr>
            <a:xfrm flipH="1" flipV="0">
              <a:off x="6709830" y="4409801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695" name="Line 1695"/>
            <p:cNvCxnSpPr/>
            <p:nvPr/>
          </p:nvCxnSpPr>
          <p:spPr>
            <a:xfrm flipH="1" flipV="0">
              <a:off x="6477615" y="4045598"/>
              <a:ext cx="276621" cy="37480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696" name="Line 1696"/>
            <p:cNvCxnSpPr/>
            <p:nvPr/>
          </p:nvCxnSpPr>
          <p:spPr>
            <a:xfrm flipH="0" flipV="0">
              <a:off x="6477615" y="4420406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697" name="Line 1697"/>
            <p:cNvCxnSpPr/>
            <p:nvPr/>
          </p:nvCxnSpPr>
          <p:spPr>
            <a:xfrm flipH="0" flipV="0">
              <a:off x="6477615" y="4420406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698" name="Line 1698"/>
            <p:cNvCxnSpPr/>
            <p:nvPr/>
          </p:nvCxnSpPr>
          <p:spPr>
            <a:xfrm flipH="1" flipV="0">
              <a:off x="6142767" y="4420406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699" name="Line 1699"/>
            <p:cNvCxnSpPr/>
            <p:nvPr/>
          </p:nvCxnSpPr>
          <p:spPr>
            <a:xfrm flipH="1" flipV="1">
              <a:off x="6297769" y="4121935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700" name="Line 1700"/>
            <p:cNvCxnSpPr/>
            <p:nvPr/>
          </p:nvCxnSpPr>
          <p:spPr>
            <a:xfrm flipH="1" flipV="1">
              <a:off x="6320605" y="3875410"/>
              <a:ext cx="433632" cy="1701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701" name="Line 1701"/>
            <p:cNvCxnSpPr/>
            <p:nvPr/>
          </p:nvCxnSpPr>
          <p:spPr>
            <a:xfrm flipH="0" flipV="0">
              <a:off x="6320605" y="3875410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702" name="Line 1702"/>
            <p:cNvCxnSpPr/>
            <p:nvPr/>
          </p:nvCxnSpPr>
          <p:spPr>
            <a:xfrm flipH="1" flipV="0">
              <a:off x="5985756" y="3875410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703" name="Line 1703"/>
            <p:cNvCxnSpPr/>
            <p:nvPr/>
          </p:nvCxnSpPr>
          <p:spPr>
            <a:xfrm flipH="1" flipV="1">
              <a:off x="6140758" y="3576939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704" name="Line 1704"/>
            <p:cNvCxnSpPr/>
            <p:nvPr/>
          </p:nvCxnSpPr>
          <p:spPr>
            <a:xfrm flipH="0" flipV="1">
              <a:off x="6320605" y="3624442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705" name="Line 1705"/>
            <p:cNvCxnSpPr/>
            <p:nvPr/>
          </p:nvCxnSpPr>
          <p:spPr>
            <a:xfrm flipH="0" flipV="1">
              <a:off x="6754236" y="3582694"/>
              <a:ext cx="52157" cy="46290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706" name="Line 1706"/>
            <p:cNvCxnSpPr/>
            <p:nvPr/>
          </p:nvCxnSpPr>
          <p:spPr>
            <a:xfrm flipH="1" flipV="0">
              <a:off x="6471545" y="3582694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707" name="Line 1707"/>
            <p:cNvCxnSpPr/>
            <p:nvPr/>
          </p:nvCxnSpPr>
          <p:spPr>
            <a:xfrm flipH="1" flipV="1">
              <a:off x="6626547" y="3284223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708" name="Line 1708"/>
            <p:cNvCxnSpPr/>
            <p:nvPr/>
          </p:nvCxnSpPr>
          <p:spPr>
            <a:xfrm flipH="0" flipV="1">
              <a:off x="6806393" y="3331726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709" name="Line 1709"/>
            <p:cNvCxnSpPr/>
            <p:nvPr/>
          </p:nvCxnSpPr>
          <p:spPr>
            <a:xfrm flipH="0" flipV="0">
              <a:off x="6806393" y="3582694"/>
              <a:ext cx="304987" cy="16856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710" name="Line 1710"/>
            <p:cNvCxnSpPr/>
            <p:nvPr/>
          </p:nvCxnSpPr>
          <p:spPr>
            <a:xfrm flipH="0" flipV="0">
              <a:off x="6544973" y="3991919"/>
              <a:ext cx="698830" cy="173313"/>
            </a:xfrm>
            <a:prstGeom prst="line">
              <a:avLst/>
            </a:prstGeom>
            <a:ln w="1270">
              <a:solidFill>
                <a:srgbClr val="ff3300">
                  <a:alpha val="97222"/>
                </a:srgbClr>
              </a:solidFill>
              <a:prstDash val="solid"/>
            </a:ln>
          </p:spPr>
        </p:cxnSp>
        <p:cxnSp>
          <p:nvCxnSpPr>
            <p:cNvPr id="1711" name="Line 1711"/>
            <p:cNvCxnSpPr/>
            <p:nvPr/>
          </p:nvCxnSpPr>
          <p:spPr>
            <a:xfrm flipH="1" flipV="1">
              <a:off x="7144003" y="3503110"/>
              <a:ext cx="99799" cy="662121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1712" name="Line 1712"/>
            <p:cNvCxnSpPr/>
            <p:nvPr/>
          </p:nvCxnSpPr>
          <p:spPr>
            <a:xfrm flipH="1" flipV="0">
              <a:off x="6647958" y="3503110"/>
              <a:ext cx="496045" cy="29889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1713" name="Line 1713"/>
            <p:cNvCxnSpPr/>
            <p:nvPr/>
          </p:nvCxnSpPr>
          <p:spPr>
            <a:xfrm flipH="0" flipV="0">
              <a:off x="6647958" y="3802007"/>
              <a:ext cx="374808" cy="276621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714" name="Line 1714"/>
            <p:cNvCxnSpPr/>
            <p:nvPr/>
          </p:nvCxnSpPr>
          <p:spPr>
            <a:xfrm flipH="0" flipV="1">
              <a:off x="7022767" y="3740406"/>
              <a:ext cx="83880" cy="3382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715" name="Line 1715"/>
            <p:cNvCxnSpPr/>
            <p:nvPr/>
          </p:nvCxnSpPr>
          <p:spPr>
            <a:xfrm flipH="0" flipV="1">
              <a:off x="7022767" y="4072112"/>
              <a:ext cx="348406" cy="651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716" name="Line 1716"/>
            <p:cNvCxnSpPr/>
            <p:nvPr/>
          </p:nvCxnSpPr>
          <p:spPr>
            <a:xfrm flipH="0" flipV="0">
              <a:off x="7022767" y="4078627"/>
              <a:ext cx="96468" cy="3348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717" name="Line 1717"/>
            <p:cNvCxnSpPr/>
            <p:nvPr/>
          </p:nvCxnSpPr>
          <p:spPr>
            <a:xfrm flipH="1" flipV="0">
              <a:off x="6724296" y="4078627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718" name="Line 1718"/>
            <p:cNvCxnSpPr/>
            <p:nvPr/>
          </p:nvCxnSpPr>
          <p:spPr>
            <a:xfrm flipH="1" flipV="0">
              <a:off x="6477771" y="3802007"/>
              <a:ext cx="170188" cy="43363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719" name="Line 1719"/>
            <p:cNvCxnSpPr/>
            <p:nvPr/>
          </p:nvCxnSpPr>
          <p:spPr>
            <a:xfrm flipH="0" flipV="1">
              <a:off x="6477771" y="4229122"/>
              <a:ext cx="348406" cy="651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720" name="Line 1720"/>
            <p:cNvCxnSpPr/>
            <p:nvPr/>
          </p:nvCxnSpPr>
          <p:spPr>
            <a:xfrm flipH="0" flipV="0">
              <a:off x="6477771" y="4235638"/>
              <a:ext cx="96468" cy="3348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721" name="Line 1721"/>
            <p:cNvCxnSpPr/>
            <p:nvPr/>
          </p:nvCxnSpPr>
          <p:spPr>
            <a:xfrm flipH="1" flipV="0">
              <a:off x="6179300" y="4235638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722" name="Line 1722"/>
            <p:cNvCxnSpPr/>
            <p:nvPr/>
          </p:nvCxnSpPr>
          <p:spPr>
            <a:xfrm flipH="1" flipV="1">
              <a:off x="6226803" y="3993885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723" name="Line 1723"/>
            <p:cNvCxnSpPr/>
            <p:nvPr/>
          </p:nvCxnSpPr>
          <p:spPr>
            <a:xfrm flipH="1" flipV="1">
              <a:off x="6185055" y="3749850"/>
              <a:ext cx="462904" cy="5215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724" name="Line 1724"/>
            <p:cNvCxnSpPr/>
            <p:nvPr/>
          </p:nvCxnSpPr>
          <p:spPr>
            <a:xfrm flipH="0" flipV="0">
              <a:off x="6185055" y="3749850"/>
              <a:ext cx="96468" cy="3348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725" name="Line 1725"/>
            <p:cNvCxnSpPr/>
            <p:nvPr/>
          </p:nvCxnSpPr>
          <p:spPr>
            <a:xfrm flipH="1" flipV="0">
              <a:off x="5886584" y="3749850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726" name="Line 1726"/>
            <p:cNvCxnSpPr/>
            <p:nvPr/>
          </p:nvCxnSpPr>
          <p:spPr>
            <a:xfrm flipH="1" flipV="1">
              <a:off x="5934087" y="3508097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727" name="Line 1727"/>
            <p:cNvCxnSpPr/>
            <p:nvPr/>
          </p:nvCxnSpPr>
          <p:spPr>
            <a:xfrm flipH="0" flipV="1">
              <a:off x="6185055" y="3444863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728" name="Line 1728"/>
            <p:cNvCxnSpPr/>
            <p:nvPr/>
          </p:nvCxnSpPr>
          <p:spPr>
            <a:xfrm flipH="1" flipV="1">
              <a:off x="6578530" y="3341377"/>
              <a:ext cx="69429" cy="46063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729" name="Line 1729"/>
            <p:cNvCxnSpPr/>
            <p:nvPr/>
          </p:nvCxnSpPr>
          <p:spPr>
            <a:xfrm flipH="1" flipV="0">
              <a:off x="6280059" y="3341377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730" name="Line 1730"/>
            <p:cNvCxnSpPr/>
            <p:nvPr/>
          </p:nvCxnSpPr>
          <p:spPr>
            <a:xfrm flipH="1" flipV="1">
              <a:off x="6327562" y="3099624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731" name="Line 1731"/>
            <p:cNvCxnSpPr/>
            <p:nvPr/>
          </p:nvCxnSpPr>
          <p:spPr>
            <a:xfrm flipH="0" flipV="1">
              <a:off x="6578530" y="3036390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732" name="Line 1732"/>
            <p:cNvCxnSpPr/>
            <p:nvPr/>
          </p:nvCxnSpPr>
          <p:spPr>
            <a:xfrm flipH="0" flipV="0">
              <a:off x="6578530" y="3341377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733" name="Line 1733"/>
            <p:cNvCxnSpPr/>
            <p:nvPr/>
          </p:nvCxnSpPr>
          <p:spPr>
            <a:xfrm flipH="1" flipV="1">
              <a:off x="6726906" y="3101328"/>
              <a:ext cx="417098" cy="401783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1734" name="Line 1734"/>
            <p:cNvCxnSpPr/>
            <p:nvPr/>
          </p:nvCxnSpPr>
          <p:spPr>
            <a:xfrm flipH="1" flipV="0">
              <a:off x="6556718" y="3101328"/>
              <a:ext cx="170188" cy="43363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735" name="Line 1735"/>
            <p:cNvCxnSpPr/>
            <p:nvPr/>
          </p:nvCxnSpPr>
          <p:spPr>
            <a:xfrm flipH="0" flipV="1">
              <a:off x="6556718" y="3528443"/>
              <a:ext cx="348406" cy="651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736" name="Line 1736"/>
            <p:cNvCxnSpPr/>
            <p:nvPr/>
          </p:nvCxnSpPr>
          <p:spPr>
            <a:xfrm flipH="0" flipV="0">
              <a:off x="6556718" y="3534959"/>
              <a:ext cx="96468" cy="3348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737" name="Line 1737"/>
            <p:cNvCxnSpPr/>
            <p:nvPr/>
          </p:nvCxnSpPr>
          <p:spPr>
            <a:xfrm flipH="1" flipV="0">
              <a:off x="6258247" y="3534959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738" name="Line 1738"/>
            <p:cNvCxnSpPr/>
            <p:nvPr/>
          </p:nvCxnSpPr>
          <p:spPr>
            <a:xfrm flipH="1" flipV="1">
              <a:off x="6305750" y="3293206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739" name="Line 1739"/>
            <p:cNvCxnSpPr/>
            <p:nvPr/>
          </p:nvCxnSpPr>
          <p:spPr>
            <a:xfrm flipH="1" flipV="1">
              <a:off x="6264002" y="3049171"/>
              <a:ext cx="462904" cy="5215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740" name="Line 1740"/>
            <p:cNvCxnSpPr/>
            <p:nvPr/>
          </p:nvCxnSpPr>
          <p:spPr>
            <a:xfrm flipH="0" flipV="0">
              <a:off x="6264002" y="3049171"/>
              <a:ext cx="96468" cy="3348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741" name="Line 1741"/>
            <p:cNvCxnSpPr/>
            <p:nvPr/>
          </p:nvCxnSpPr>
          <p:spPr>
            <a:xfrm flipH="1" flipV="0">
              <a:off x="5965531" y="3049171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742" name="Line 1742"/>
            <p:cNvCxnSpPr/>
            <p:nvPr/>
          </p:nvCxnSpPr>
          <p:spPr>
            <a:xfrm flipH="1" flipV="1">
              <a:off x="6013034" y="2807418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743" name="Line 1743"/>
            <p:cNvCxnSpPr/>
            <p:nvPr/>
          </p:nvCxnSpPr>
          <p:spPr>
            <a:xfrm flipH="0" flipV="1">
              <a:off x="6264002" y="2744184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744" name="Line 1744"/>
            <p:cNvCxnSpPr/>
            <p:nvPr/>
          </p:nvCxnSpPr>
          <p:spPr>
            <a:xfrm flipH="1" flipV="1">
              <a:off x="6657477" y="2640698"/>
              <a:ext cx="69429" cy="46063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745" name="Line 1745"/>
            <p:cNvCxnSpPr/>
            <p:nvPr/>
          </p:nvCxnSpPr>
          <p:spPr>
            <a:xfrm flipH="1" flipV="0">
              <a:off x="6359006" y="2640698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746" name="Line 1746"/>
            <p:cNvCxnSpPr/>
            <p:nvPr/>
          </p:nvCxnSpPr>
          <p:spPr>
            <a:xfrm flipH="1" flipV="1">
              <a:off x="6406509" y="2398945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747" name="Line 1747"/>
            <p:cNvCxnSpPr/>
            <p:nvPr/>
          </p:nvCxnSpPr>
          <p:spPr>
            <a:xfrm flipH="0" flipV="1">
              <a:off x="6657477" y="2335711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748" name="Line 1748"/>
            <p:cNvCxnSpPr/>
            <p:nvPr/>
          </p:nvCxnSpPr>
          <p:spPr>
            <a:xfrm flipH="0" flipV="0">
              <a:off x="6657477" y="2640698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749" name="Line 1749"/>
            <p:cNvCxnSpPr/>
            <p:nvPr/>
          </p:nvCxnSpPr>
          <p:spPr>
            <a:xfrm flipH="0" flipV="1">
              <a:off x="6726906" y="2915045"/>
              <a:ext cx="426965" cy="18628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750" name="Line 1750"/>
            <p:cNvCxnSpPr/>
            <p:nvPr/>
          </p:nvCxnSpPr>
          <p:spPr>
            <a:xfrm flipH="1" flipV="1">
              <a:off x="6902903" y="2673292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751" name="Line 1751"/>
            <p:cNvCxnSpPr/>
            <p:nvPr/>
          </p:nvCxnSpPr>
          <p:spPr>
            <a:xfrm flipH="0" flipV="1">
              <a:off x="7153871" y="2610058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752" name="Line 1752"/>
            <p:cNvCxnSpPr/>
            <p:nvPr/>
          </p:nvCxnSpPr>
          <p:spPr>
            <a:xfrm flipH="0" flipV="0">
              <a:off x="7153871" y="2915045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753" name="Line 1753"/>
            <p:cNvCxnSpPr/>
            <p:nvPr/>
          </p:nvCxnSpPr>
          <p:spPr>
            <a:xfrm flipH="0" flipV="0">
              <a:off x="7153871" y="2915045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754" name="Line 1754"/>
            <p:cNvCxnSpPr/>
            <p:nvPr/>
          </p:nvCxnSpPr>
          <p:spPr>
            <a:xfrm flipH="0" flipV="1">
              <a:off x="7144003" y="2996236"/>
              <a:ext cx="280140" cy="506874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1755" name="Line 1755"/>
            <p:cNvCxnSpPr/>
            <p:nvPr/>
          </p:nvCxnSpPr>
          <p:spPr>
            <a:xfrm flipH="1" flipV="1">
              <a:off x="6961239" y="2944079"/>
              <a:ext cx="462904" cy="5215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756" name="Line 1756"/>
            <p:cNvCxnSpPr/>
            <p:nvPr/>
          </p:nvCxnSpPr>
          <p:spPr>
            <a:xfrm flipH="0" flipV="0">
              <a:off x="6961239" y="2944079"/>
              <a:ext cx="96468" cy="3348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757" name="Line 1757"/>
            <p:cNvCxnSpPr/>
            <p:nvPr/>
          </p:nvCxnSpPr>
          <p:spPr>
            <a:xfrm flipH="1" flipV="0">
              <a:off x="6662768" y="2944079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758" name="Line 1758"/>
            <p:cNvCxnSpPr/>
            <p:nvPr/>
          </p:nvCxnSpPr>
          <p:spPr>
            <a:xfrm flipH="1" flipV="1">
              <a:off x="6710271" y="2702326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759" name="Line 1759"/>
            <p:cNvCxnSpPr/>
            <p:nvPr/>
          </p:nvCxnSpPr>
          <p:spPr>
            <a:xfrm flipH="0" flipV="1">
              <a:off x="6961239" y="2639092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760" name="Line 1760"/>
            <p:cNvCxnSpPr/>
            <p:nvPr/>
          </p:nvCxnSpPr>
          <p:spPr>
            <a:xfrm flipH="1" flipV="1">
              <a:off x="7354714" y="2535606"/>
              <a:ext cx="69429" cy="46063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761" name="Line 1761"/>
            <p:cNvCxnSpPr/>
            <p:nvPr/>
          </p:nvCxnSpPr>
          <p:spPr>
            <a:xfrm flipH="1" flipV="0">
              <a:off x="7056243" y="2535606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762" name="Line 1762"/>
            <p:cNvCxnSpPr/>
            <p:nvPr/>
          </p:nvCxnSpPr>
          <p:spPr>
            <a:xfrm flipH="1" flipV="1">
              <a:off x="7103746" y="2293853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763" name="Line 1763"/>
            <p:cNvCxnSpPr/>
            <p:nvPr/>
          </p:nvCxnSpPr>
          <p:spPr>
            <a:xfrm flipH="0" flipV="1">
              <a:off x="7354714" y="2230619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764" name="Line 1764"/>
            <p:cNvCxnSpPr/>
            <p:nvPr/>
          </p:nvCxnSpPr>
          <p:spPr>
            <a:xfrm flipH="0" flipV="0">
              <a:off x="7354714" y="2535606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765" name="Line 1765"/>
            <p:cNvCxnSpPr/>
            <p:nvPr/>
          </p:nvCxnSpPr>
          <p:spPr>
            <a:xfrm flipH="0" flipV="1">
              <a:off x="7424143" y="2809953"/>
              <a:ext cx="426965" cy="18628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766" name="Line 1766"/>
            <p:cNvCxnSpPr/>
            <p:nvPr/>
          </p:nvCxnSpPr>
          <p:spPr>
            <a:xfrm flipH="1" flipV="1">
              <a:off x="7600140" y="2568200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767" name="Line 1767"/>
            <p:cNvCxnSpPr/>
            <p:nvPr/>
          </p:nvCxnSpPr>
          <p:spPr>
            <a:xfrm flipH="0" flipV="1">
              <a:off x="7851108" y="2504966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768" name="Line 1768"/>
            <p:cNvCxnSpPr/>
            <p:nvPr/>
          </p:nvCxnSpPr>
          <p:spPr>
            <a:xfrm flipH="0" flipV="0">
              <a:off x="7851108" y="2809953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769" name="Line 1769"/>
            <p:cNvCxnSpPr/>
            <p:nvPr/>
          </p:nvCxnSpPr>
          <p:spPr>
            <a:xfrm flipH="0" flipV="0">
              <a:off x="7851108" y="2809953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770" name="Line 1770"/>
            <p:cNvCxnSpPr/>
            <p:nvPr/>
          </p:nvCxnSpPr>
          <p:spPr>
            <a:xfrm flipH="0" flipV="0">
              <a:off x="7424143" y="2996236"/>
              <a:ext cx="290442" cy="36420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771" name="Line 1771"/>
            <p:cNvCxnSpPr/>
            <p:nvPr/>
          </p:nvCxnSpPr>
          <p:spPr>
            <a:xfrm flipH="0" flipV="1">
              <a:off x="7714585" y="3055452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772" name="Line 1772"/>
            <p:cNvCxnSpPr/>
            <p:nvPr/>
          </p:nvCxnSpPr>
          <p:spPr>
            <a:xfrm flipH="0" flipV="0">
              <a:off x="7714585" y="3360439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773" name="Line 1773"/>
            <p:cNvCxnSpPr/>
            <p:nvPr/>
          </p:nvCxnSpPr>
          <p:spPr>
            <a:xfrm flipH="0" flipV="0">
              <a:off x="7714585" y="3360439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774" name="Line 1774"/>
            <p:cNvCxnSpPr/>
            <p:nvPr/>
          </p:nvCxnSpPr>
          <p:spPr>
            <a:xfrm flipH="1" flipV="0">
              <a:off x="7379737" y="3360439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775" name="Line 1775"/>
            <p:cNvCxnSpPr/>
            <p:nvPr/>
          </p:nvCxnSpPr>
          <p:spPr>
            <a:xfrm flipH="0" flipV="0">
              <a:off x="7144003" y="3503110"/>
              <a:ext cx="562108" cy="139405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1776" name="Line 1776"/>
            <p:cNvCxnSpPr/>
            <p:nvPr/>
          </p:nvCxnSpPr>
          <p:spPr>
            <a:xfrm flipH="1" flipV="1">
              <a:off x="7636683" y="3181886"/>
              <a:ext cx="69429" cy="46063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777" name="Line 1777"/>
            <p:cNvCxnSpPr/>
            <p:nvPr/>
          </p:nvCxnSpPr>
          <p:spPr>
            <a:xfrm flipH="1" flipV="0">
              <a:off x="7338212" y="3181886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778" name="Line 1778"/>
            <p:cNvCxnSpPr/>
            <p:nvPr/>
          </p:nvCxnSpPr>
          <p:spPr>
            <a:xfrm flipH="1" flipV="1">
              <a:off x="7385715" y="2940133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779" name="Line 1779"/>
            <p:cNvCxnSpPr/>
            <p:nvPr/>
          </p:nvCxnSpPr>
          <p:spPr>
            <a:xfrm flipH="0" flipV="1">
              <a:off x="7636683" y="2876899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780" name="Line 1780"/>
            <p:cNvCxnSpPr/>
            <p:nvPr/>
          </p:nvCxnSpPr>
          <p:spPr>
            <a:xfrm flipH="0" flipV="0">
              <a:off x="7636683" y="3181886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781" name="Line 1781"/>
            <p:cNvCxnSpPr/>
            <p:nvPr/>
          </p:nvCxnSpPr>
          <p:spPr>
            <a:xfrm flipH="0" flipV="1">
              <a:off x="7706112" y="3456233"/>
              <a:ext cx="426965" cy="18628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782" name="Line 1782"/>
            <p:cNvCxnSpPr/>
            <p:nvPr/>
          </p:nvCxnSpPr>
          <p:spPr>
            <a:xfrm flipH="1" flipV="1">
              <a:off x="7882109" y="3214480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783" name="Line 1783"/>
            <p:cNvCxnSpPr/>
            <p:nvPr/>
          </p:nvCxnSpPr>
          <p:spPr>
            <a:xfrm flipH="0" flipV="1">
              <a:off x="8133077" y="3151246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784" name="Line 1784"/>
            <p:cNvCxnSpPr/>
            <p:nvPr/>
          </p:nvCxnSpPr>
          <p:spPr>
            <a:xfrm flipH="0" flipV="0">
              <a:off x="8133077" y="3456233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785" name="Line 1785"/>
            <p:cNvCxnSpPr/>
            <p:nvPr/>
          </p:nvCxnSpPr>
          <p:spPr>
            <a:xfrm flipH="0" flipV="0">
              <a:off x="8133077" y="3456233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786" name="Line 1786"/>
            <p:cNvCxnSpPr/>
            <p:nvPr/>
          </p:nvCxnSpPr>
          <p:spPr>
            <a:xfrm flipH="0" flipV="0">
              <a:off x="7706112" y="3642516"/>
              <a:ext cx="290442" cy="36420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787" name="Line 1787"/>
            <p:cNvCxnSpPr/>
            <p:nvPr/>
          </p:nvCxnSpPr>
          <p:spPr>
            <a:xfrm flipH="0" flipV="1">
              <a:off x="7996554" y="3701732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788" name="Line 1788"/>
            <p:cNvCxnSpPr/>
            <p:nvPr/>
          </p:nvCxnSpPr>
          <p:spPr>
            <a:xfrm flipH="0" flipV="0">
              <a:off x="7996554" y="4006718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789" name="Line 1789"/>
            <p:cNvCxnSpPr/>
            <p:nvPr/>
          </p:nvCxnSpPr>
          <p:spPr>
            <a:xfrm flipH="0" flipV="0">
              <a:off x="7996554" y="4006718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790" name="Line 1790"/>
            <p:cNvCxnSpPr/>
            <p:nvPr/>
          </p:nvCxnSpPr>
          <p:spPr>
            <a:xfrm flipH="1" flipV="0">
              <a:off x="7661706" y="4006718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791" name="Line 1791"/>
            <p:cNvCxnSpPr/>
            <p:nvPr/>
          </p:nvCxnSpPr>
          <p:spPr>
            <a:xfrm flipH="1" flipV="0">
              <a:off x="7429491" y="3642516"/>
              <a:ext cx="276621" cy="37480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792" name="Line 1792"/>
            <p:cNvCxnSpPr/>
            <p:nvPr/>
          </p:nvCxnSpPr>
          <p:spPr>
            <a:xfrm flipH="0" flipV="0">
              <a:off x="7429491" y="4017324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793" name="Line 1793"/>
            <p:cNvCxnSpPr/>
            <p:nvPr/>
          </p:nvCxnSpPr>
          <p:spPr>
            <a:xfrm flipH="0" flipV="0">
              <a:off x="7429491" y="4017324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794" name="Line 1794"/>
            <p:cNvCxnSpPr/>
            <p:nvPr/>
          </p:nvCxnSpPr>
          <p:spPr>
            <a:xfrm flipH="1" flipV="0">
              <a:off x="7094643" y="4017324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795" name="Line 1795"/>
            <p:cNvCxnSpPr/>
            <p:nvPr/>
          </p:nvCxnSpPr>
          <p:spPr>
            <a:xfrm flipH="1" flipV="1">
              <a:off x="7249645" y="3718853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796" name="Line 1796"/>
            <p:cNvCxnSpPr/>
            <p:nvPr/>
          </p:nvCxnSpPr>
          <p:spPr>
            <a:xfrm flipH="0" flipV="1">
              <a:off x="7243802" y="3897464"/>
              <a:ext cx="613730" cy="267768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1797" name="Line 1797"/>
            <p:cNvCxnSpPr/>
            <p:nvPr/>
          </p:nvCxnSpPr>
          <p:spPr>
            <a:xfrm flipH="1" flipV="1">
              <a:off x="7440435" y="3495681"/>
              <a:ext cx="417098" cy="401783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1798" name="Line 1798"/>
            <p:cNvCxnSpPr/>
            <p:nvPr/>
          </p:nvCxnSpPr>
          <p:spPr>
            <a:xfrm flipH="1" flipV="0">
              <a:off x="7270247" y="3495681"/>
              <a:ext cx="170188" cy="43363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799" name="Line 1799"/>
            <p:cNvCxnSpPr/>
            <p:nvPr/>
          </p:nvCxnSpPr>
          <p:spPr>
            <a:xfrm flipH="0" flipV="1">
              <a:off x="7270247" y="3922797"/>
              <a:ext cx="348406" cy="651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800" name="Line 1800"/>
            <p:cNvCxnSpPr/>
            <p:nvPr/>
          </p:nvCxnSpPr>
          <p:spPr>
            <a:xfrm flipH="0" flipV="0">
              <a:off x="7270247" y="3929313"/>
              <a:ext cx="96468" cy="3348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801" name="Line 1801"/>
            <p:cNvCxnSpPr/>
            <p:nvPr/>
          </p:nvCxnSpPr>
          <p:spPr>
            <a:xfrm flipH="1" flipV="0">
              <a:off x="6971776" y="3929313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802" name="Line 1802"/>
            <p:cNvCxnSpPr/>
            <p:nvPr/>
          </p:nvCxnSpPr>
          <p:spPr>
            <a:xfrm flipH="1" flipV="1">
              <a:off x="7019279" y="3687560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803" name="Line 1803"/>
            <p:cNvCxnSpPr/>
            <p:nvPr/>
          </p:nvCxnSpPr>
          <p:spPr>
            <a:xfrm flipH="1" flipV="1">
              <a:off x="6977531" y="3443524"/>
              <a:ext cx="462904" cy="5215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804" name="Line 1804"/>
            <p:cNvCxnSpPr/>
            <p:nvPr/>
          </p:nvCxnSpPr>
          <p:spPr>
            <a:xfrm flipH="0" flipV="0">
              <a:off x="6977531" y="3443524"/>
              <a:ext cx="96468" cy="3348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805" name="Line 1805"/>
            <p:cNvCxnSpPr/>
            <p:nvPr/>
          </p:nvCxnSpPr>
          <p:spPr>
            <a:xfrm flipH="1" flipV="0">
              <a:off x="6679060" y="3443524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806" name="Line 1806"/>
            <p:cNvCxnSpPr/>
            <p:nvPr/>
          </p:nvCxnSpPr>
          <p:spPr>
            <a:xfrm flipH="1" flipV="1">
              <a:off x="6726563" y="3201771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807" name="Line 1807"/>
            <p:cNvCxnSpPr/>
            <p:nvPr/>
          </p:nvCxnSpPr>
          <p:spPr>
            <a:xfrm flipH="0" flipV="1">
              <a:off x="6977531" y="3138537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808" name="Line 1808"/>
            <p:cNvCxnSpPr/>
            <p:nvPr/>
          </p:nvCxnSpPr>
          <p:spPr>
            <a:xfrm flipH="1" flipV="1">
              <a:off x="7371006" y="3035051"/>
              <a:ext cx="69429" cy="46063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809" name="Line 1809"/>
            <p:cNvCxnSpPr/>
            <p:nvPr/>
          </p:nvCxnSpPr>
          <p:spPr>
            <a:xfrm flipH="1" flipV="0">
              <a:off x="7072535" y="3035051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810" name="Line 1810"/>
            <p:cNvCxnSpPr/>
            <p:nvPr/>
          </p:nvCxnSpPr>
          <p:spPr>
            <a:xfrm flipH="1" flipV="1">
              <a:off x="7120038" y="2793298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811" name="Line 1811"/>
            <p:cNvCxnSpPr/>
            <p:nvPr/>
          </p:nvCxnSpPr>
          <p:spPr>
            <a:xfrm flipH="0" flipV="1">
              <a:off x="7371006" y="2730064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812" name="Line 1812"/>
            <p:cNvCxnSpPr/>
            <p:nvPr/>
          </p:nvCxnSpPr>
          <p:spPr>
            <a:xfrm flipH="0" flipV="0">
              <a:off x="7371006" y="3035051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813" name="Line 1813"/>
            <p:cNvCxnSpPr/>
            <p:nvPr/>
          </p:nvCxnSpPr>
          <p:spPr>
            <a:xfrm flipH="0" flipV="1">
              <a:off x="7440435" y="3309398"/>
              <a:ext cx="426965" cy="18628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814" name="Line 1814"/>
            <p:cNvCxnSpPr/>
            <p:nvPr/>
          </p:nvCxnSpPr>
          <p:spPr>
            <a:xfrm flipH="1" flipV="1">
              <a:off x="7616432" y="3067645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815" name="Line 1815"/>
            <p:cNvCxnSpPr/>
            <p:nvPr/>
          </p:nvCxnSpPr>
          <p:spPr>
            <a:xfrm flipH="0" flipV="1">
              <a:off x="7867400" y="3004411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816" name="Line 1816"/>
            <p:cNvCxnSpPr/>
            <p:nvPr/>
          </p:nvCxnSpPr>
          <p:spPr>
            <a:xfrm flipH="0" flipV="0">
              <a:off x="7867400" y="3309398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817" name="Line 1817"/>
            <p:cNvCxnSpPr/>
            <p:nvPr/>
          </p:nvCxnSpPr>
          <p:spPr>
            <a:xfrm flipH="0" flipV="0">
              <a:off x="7867400" y="3309398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818" name="Line 1818"/>
            <p:cNvCxnSpPr/>
            <p:nvPr/>
          </p:nvCxnSpPr>
          <p:spPr>
            <a:xfrm flipH="0" flipV="1">
              <a:off x="7857532" y="3390589"/>
              <a:ext cx="280140" cy="506874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1819" name="Line 1819"/>
            <p:cNvCxnSpPr/>
            <p:nvPr/>
          </p:nvCxnSpPr>
          <p:spPr>
            <a:xfrm flipH="1" flipV="1">
              <a:off x="7674768" y="3338433"/>
              <a:ext cx="462904" cy="5215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820" name="Line 1820"/>
            <p:cNvCxnSpPr/>
            <p:nvPr/>
          </p:nvCxnSpPr>
          <p:spPr>
            <a:xfrm flipH="0" flipV="0">
              <a:off x="7674768" y="3338433"/>
              <a:ext cx="96468" cy="3348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821" name="Line 1821"/>
            <p:cNvCxnSpPr/>
            <p:nvPr/>
          </p:nvCxnSpPr>
          <p:spPr>
            <a:xfrm flipH="1" flipV="0">
              <a:off x="7376297" y="3338433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822" name="Line 1822"/>
            <p:cNvCxnSpPr/>
            <p:nvPr/>
          </p:nvCxnSpPr>
          <p:spPr>
            <a:xfrm flipH="1" flipV="1">
              <a:off x="7423800" y="3096680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823" name="Line 1823"/>
            <p:cNvCxnSpPr/>
            <p:nvPr/>
          </p:nvCxnSpPr>
          <p:spPr>
            <a:xfrm flipH="0" flipV="1">
              <a:off x="7674768" y="3033446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824" name="Line 1824"/>
            <p:cNvCxnSpPr/>
            <p:nvPr/>
          </p:nvCxnSpPr>
          <p:spPr>
            <a:xfrm flipH="1" flipV="1">
              <a:off x="8068243" y="2929959"/>
              <a:ext cx="69429" cy="46063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825" name="Line 1825"/>
            <p:cNvCxnSpPr/>
            <p:nvPr/>
          </p:nvCxnSpPr>
          <p:spPr>
            <a:xfrm flipH="1" flipV="0">
              <a:off x="7769772" y="2929959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826" name="Line 1826"/>
            <p:cNvCxnSpPr/>
            <p:nvPr/>
          </p:nvCxnSpPr>
          <p:spPr>
            <a:xfrm flipH="1" flipV="1">
              <a:off x="7817275" y="2688206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827" name="Line 1827"/>
            <p:cNvCxnSpPr/>
            <p:nvPr/>
          </p:nvCxnSpPr>
          <p:spPr>
            <a:xfrm flipH="0" flipV="1">
              <a:off x="8068243" y="2624973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828" name="Line 1828"/>
            <p:cNvCxnSpPr/>
            <p:nvPr/>
          </p:nvCxnSpPr>
          <p:spPr>
            <a:xfrm flipH="0" flipV="0">
              <a:off x="8068243" y="2929959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829" name="Line 1829"/>
            <p:cNvCxnSpPr/>
            <p:nvPr/>
          </p:nvCxnSpPr>
          <p:spPr>
            <a:xfrm flipH="0" flipV="1">
              <a:off x="8137672" y="3204306"/>
              <a:ext cx="426965" cy="18628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830" name="Line 1830"/>
            <p:cNvCxnSpPr/>
            <p:nvPr/>
          </p:nvCxnSpPr>
          <p:spPr>
            <a:xfrm flipH="1" flipV="1">
              <a:off x="8313669" y="2962553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831" name="Line 1831"/>
            <p:cNvCxnSpPr/>
            <p:nvPr/>
          </p:nvCxnSpPr>
          <p:spPr>
            <a:xfrm flipH="0" flipV="1">
              <a:off x="8564637" y="2899320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832" name="Line 1832"/>
            <p:cNvCxnSpPr/>
            <p:nvPr/>
          </p:nvCxnSpPr>
          <p:spPr>
            <a:xfrm flipH="0" flipV="0">
              <a:off x="8564637" y="3204306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833" name="Line 1833"/>
            <p:cNvCxnSpPr/>
            <p:nvPr/>
          </p:nvCxnSpPr>
          <p:spPr>
            <a:xfrm flipH="0" flipV="0">
              <a:off x="8564637" y="3204306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834" name="Line 1834"/>
            <p:cNvCxnSpPr/>
            <p:nvPr/>
          </p:nvCxnSpPr>
          <p:spPr>
            <a:xfrm flipH="0" flipV="0">
              <a:off x="8137672" y="3390589"/>
              <a:ext cx="290442" cy="36420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835" name="Line 1835"/>
            <p:cNvCxnSpPr/>
            <p:nvPr/>
          </p:nvCxnSpPr>
          <p:spPr>
            <a:xfrm flipH="0" flipV="1">
              <a:off x="8428114" y="3449806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836" name="Line 1836"/>
            <p:cNvCxnSpPr/>
            <p:nvPr/>
          </p:nvCxnSpPr>
          <p:spPr>
            <a:xfrm flipH="0" flipV="0">
              <a:off x="8428114" y="3754792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837" name="Line 1837"/>
            <p:cNvCxnSpPr/>
            <p:nvPr/>
          </p:nvCxnSpPr>
          <p:spPr>
            <a:xfrm flipH="0" flipV="0">
              <a:off x="8428114" y="3754792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838" name="Line 1838"/>
            <p:cNvCxnSpPr/>
            <p:nvPr/>
          </p:nvCxnSpPr>
          <p:spPr>
            <a:xfrm flipH="1" flipV="0">
              <a:off x="8093266" y="3754792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839" name="Line 1839"/>
            <p:cNvCxnSpPr/>
            <p:nvPr/>
          </p:nvCxnSpPr>
          <p:spPr>
            <a:xfrm flipH="0" flipV="0">
              <a:off x="7857532" y="3897464"/>
              <a:ext cx="562108" cy="139405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1840" name="Line 1840"/>
            <p:cNvCxnSpPr/>
            <p:nvPr/>
          </p:nvCxnSpPr>
          <p:spPr>
            <a:xfrm flipH="1" flipV="1">
              <a:off x="8350212" y="3576239"/>
              <a:ext cx="69429" cy="46063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841" name="Line 1841"/>
            <p:cNvCxnSpPr/>
            <p:nvPr/>
          </p:nvCxnSpPr>
          <p:spPr>
            <a:xfrm flipH="1" flipV="0">
              <a:off x="8051741" y="3576239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842" name="Line 1842"/>
            <p:cNvCxnSpPr/>
            <p:nvPr/>
          </p:nvCxnSpPr>
          <p:spPr>
            <a:xfrm flipH="1" flipV="1">
              <a:off x="8099244" y="3334486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843" name="Line 1843"/>
            <p:cNvCxnSpPr/>
            <p:nvPr/>
          </p:nvCxnSpPr>
          <p:spPr>
            <a:xfrm flipH="0" flipV="1">
              <a:off x="8350212" y="3271252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844" name="Line 1844"/>
            <p:cNvCxnSpPr/>
            <p:nvPr/>
          </p:nvCxnSpPr>
          <p:spPr>
            <a:xfrm flipH="0" flipV="0">
              <a:off x="8350212" y="3576239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845" name="Line 1845"/>
            <p:cNvCxnSpPr/>
            <p:nvPr/>
          </p:nvCxnSpPr>
          <p:spPr>
            <a:xfrm flipH="0" flipV="1">
              <a:off x="8419641" y="3850586"/>
              <a:ext cx="426965" cy="18628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846" name="Line 1846"/>
            <p:cNvCxnSpPr/>
            <p:nvPr/>
          </p:nvCxnSpPr>
          <p:spPr>
            <a:xfrm flipH="1" flipV="1">
              <a:off x="8595638" y="3608833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847" name="Line 1847"/>
            <p:cNvCxnSpPr/>
            <p:nvPr/>
          </p:nvCxnSpPr>
          <p:spPr>
            <a:xfrm flipH="0" flipV="1">
              <a:off x="8846606" y="3545599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848" name="Line 1848"/>
            <p:cNvCxnSpPr/>
            <p:nvPr/>
          </p:nvCxnSpPr>
          <p:spPr>
            <a:xfrm flipH="0" flipV="0">
              <a:off x="8846606" y="3850586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849" name="Line 1849"/>
            <p:cNvCxnSpPr/>
            <p:nvPr/>
          </p:nvCxnSpPr>
          <p:spPr>
            <a:xfrm flipH="0" flipV="0">
              <a:off x="8846606" y="3850586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850" name="Line 1850"/>
            <p:cNvCxnSpPr/>
            <p:nvPr/>
          </p:nvCxnSpPr>
          <p:spPr>
            <a:xfrm flipH="0" flipV="0">
              <a:off x="8419641" y="4036869"/>
              <a:ext cx="290442" cy="36420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851" name="Line 1851"/>
            <p:cNvCxnSpPr/>
            <p:nvPr/>
          </p:nvCxnSpPr>
          <p:spPr>
            <a:xfrm flipH="0" flipV="1">
              <a:off x="8710083" y="4096085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852" name="Line 1852"/>
            <p:cNvCxnSpPr/>
            <p:nvPr/>
          </p:nvCxnSpPr>
          <p:spPr>
            <a:xfrm flipH="0" flipV="0">
              <a:off x="8710083" y="4401072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853" name="Line 1853"/>
            <p:cNvCxnSpPr/>
            <p:nvPr/>
          </p:nvCxnSpPr>
          <p:spPr>
            <a:xfrm flipH="0" flipV="0">
              <a:off x="8710083" y="4401072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854" name="Line 1854"/>
            <p:cNvCxnSpPr/>
            <p:nvPr/>
          </p:nvCxnSpPr>
          <p:spPr>
            <a:xfrm flipH="1" flipV="0">
              <a:off x="8375235" y="4401072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855" name="Line 1855"/>
            <p:cNvCxnSpPr/>
            <p:nvPr/>
          </p:nvCxnSpPr>
          <p:spPr>
            <a:xfrm flipH="1" flipV="0">
              <a:off x="8143020" y="4036869"/>
              <a:ext cx="276621" cy="37480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856" name="Line 1856"/>
            <p:cNvCxnSpPr/>
            <p:nvPr/>
          </p:nvCxnSpPr>
          <p:spPr>
            <a:xfrm flipH="0" flipV="0">
              <a:off x="8143020" y="4411677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857" name="Line 1857"/>
            <p:cNvCxnSpPr/>
            <p:nvPr/>
          </p:nvCxnSpPr>
          <p:spPr>
            <a:xfrm flipH="0" flipV="0">
              <a:off x="8143020" y="4411677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858" name="Line 1858"/>
            <p:cNvCxnSpPr/>
            <p:nvPr/>
          </p:nvCxnSpPr>
          <p:spPr>
            <a:xfrm flipH="1" flipV="0">
              <a:off x="7808171" y="4411677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859" name="Line 1859"/>
            <p:cNvCxnSpPr/>
            <p:nvPr/>
          </p:nvCxnSpPr>
          <p:spPr>
            <a:xfrm flipH="1" flipV="1">
              <a:off x="7963174" y="4113206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860" name="Line 1860"/>
            <p:cNvCxnSpPr/>
            <p:nvPr/>
          </p:nvCxnSpPr>
          <p:spPr>
            <a:xfrm flipH="0" flipV="0">
              <a:off x="7857532" y="3897464"/>
              <a:ext cx="10829" cy="57903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1861" name="Line 1861"/>
            <p:cNvCxnSpPr/>
            <p:nvPr/>
          </p:nvCxnSpPr>
          <p:spPr>
            <a:xfrm flipH="0" flipV="1">
              <a:off x="7868361" y="4290217"/>
              <a:ext cx="426965" cy="18628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862" name="Line 1862"/>
            <p:cNvCxnSpPr/>
            <p:nvPr/>
          </p:nvCxnSpPr>
          <p:spPr>
            <a:xfrm flipH="1" flipV="1">
              <a:off x="8044358" y="4048464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863" name="Line 1863"/>
            <p:cNvCxnSpPr/>
            <p:nvPr/>
          </p:nvCxnSpPr>
          <p:spPr>
            <a:xfrm flipH="0" flipV="1">
              <a:off x="8295326" y="3985230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864" name="Line 1864"/>
            <p:cNvCxnSpPr/>
            <p:nvPr/>
          </p:nvCxnSpPr>
          <p:spPr>
            <a:xfrm flipH="0" flipV="0">
              <a:off x="8295326" y="4290217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865" name="Line 1865"/>
            <p:cNvCxnSpPr/>
            <p:nvPr/>
          </p:nvCxnSpPr>
          <p:spPr>
            <a:xfrm flipH="0" flipV="0">
              <a:off x="8295326" y="4290217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866" name="Line 1866"/>
            <p:cNvCxnSpPr/>
            <p:nvPr/>
          </p:nvCxnSpPr>
          <p:spPr>
            <a:xfrm flipH="0" flipV="0">
              <a:off x="7868361" y="4476499"/>
              <a:ext cx="290442" cy="36420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867" name="Line 1867"/>
            <p:cNvCxnSpPr/>
            <p:nvPr/>
          </p:nvCxnSpPr>
          <p:spPr>
            <a:xfrm flipH="0" flipV="1">
              <a:off x="8158804" y="4535716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868" name="Line 1868"/>
            <p:cNvCxnSpPr/>
            <p:nvPr/>
          </p:nvCxnSpPr>
          <p:spPr>
            <a:xfrm flipH="0" flipV="0">
              <a:off x="8158804" y="4840702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869" name="Line 1869"/>
            <p:cNvCxnSpPr/>
            <p:nvPr/>
          </p:nvCxnSpPr>
          <p:spPr>
            <a:xfrm flipH="0" flipV="0">
              <a:off x="8158804" y="4840702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870" name="Line 1870"/>
            <p:cNvCxnSpPr/>
            <p:nvPr/>
          </p:nvCxnSpPr>
          <p:spPr>
            <a:xfrm flipH="1" flipV="0">
              <a:off x="7823955" y="4840702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871" name="Line 1871"/>
            <p:cNvCxnSpPr/>
            <p:nvPr/>
          </p:nvCxnSpPr>
          <p:spPr>
            <a:xfrm flipH="1" flipV="0">
              <a:off x="7591740" y="4476499"/>
              <a:ext cx="276621" cy="37480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872" name="Line 1872"/>
            <p:cNvCxnSpPr/>
            <p:nvPr/>
          </p:nvCxnSpPr>
          <p:spPr>
            <a:xfrm flipH="0" flipV="0">
              <a:off x="7591740" y="4851308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873" name="Line 1873"/>
            <p:cNvCxnSpPr/>
            <p:nvPr/>
          </p:nvCxnSpPr>
          <p:spPr>
            <a:xfrm flipH="0" flipV="0">
              <a:off x="7591740" y="4851308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874" name="Line 1874"/>
            <p:cNvCxnSpPr/>
            <p:nvPr/>
          </p:nvCxnSpPr>
          <p:spPr>
            <a:xfrm flipH="1" flipV="0">
              <a:off x="7256892" y="4851308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875" name="Line 1875"/>
            <p:cNvCxnSpPr/>
            <p:nvPr/>
          </p:nvCxnSpPr>
          <p:spPr>
            <a:xfrm flipH="1" flipV="1">
              <a:off x="7411894" y="4552837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876" name="Line 1876"/>
            <p:cNvCxnSpPr/>
            <p:nvPr/>
          </p:nvCxnSpPr>
          <p:spPr>
            <a:xfrm flipH="1" flipV="1">
              <a:off x="7434730" y="4306312"/>
              <a:ext cx="433632" cy="1701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877" name="Line 1877"/>
            <p:cNvCxnSpPr/>
            <p:nvPr/>
          </p:nvCxnSpPr>
          <p:spPr>
            <a:xfrm flipH="0" flipV="0">
              <a:off x="7434730" y="4306312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878" name="Line 1878"/>
            <p:cNvCxnSpPr/>
            <p:nvPr/>
          </p:nvCxnSpPr>
          <p:spPr>
            <a:xfrm flipH="1" flipV="0">
              <a:off x="7099882" y="4306312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879" name="Line 1879"/>
            <p:cNvCxnSpPr/>
            <p:nvPr/>
          </p:nvCxnSpPr>
          <p:spPr>
            <a:xfrm flipH="1" flipV="1">
              <a:off x="7254884" y="4007841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880" name="Line 1880"/>
            <p:cNvCxnSpPr/>
            <p:nvPr/>
          </p:nvCxnSpPr>
          <p:spPr>
            <a:xfrm flipH="0" flipV="1">
              <a:off x="7434730" y="4055344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881" name="Line 1881"/>
            <p:cNvCxnSpPr/>
            <p:nvPr/>
          </p:nvCxnSpPr>
          <p:spPr>
            <a:xfrm flipH="0" flipV="0">
              <a:off x="7243802" y="4165231"/>
              <a:ext cx="417489" cy="523514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1882" name="Line 1882"/>
            <p:cNvCxnSpPr/>
            <p:nvPr/>
          </p:nvCxnSpPr>
          <p:spPr>
            <a:xfrm flipH="0" flipV="1">
              <a:off x="7661291" y="4181871"/>
              <a:ext cx="280140" cy="506874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1883" name="Line 1883"/>
            <p:cNvCxnSpPr/>
            <p:nvPr/>
          </p:nvCxnSpPr>
          <p:spPr>
            <a:xfrm flipH="1" flipV="1">
              <a:off x="7478527" y="4129715"/>
              <a:ext cx="462904" cy="5215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884" name="Line 1884"/>
            <p:cNvCxnSpPr/>
            <p:nvPr/>
          </p:nvCxnSpPr>
          <p:spPr>
            <a:xfrm flipH="0" flipV="0">
              <a:off x="7478527" y="4129715"/>
              <a:ext cx="96468" cy="3348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885" name="Line 1885"/>
            <p:cNvCxnSpPr/>
            <p:nvPr/>
          </p:nvCxnSpPr>
          <p:spPr>
            <a:xfrm flipH="1" flipV="0">
              <a:off x="7180056" y="4129715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886" name="Line 1886"/>
            <p:cNvCxnSpPr/>
            <p:nvPr/>
          </p:nvCxnSpPr>
          <p:spPr>
            <a:xfrm flipH="1" flipV="1">
              <a:off x="7227559" y="3887962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887" name="Line 1887"/>
            <p:cNvCxnSpPr/>
            <p:nvPr/>
          </p:nvCxnSpPr>
          <p:spPr>
            <a:xfrm flipH="0" flipV="1">
              <a:off x="7478527" y="3824728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888" name="Line 1888"/>
            <p:cNvCxnSpPr/>
            <p:nvPr/>
          </p:nvCxnSpPr>
          <p:spPr>
            <a:xfrm flipH="1" flipV="1">
              <a:off x="7872002" y="3721241"/>
              <a:ext cx="69429" cy="46063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889" name="Line 1889"/>
            <p:cNvCxnSpPr/>
            <p:nvPr/>
          </p:nvCxnSpPr>
          <p:spPr>
            <a:xfrm flipH="1" flipV="0">
              <a:off x="7573531" y="3721241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890" name="Line 1890"/>
            <p:cNvCxnSpPr/>
            <p:nvPr/>
          </p:nvCxnSpPr>
          <p:spPr>
            <a:xfrm flipH="1" flipV="1">
              <a:off x="7621034" y="3479488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891" name="Line 1891"/>
            <p:cNvCxnSpPr/>
            <p:nvPr/>
          </p:nvCxnSpPr>
          <p:spPr>
            <a:xfrm flipH="0" flipV="1">
              <a:off x="7872002" y="3416255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892" name="Line 1892"/>
            <p:cNvCxnSpPr/>
            <p:nvPr/>
          </p:nvCxnSpPr>
          <p:spPr>
            <a:xfrm flipH="0" flipV="0">
              <a:off x="7872002" y="3721241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893" name="Line 1893"/>
            <p:cNvCxnSpPr/>
            <p:nvPr/>
          </p:nvCxnSpPr>
          <p:spPr>
            <a:xfrm flipH="0" flipV="1">
              <a:off x="7941430" y="3995589"/>
              <a:ext cx="426965" cy="18628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894" name="Line 1894"/>
            <p:cNvCxnSpPr/>
            <p:nvPr/>
          </p:nvCxnSpPr>
          <p:spPr>
            <a:xfrm flipH="1" flipV="1">
              <a:off x="8117427" y="3753836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895" name="Line 1895"/>
            <p:cNvCxnSpPr/>
            <p:nvPr/>
          </p:nvCxnSpPr>
          <p:spPr>
            <a:xfrm flipH="0" flipV="1">
              <a:off x="8368395" y="3690602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896" name="Line 1896"/>
            <p:cNvCxnSpPr/>
            <p:nvPr/>
          </p:nvCxnSpPr>
          <p:spPr>
            <a:xfrm flipH="0" flipV="0">
              <a:off x="8368395" y="3995589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897" name="Line 1897"/>
            <p:cNvCxnSpPr/>
            <p:nvPr/>
          </p:nvCxnSpPr>
          <p:spPr>
            <a:xfrm flipH="0" flipV="0">
              <a:off x="8368395" y="3995589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898" name="Line 1898"/>
            <p:cNvCxnSpPr/>
            <p:nvPr/>
          </p:nvCxnSpPr>
          <p:spPr>
            <a:xfrm flipH="0" flipV="0">
              <a:off x="7941430" y="4181871"/>
              <a:ext cx="290442" cy="36420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899" name="Line 1899"/>
            <p:cNvCxnSpPr/>
            <p:nvPr/>
          </p:nvCxnSpPr>
          <p:spPr>
            <a:xfrm flipH="0" flipV="1">
              <a:off x="8231873" y="4241088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900" name="Line 1900"/>
            <p:cNvCxnSpPr/>
            <p:nvPr/>
          </p:nvCxnSpPr>
          <p:spPr>
            <a:xfrm flipH="0" flipV="0">
              <a:off x="8231873" y="4546074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901" name="Line 1901"/>
            <p:cNvCxnSpPr/>
            <p:nvPr/>
          </p:nvCxnSpPr>
          <p:spPr>
            <a:xfrm flipH="0" flipV="0">
              <a:off x="8231873" y="4546074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902" name="Line 1902"/>
            <p:cNvCxnSpPr/>
            <p:nvPr/>
          </p:nvCxnSpPr>
          <p:spPr>
            <a:xfrm flipH="1" flipV="0">
              <a:off x="7897024" y="4546074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903" name="Line 1903"/>
            <p:cNvCxnSpPr/>
            <p:nvPr/>
          </p:nvCxnSpPr>
          <p:spPr>
            <a:xfrm flipH="0" flipV="0">
              <a:off x="7661291" y="4688746"/>
              <a:ext cx="562108" cy="139405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1904" name="Line 1904"/>
            <p:cNvCxnSpPr/>
            <p:nvPr/>
          </p:nvCxnSpPr>
          <p:spPr>
            <a:xfrm flipH="1" flipV="1">
              <a:off x="8153971" y="4367521"/>
              <a:ext cx="69429" cy="46063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905" name="Line 1905"/>
            <p:cNvCxnSpPr/>
            <p:nvPr/>
          </p:nvCxnSpPr>
          <p:spPr>
            <a:xfrm flipH="1" flipV="0">
              <a:off x="7855500" y="4367521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906" name="Line 1906"/>
            <p:cNvCxnSpPr/>
            <p:nvPr/>
          </p:nvCxnSpPr>
          <p:spPr>
            <a:xfrm flipH="1" flipV="1">
              <a:off x="7903003" y="4125768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907" name="Line 1907"/>
            <p:cNvCxnSpPr/>
            <p:nvPr/>
          </p:nvCxnSpPr>
          <p:spPr>
            <a:xfrm flipH="0" flipV="1">
              <a:off x="8153971" y="4062534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908" name="Line 1908"/>
            <p:cNvCxnSpPr/>
            <p:nvPr/>
          </p:nvCxnSpPr>
          <p:spPr>
            <a:xfrm flipH="0" flipV="0">
              <a:off x="8153971" y="4367521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909" name="Line 1909"/>
            <p:cNvCxnSpPr/>
            <p:nvPr/>
          </p:nvCxnSpPr>
          <p:spPr>
            <a:xfrm flipH="0" flipV="1">
              <a:off x="8223399" y="4641868"/>
              <a:ext cx="426965" cy="18628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910" name="Line 1910"/>
            <p:cNvCxnSpPr/>
            <p:nvPr/>
          </p:nvCxnSpPr>
          <p:spPr>
            <a:xfrm flipH="1" flipV="1">
              <a:off x="8399396" y="4400115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911" name="Line 1911"/>
            <p:cNvCxnSpPr/>
            <p:nvPr/>
          </p:nvCxnSpPr>
          <p:spPr>
            <a:xfrm flipH="0" flipV="1">
              <a:off x="8650364" y="4336881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912" name="Line 1912"/>
            <p:cNvCxnSpPr/>
            <p:nvPr/>
          </p:nvCxnSpPr>
          <p:spPr>
            <a:xfrm flipH="0" flipV="0">
              <a:off x="8650364" y="4641868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913" name="Line 1913"/>
            <p:cNvCxnSpPr/>
            <p:nvPr/>
          </p:nvCxnSpPr>
          <p:spPr>
            <a:xfrm flipH="0" flipV="0">
              <a:off x="8650364" y="4641868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914" name="Line 1914"/>
            <p:cNvCxnSpPr/>
            <p:nvPr/>
          </p:nvCxnSpPr>
          <p:spPr>
            <a:xfrm flipH="0" flipV="0">
              <a:off x="8223399" y="4828151"/>
              <a:ext cx="290442" cy="36420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915" name="Line 1915"/>
            <p:cNvCxnSpPr/>
            <p:nvPr/>
          </p:nvCxnSpPr>
          <p:spPr>
            <a:xfrm flipH="0" flipV="1">
              <a:off x="8513841" y="4887367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916" name="Line 1916"/>
            <p:cNvCxnSpPr/>
            <p:nvPr/>
          </p:nvCxnSpPr>
          <p:spPr>
            <a:xfrm flipH="0" flipV="0">
              <a:off x="8513841" y="5192354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917" name="Line 1917"/>
            <p:cNvCxnSpPr/>
            <p:nvPr/>
          </p:nvCxnSpPr>
          <p:spPr>
            <a:xfrm flipH="0" flipV="0">
              <a:off x="8513841" y="5192354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918" name="Line 1918"/>
            <p:cNvCxnSpPr/>
            <p:nvPr/>
          </p:nvCxnSpPr>
          <p:spPr>
            <a:xfrm flipH="1" flipV="0">
              <a:off x="8178993" y="5192354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919" name="Line 1919"/>
            <p:cNvCxnSpPr/>
            <p:nvPr/>
          </p:nvCxnSpPr>
          <p:spPr>
            <a:xfrm flipH="1" flipV="0">
              <a:off x="7946778" y="4828151"/>
              <a:ext cx="276621" cy="37480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920" name="Line 1920"/>
            <p:cNvCxnSpPr/>
            <p:nvPr/>
          </p:nvCxnSpPr>
          <p:spPr>
            <a:xfrm flipH="0" flipV="0">
              <a:off x="7946778" y="5202959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921" name="Line 1921"/>
            <p:cNvCxnSpPr/>
            <p:nvPr/>
          </p:nvCxnSpPr>
          <p:spPr>
            <a:xfrm flipH="0" flipV="0">
              <a:off x="7946778" y="5202959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922" name="Line 1922"/>
            <p:cNvCxnSpPr/>
            <p:nvPr/>
          </p:nvCxnSpPr>
          <p:spPr>
            <a:xfrm flipH="1" flipV="0">
              <a:off x="7611930" y="5202959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923" name="Line 1923"/>
            <p:cNvCxnSpPr/>
            <p:nvPr/>
          </p:nvCxnSpPr>
          <p:spPr>
            <a:xfrm flipH="1" flipV="1">
              <a:off x="7766932" y="4904488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924" name="Line 1924"/>
            <p:cNvCxnSpPr/>
            <p:nvPr/>
          </p:nvCxnSpPr>
          <p:spPr>
            <a:xfrm flipH="0" flipV="0">
              <a:off x="7661291" y="4688746"/>
              <a:ext cx="10829" cy="57903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1925" name="Line 1925"/>
            <p:cNvCxnSpPr/>
            <p:nvPr/>
          </p:nvCxnSpPr>
          <p:spPr>
            <a:xfrm flipH="0" flipV="1">
              <a:off x="7672120" y="5081499"/>
              <a:ext cx="426965" cy="18628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926" name="Line 1926"/>
            <p:cNvCxnSpPr/>
            <p:nvPr/>
          </p:nvCxnSpPr>
          <p:spPr>
            <a:xfrm flipH="1" flipV="1">
              <a:off x="7848117" y="4839746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927" name="Line 1927"/>
            <p:cNvCxnSpPr/>
            <p:nvPr/>
          </p:nvCxnSpPr>
          <p:spPr>
            <a:xfrm flipH="0" flipV="1">
              <a:off x="8099085" y="4776512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928" name="Line 1928"/>
            <p:cNvCxnSpPr/>
            <p:nvPr/>
          </p:nvCxnSpPr>
          <p:spPr>
            <a:xfrm flipH="0" flipV="0">
              <a:off x="8099085" y="5081499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929" name="Line 1929"/>
            <p:cNvCxnSpPr/>
            <p:nvPr/>
          </p:nvCxnSpPr>
          <p:spPr>
            <a:xfrm flipH="0" flipV="0">
              <a:off x="8099085" y="5081499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930" name="Line 1930"/>
            <p:cNvCxnSpPr/>
            <p:nvPr/>
          </p:nvCxnSpPr>
          <p:spPr>
            <a:xfrm flipH="0" flipV="0">
              <a:off x="7672120" y="5267782"/>
              <a:ext cx="290442" cy="36420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931" name="Line 1931"/>
            <p:cNvCxnSpPr/>
            <p:nvPr/>
          </p:nvCxnSpPr>
          <p:spPr>
            <a:xfrm flipH="0" flipV="1">
              <a:off x="7962562" y="5326998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932" name="Line 1932"/>
            <p:cNvCxnSpPr/>
            <p:nvPr/>
          </p:nvCxnSpPr>
          <p:spPr>
            <a:xfrm flipH="0" flipV="0">
              <a:off x="7962562" y="5631984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933" name="Line 1933"/>
            <p:cNvCxnSpPr/>
            <p:nvPr/>
          </p:nvCxnSpPr>
          <p:spPr>
            <a:xfrm flipH="0" flipV="0">
              <a:off x="7962562" y="5631984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934" name="Line 1934"/>
            <p:cNvCxnSpPr/>
            <p:nvPr/>
          </p:nvCxnSpPr>
          <p:spPr>
            <a:xfrm flipH="1" flipV="0">
              <a:off x="7627714" y="5631984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935" name="Line 1935"/>
            <p:cNvCxnSpPr/>
            <p:nvPr/>
          </p:nvCxnSpPr>
          <p:spPr>
            <a:xfrm flipH="1" flipV="0">
              <a:off x="7395499" y="5267782"/>
              <a:ext cx="276621" cy="37480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936" name="Line 1936"/>
            <p:cNvCxnSpPr/>
            <p:nvPr/>
          </p:nvCxnSpPr>
          <p:spPr>
            <a:xfrm flipH="0" flipV="0">
              <a:off x="7395499" y="5642590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937" name="Line 1937"/>
            <p:cNvCxnSpPr/>
            <p:nvPr/>
          </p:nvCxnSpPr>
          <p:spPr>
            <a:xfrm flipH="0" flipV="0">
              <a:off x="7395499" y="5642590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938" name="Line 1938"/>
            <p:cNvCxnSpPr/>
            <p:nvPr/>
          </p:nvCxnSpPr>
          <p:spPr>
            <a:xfrm flipH="1" flipV="0">
              <a:off x="7060651" y="5642590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939" name="Line 1939"/>
            <p:cNvCxnSpPr/>
            <p:nvPr/>
          </p:nvCxnSpPr>
          <p:spPr>
            <a:xfrm flipH="1" flipV="1">
              <a:off x="7215653" y="5344119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940" name="Line 1940"/>
            <p:cNvCxnSpPr/>
            <p:nvPr/>
          </p:nvCxnSpPr>
          <p:spPr>
            <a:xfrm flipH="1" flipV="1">
              <a:off x="7238489" y="5097594"/>
              <a:ext cx="433632" cy="1701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941" name="Line 1941"/>
            <p:cNvCxnSpPr/>
            <p:nvPr/>
          </p:nvCxnSpPr>
          <p:spPr>
            <a:xfrm flipH="0" flipV="0">
              <a:off x="7238489" y="5097594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942" name="Line 1942"/>
            <p:cNvCxnSpPr/>
            <p:nvPr/>
          </p:nvCxnSpPr>
          <p:spPr>
            <a:xfrm flipH="1" flipV="0">
              <a:off x="6903640" y="5097594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943" name="Line 1943"/>
            <p:cNvCxnSpPr/>
            <p:nvPr/>
          </p:nvCxnSpPr>
          <p:spPr>
            <a:xfrm flipH="1" flipV="1">
              <a:off x="7058642" y="4799123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944" name="Line 1944"/>
            <p:cNvCxnSpPr/>
            <p:nvPr/>
          </p:nvCxnSpPr>
          <p:spPr>
            <a:xfrm flipH="0" flipV="1">
              <a:off x="7238489" y="4846626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945" name="Line 1945"/>
            <p:cNvCxnSpPr/>
            <p:nvPr/>
          </p:nvCxnSpPr>
          <p:spPr>
            <a:xfrm flipH="1" flipV="0">
              <a:off x="7104788" y="4688746"/>
              <a:ext cx="556503" cy="16032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1946" name="Line 1946"/>
            <p:cNvCxnSpPr/>
            <p:nvPr/>
          </p:nvCxnSpPr>
          <p:spPr>
            <a:xfrm flipH="0" flipV="0">
              <a:off x="7104788" y="4849071"/>
              <a:ext cx="290442" cy="36420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947" name="Line 1947"/>
            <p:cNvCxnSpPr/>
            <p:nvPr/>
          </p:nvCxnSpPr>
          <p:spPr>
            <a:xfrm flipH="0" flipV="1">
              <a:off x="7395230" y="4908288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948" name="Line 1948"/>
            <p:cNvCxnSpPr/>
            <p:nvPr/>
          </p:nvCxnSpPr>
          <p:spPr>
            <a:xfrm flipH="0" flipV="0">
              <a:off x="7395230" y="5213274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949" name="Line 1949"/>
            <p:cNvCxnSpPr/>
            <p:nvPr/>
          </p:nvCxnSpPr>
          <p:spPr>
            <a:xfrm flipH="0" flipV="0">
              <a:off x="7395230" y="5213274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950" name="Line 1950"/>
            <p:cNvCxnSpPr/>
            <p:nvPr/>
          </p:nvCxnSpPr>
          <p:spPr>
            <a:xfrm flipH="1" flipV="0">
              <a:off x="7060382" y="5213274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951" name="Line 1951"/>
            <p:cNvCxnSpPr/>
            <p:nvPr/>
          </p:nvCxnSpPr>
          <p:spPr>
            <a:xfrm flipH="1" flipV="0">
              <a:off x="6828167" y="4849071"/>
              <a:ext cx="276621" cy="37480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952" name="Line 1952"/>
            <p:cNvCxnSpPr/>
            <p:nvPr/>
          </p:nvCxnSpPr>
          <p:spPr>
            <a:xfrm flipH="0" flipV="0">
              <a:off x="6828167" y="5223880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953" name="Line 1953"/>
            <p:cNvCxnSpPr/>
            <p:nvPr/>
          </p:nvCxnSpPr>
          <p:spPr>
            <a:xfrm flipH="0" flipV="0">
              <a:off x="6828167" y="5223880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954" name="Line 1954"/>
            <p:cNvCxnSpPr/>
            <p:nvPr/>
          </p:nvCxnSpPr>
          <p:spPr>
            <a:xfrm flipH="1" flipV="0">
              <a:off x="6493319" y="5223880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955" name="Line 1955"/>
            <p:cNvCxnSpPr/>
            <p:nvPr/>
          </p:nvCxnSpPr>
          <p:spPr>
            <a:xfrm flipH="1" flipV="1">
              <a:off x="6648321" y="4925409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956" name="Line 1956"/>
            <p:cNvCxnSpPr/>
            <p:nvPr/>
          </p:nvCxnSpPr>
          <p:spPr>
            <a:xfrm flipH="1" flipV="1">
              <a:off x="6671156" y="4678884"/>
              <a:ext cx="433632" cy="1701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957" name="Line 1957"/>
            <p:cNvCxnSpPr/>
            <p:nvPr/>
          </p:nvCxnSpPr>
          <p:spPr>
            <a:xfrm flipH="0" flipV="0">
              <a:off x="6671156" y="4678884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958" name="Line 1958"/>
            <p:cNvCxnSpPr/>
            <p:nvPr/>
          </p:nvCxnSpPr>
          <p:spPr>
            <a:xfrm flipH="1" flipV="0">
              <a:off x="6336308" y="4678884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959" name="Line 1959"/>
            <p:cNvCxnSpPr/>
            <p:nvPr/>
          </p:nvCxnSpPr>
          <p:spPr>
            <a:xfrm flipH="1" flipV="1">
              <a:off x="6491310" y="4380413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960" name="Line 1960"/>
            <p:cNvCxnSpPr/>
            <p:nvPr/>
          </p:nvCxnSpPr>
          <p:spPr>
            <a:xfrm flipH="0" flipV="1">
              <a:off x="6671156" y="4427916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961" name="Line 1961"/>
            <p:cNvCxnSpPr/>
            <p:nvPr/>
          </p:nvCxnSpPr>
          <p:spPr>
            <a:xfrm flipH="0" flipV="1">
              <a:off x="7104788" y="4386168"/>
              <a:ext cx="52157" cy="46290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962" name="Line 1962"/>
            <p:cNvCxnSpPr/>
            <p:nvPr/>
          </p:nvCxnSpPr>
          <p:spPr>
            <a:xfrm flipH="1" flipV="0">
              <a:off x="6822097" y="4386168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963" name="Line 1963"/>
            <p:cNvCxnSpPr/>
            <p:nvPr/>
          </p:nvCxnSpPr>
          <p:spPr>
            <a:xfrm flipH="1" flipV="1">
              <a:off x="6977099" y="4087697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964" name="Line 1964"/>
            <p:cNvCxnSpPr/>
            <p:nvPr/>
          </p:nvCxnSpPr>
          <p:spPr>
            <a:xfrm flipH="0" flipV="1">
              <a:off x="7156945" y="4135200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965" name="Line 1965"/>
            <p:cNvCxnSpPr/>
            <p:nvPr/>
          </p:nvCxnSpPr>
          <p:spPr>
            <a:xfrm flipH="0" flipV="0">
              <a:off x="7156945" y="4386168"/>
              <a:ext cx="304987" cy="16856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966" name="Line 1966"/>
            <p:cNvCxnSpPr/>
            <p:nvPr/>
          </p:nvCxnSpPr>
          <p:spPr>
            <a:xfrm flipH="1" flipV="0">
              <a:off x="6846180" y="4165231"/>
              <a:ext cx="397622" cy="538759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1967" name="Line 1967"/>
            <p:cNvCxnSpPr/>
            <p:nvPr/>
          </p:nvCxnSpPr>
          <p:spPr>
            <a:xfrm flipH="0" flipV="0">
              <a:off x="6846180" y="4703990"/>
              <a:ext cx="562108" cy="139405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1968" name="Line 1968"/>
            <p:cNvCxnSpPr/>
            <p:nvPr/>
          </p:nvCxnSpPr>
          <p:spPr>
            <a:xfrm flipH="1" flipV="1">
              <a:off x="7338860" y="4382765"/>
              <a:ext cx="69429" cy="46063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969" name="Line 1969"/>
            <p:cNvCxnSpPr/>
            <p:nvPr/>
          </p:nvCxnSpPr>
          <p:spPr>
            <a:xfrm flipH="1" flipV="0">
              <a:off x="7040389" y="4382765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970" name="Line 1970"/>
            <p:cNvCxnSpPr/>
            <p:nvPr/>
          </p:nvCxnSpPr>
          <p:spPr>
            <a:xfrm flipH="1" flipV="1">
              <a:off x="7087892" y="4141012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971" name="Line 1971"/>
            <p:cNvCxnSpPr/>
            <p:nvPr/>
          </p:nvCxnSpPr>
          <p:spPr>
            <a:xfrm flipH="0" flipV="1">
              <a:off x="7338860" y="4077779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972" name="Line 1972"/>
            <p:cNvCxnSpPr/>
            <p:nvPr/>
          </p:nvCxnSpPr>
          <p:spPr>
            <a:xfrm flipH="0" flipV="0">
              <a:off x="7338860" y="4382765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973" name="Line 1973"/>
            <p:cNvCxnSpPr/>
            <p:nvPr/>
          </p:nvCxnSpPr>
          <p:spPr>
            <a:xfrm flipH="0" flipV="1">
              <a:off x="7408289" y="4657112"/>
              <a:ext cx="426965" cy="18628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974" name="Line 1974"/>
            <p:cNvCxnSpPr/>
            <p:nvPr/>
          </p:nvCxnSpPr>
          <p:spPr>
            <a:xfrm flipH="1" flipV="1">
              <a:off x="7584286" y="4415359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975" name="Line 1975"/>
            <p:cNvCxnSpPr/>
            <p:nvPr/>
          </p:nvCxnSpPr>
          <p:spPr>
            <a:xfrm flipH="0" flipV="1">
              <a:off x="7835253" y="4352126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976" name="Line 1976"/>
            <p:cNvCxnSpPr/>
            <p:nvPr/>
          </p:nvCxnSpPr>
          <p:spPr>
            <a:xfrm flipH="0" flipV="0">
              <a:off x="7835253" y="4657112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977" name="Line 1977"/>
            <p:cNvCxnSpPr/>
            <p:nvPr/>
          </p:nvCxnSpPr>
          <p:spPr>
            <a:xfrm flipH="0" flipV="0">
              <a:off x="7835253" y="4657112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978" name="Line 1978"/>
            <p:cNvCxnSpPr/>
            <p:nvPr/>
          </p:nvCxnSpPr>
          <p:spPr>
            <a:xfrm flipH="0" flipV="0">
              <a:off x="7408289" y="4843395"/>
              <a:ext cx="290442" cy="36420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979" name="Line 1979"/>
            <p:cNvCxnSpPr/>
            <p:nvPr/>
          </p:nvCxnSpPr>
          <p:spPr>
            <a:xfrm flipH="0" flipV="1">
              <a:off x="7698731" y="4902611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980" name="Line 1980"/>
            <p:cNvCxnSpPr/>
            <p:nvPr/>
          </p:nvCxnSpPr>
          <p:spPr>
            <a:xfrm flipH="0" flipV="0">
              <a:off x="7698731" y="5207598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981" name="Line 1981"/>
            <p:cNvCxnSpPr/>
            <p:nvPr/>
          </p:nvCxnSpPr>
          <p:spPr>
            <a:xfrm flipH="0" flipV="0">
              <a:off x="7698731" y="5207598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982" name="Line 1982"/>
            <p:cNvCxnSpPr/>
            <p:nvPr/>
          </p:nvCxnSpPr>
          <p:spPr>
            <a:xfrm flipH="1" flipV="0">
              <a:off x="7363882" y="5207598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983" name="Line 1983"/>
            <p:cNvCxnSpPr/>
            <p:nvPr/>
          </p:nvCxnSpPr>
          <p:spPr>
            <a:xfrm flipH="1" flipV="0">
              <a:off x="7131668" y="4843395"/>
              <a:ext cx="276621" cy="37480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984" name="Line 1984"/>
            <p:cNvCxnSpPr/>
            <p:nvPr/>
          </p:nvCxnSpPr>
          <p:spPr>
            <a:xfrm flipH="0" flipV="0">
              <a:off x="7131668" y="5218203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985" name="Line 1985"/>
            <p:cNvCxnSpPr/>
            <p:nvPr/>
          </p:nvCxnSpPr>
          <p:spPr>
            <a:xfrm flipH="0" flipV="0">
              <a:off x="7131668" y="5218203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986" name="Line 1986"/>
            <p:cNvCxnSpPr/>
            <p:nvPr/>
          </p:nvCxnSpPr>
          <p:spPr>
            <a:xfrm flipH="1" flipV="0">
              <a:off x="6796819" y="5218203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987" name="Line 1987"/>
            <p:cNvCxnSpPr/>
            <p:nvPr/>
          </p:nvCxnSpPr>
          <p:spPr>
            <a:xfrm flipH="1" flipV="1">
              <a:off x="6951821" y="4919733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988" name="Line 1988"/>
            <p:cNvCxnSpPr/>
            <p:nvPr/>
          </p:nvCxnSpPr>
          <p:spPr>
            <a:xfrm flipH="0" flipV="0">
              <a:off x="6846180" y="4703990"/>
              <a:ext cx="10829" cy="57903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1989" name="Line 1989"/>
            <p:cNvCxnSpPr/>
            <p:nvPr/>
          </p:nvCxnSpPr>
          <p:spPr>
            <a:xfrm flipH="0" flipV="1">
              <a:off x="6857009" y="5096743"/>
              <a:ext cx="426965" cy="18628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990" name="Line 1990"/>
            <p:cNvCxnSpPr/>
            <p:nvPr/>
          </p:nvCxnSpPr>
          <p:spPr>
            <a:xfrm flipH="1" flipV="1">
              <a:off x="7033006" y="4854990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991" name="Line 1991"/>
            <p:cNvCxnSpPr/>
            <p:nvPr/>
          </p:nvCxnSpPr>
          <p:spPr>
            <a:xfrm flipH="0" flipV="1">
              <a:off x="7283974" y="4791756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992" name="Line 1992"/>
            <p:cNvCxnSpPr/>
            <p:nvPr/>
          </p:nvCxnSpPr>
          <p:spPr>
            <a:xfrm flipH="0" flipV="0">
              <a:off x="7283974" y="5096743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993" name="Line 1993"/>
            <p:cNvCxnSpPr/>
            <p:nvPr/>
          </p:nvCxnSpPr>
          <p:spPr>
            <a:xfrm flipH="0" flipV="0">
              <a:off x="7283974" y="5096743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994" name="Line 1994"/>
            <p:cNvCxnSpPr/>
            <p:nvPr/>
          </p:nvCxnSpPr>
          <p:spPr>
            <a:xfrm flipH="0" flipV="0">
              <a:off x="6857009" y="5283026"/>
              <a:ext cx="290442" cy="36420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1995" name="Line 1995"/>
            <p:cNvCxnSpPr/>
            <p:nvPr/>
          </p:nvCxnSpPr>
          <p:spPr>
            <a:xfrm flipH="0" flipV="1">
              <a:off x="7147451" y="5342242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996" name="Line 1996"/>
            <p:cNvCxnSpPr/>
            <p:nvPr/>
          </p:nvCxnSpPr>
          <p:spPr>
            <a:xfrm flipH="0" flipV="0">
              <a:off x="7147451" y="5647229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997" name="Line 1997"/>
            <p:cNvCxnSpPr/>
            <p:nvPr/>
          </p:nvCxnSpPr>
          <p:spPr>
            <a:xfrm flipH="0" flipV="0">
              <a:off x="7147451" y="5647229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998" name="Line 1998"/>
            <p:cNvCxnSpPr/>
            <p:nvPr/>
          </p:nvCxnSpPr>
          <p:spPr>
            <a:xfrm flipH="1" flipV="0">
              <a:off x="6812603" y="5647229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1999" name="Line 1999"/>
            <p:cNvCxnSpPr/>
            <p:nvPr/>
          </p:nvCxnSpPr>
          <p:spPr>
            <a:xfrm flipH="1" flipV="0">
              <a:off x="6580388" y="5283026"/>
              <a:ext cx="276621" cy="37480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000" name="Line 2000"/>
            <p:cNvCxnSpPr/>
            <p:nvPr/>
          </p:nvCxnSpPr>
          <p:spPr>
            <a:xfrm flipH="0" flipV="0">
              <a:off x="6580388" y="5657834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001" name="Line 2001"/>
            <p:cNvCxnSpPr/>
            <p:nvPr/>
          </p:nvCxnSpPr>
          <p:spPr>
            <a:xfrm flipH="0" flipV="0">
              <a:off x="6580388" y="5657834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002" name="Line 2002"/>
            <p:cNvCxnSpPr/>
            <p:nvPr/>
          </p:nvCxnSpPr>
          <p:spPr>
            <a:xfrm flipH="1" flipV="0">
              <a:off x="6245540" y="5657834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003" name="Line 2003"/>
            <p:cNvCxnSpPr/>
            <p:nvPr/>
          </p:nvCxnSpPr>
          <p:spPr>
            <a:xfrm flipH="1" flipV="1">
              <a:off x="6400542" y="5359363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004" name="Line 2004"/>
            <p:cNvCxnSpPr/>
            <p:nvPr/>
          </p:nvCxnSpPr>
          <p:spPr>
            <a:xfrm flipH="1" flipV="1">
              <a:off x="6423378" y="5112838"/>
              <a:ext cx="433632" cy="1701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005" name="Line 2005"/>
            <p:cNvCxnSpPr/>
            <p:nvPr/>
          </p:nvCxnSpPr>
          <p:spPr>
            <a:xfrm flipH="0" flipV="0">
              <a:off x="6423378" y="5112838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006" name="Line 2006"/>
            <p:cNvCxnSpPr/>
            <p:nvPr/>
          </p:nvCxnSpPr>
          <p:spPr>
            <a:xfrm flipH="1" flipV="0">
              <a:off x="6088530" y="5112838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007" name="Line 2007"/>
            <p:cNvCxnSpPr/>
            <p:nvPr/>
          </p:nvCxnSpPr>
          <p:spPr>
            <a:xfrm flipH="1" flipV="1">
              <a:off x="6243532" y="4814367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008" name="Line 2008"/>
            <p:cNvCxnSpPr/>
            <p:nvPr/>
          </p:nvCxnSpPr>
          <p:spPr>
            <a:xfrm flipH="0" flipV="1">
              <a:off x="6423378" y="4861870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009" name="Line 2009"/>
            <p:cNvCxnSpPr/>
            <p:nvPr/>
          </p:nvCxnSpPr>
          <p:spPr>
            <a:xfrm flipH="1" flipV="0">
              <a:off x="6289677" y="4703990"/>
              <a:ext cx="556503" cy="16032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2010" name="Line 2010"/>
            <p:cNvCxnSpPr/>
            <p:nvPr/>
          </p:nvCxnSpPr>
          <p:spPr>
            <a:xfrm flipH="0" flipV="0">
              <a:off x="6289677" y="4864316"/>
              <a:ext cx="290442" cy="36420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011" name="Line 2011"/>
            <p:cNvCxnSpPr/>
            <p:nvPr/>
          </p:nvCxnSpPr>
          <p:spPr>
            <a:xfrm flipH="0" flipV="1">
              <a:off x="6580119" y="4923532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012" name="Line 2012"/>
            <p:cNvCxnSpPr/>
            <p:nvPr/>
          </p:nvCxnSpPr>
          <p:spPr>
            <a:xfrm flipH="0" flipV="0">
              <a:off x="6580119" y="5228519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013" name="Line 2013"/>
            <p:cNvCxnSpPr/>
            <p:nvPr/>
          </p:nvCxnSpPr>
          <p:spPr>
            <a:xfrm flipH="0" flipV="0">
              <a:off x="6580119" y="5228519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014" name="Line 2014"/>
            <p:cNvCxnSpPr/>
            <p:nvPr/>
          </p:nvCxnSpPr>
          <p:spPr>
            <a:xfrm flipH="1" flipV="0">
              <a:off x="6245271" y="5228519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015" name="Line 2015"/>
            <p:cNvCxnSpPr/>
            <p:nvPr/>
          </p:nvCxnSpPr>
          <p:spPr>
            <a:xfrm flipH="1" flipV="0">
              <a:off x="6013056" y="4864316"/>
              <a:ext cx="276621" cy="37480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016" name="Line 2016"/>
            <p:cNvCxnSpPr/>
            <p:nvPr/>
          </p:nvCxnSpPr>
          <p:spPr>
            <a:xfrm flipH="0" flipV="0">
              <a:off x="6013056" y="5239124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017" name="Line 2017"/>
            <p:cNvCxnSpPr/>
            <p:nvPr/>
          </p:nvCxnSpPr>
          <p:spPr>
            <a:xfrm flipH="0" flipV="0">
              <a:off x="6013056" y="5239124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018" name="Line 2018"/>
            <p:cNvCxnSpPr/>
            <p:nvPr/>
          </p:nvCxnSpPr>
          <p:spPr>
            <a:xfrm flipH="1" flipV="0">
              <a:off x="5678208" y="5239124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019" name="Line 2019"/>
            <p:cNvCxnSpPr/>
            <p:nvPr/>
          </p:nvCxnSpPr>
          <p:spPr>
            <a:xfrm flipH="1" flipV="1">
              <a:off x="5833210" y="4940653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020" name="Line 2020"/>
            <p:cNvCxnSpPr/>
            <p:nvPr/>
          </p:nvCxnSpPr>
          <p:spPr>
            <a:xfrm flipH="1" flipV="1">
              <a:off x="5856046" y="4694128"/>
              <a:ext cx="433632" cy="1701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021" name="Line 2021"/>
            <p:cNvCxnSpPr/>
            <p:nvPr/>
          </p:nvCxnSpPr>
          <p:spPr>
            <a:xfrm flipH="0" flipV="0">
              <a:off x="5856046" y="4694128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022" name="Line 2022"/>
            <p:cNvCxnSpPr/>
            <p:nvPr/>
          </p:nvCxnSpPr>
          <p:spPr>
            <a:xfrm flipH="1" flipV="0">
              <a:off x="5521198" y="4694128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023" name="Line 2023"/>
            <p:cNvCxnSpPr/>
            <p:nvPr/>
          </p:nvCxnSpPr>
          <p:spPr>
            <a:xfrm flipH="1" flipV="1">
              <a:off x="5676200" y="4395657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024" name="Line 2024"/>
            <p:cNvCxnSpPr/>
            <p:nvPr/>
          </p:nvCxnSpPr>
          <p:spPr>
            <a:xfrm flipH="0" flipV="1">
              <a:off x="5856046" y="4443160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025" name="Line 2025"/>
            <p:cNvCxnSpPr/>
            <p:nvPr/>
          </p:nvCxnSpPr>
          <p:spPr>
            <a:xfrm flipH="0" flipV="1">
              <a:off x="6289677" y="4401412"/>
              <a:ext cx="52157" cy="46290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026" name="Line 2026"/>
            <p:cNvCxnSpPr/>
            <p:nvPr/>
          </p:nvCxnSpPr>
          <p:spPr>
            <a:xfrm flipH="1" flipV="0">
              <a:off x="6006986" y="4401412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027" name="Line 2027"/>
            <p:cNvCxnSpPr/>
            <p:nvPr/>
          </p:nvCxnSpPr>
          <p:spPr>
            <a:xfrm flipH="1" flipV="1">
              <a:off x="6161988" y="4102941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028" name="Line 2028"/>
            <p:cNvCxnSpPr/>
            <p:nvPr/>
          </p:nvCxnSpPr>
          <p:spPr>
            <a:xfrm flipH="0" flipV="1">
              <a:off x="6341834" y="4150444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029" name="Line 2029"/>
            <p:cNvCxnSpPr/>
            <p:nvPr/>
          </p:nvCxnSpPr>
          <p:spPr>
            <a:xfrm flipH="0" flipV="0">
              <a:off x="6341834" y="4401412"/>
              <a:ext cx="304987" cy="16856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030" name="Line 2030"/>
            <p:cNvCxnSpPr/>
            <p:nvPr/>
          </p:nvCxnSpPr>
          <p:spPr>
            <a:xfrm flipH="1" flipV="1">
              <a:off x="6547284" y="4207945"/>
              <a:ext cx="298896" cy="496045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2031" name="Line 2031"/>
            <p:cNvCxnSpPr/>
            <p:nvPr/>
          </p:nvCxnSpPr>
          <p:spPr>
            <a:xfrm flipH="1" flipV="0">
              <a:off x="6270663" y="4207945"/>
              <a:ext cx="276621" cy="37480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032" name="Line 2032"/>
            <p:cNvCxnSpPr/>
            <p:nvPr/>
          </p:nvCxnSpPr>
          <p:spPr>
            <a:xfrm flipH="0" flipV="0">
              <a:off x="6270663" y="4582753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033" name="Line 2033"/>
            <p:cNvCxnSpPr/>
            <p:nvPr/>
          </p:nvCxnSpPr>
          <p:spPr>
            <a:xfrm flipH="0" flipV="0">
              <a:off x="6270663" y="4582753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034" name="Line 2034"/>
            <p:cNvCxnSpPr/>
            <p:nvPr/>
          </p:nvCxnSpPr>
          <p:spPr>
            <a:xfrm flipH="1" flipV="0">
              <a:off x="5935815" y="4582753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035" name="Line 2035"/>
            <p:cNvCxnSpPr/>
            <p:nvPr/>
          </p:nvCxnSpPr>
          <p:spPr>
            <a:xfrm flipH="1" flipV="1">
              <a:off x="6090817" y="4284282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036" name="Line 2036"/>
            <p:cNvCxnSpPr/>
            <p:nvPr/>
          </p:nvCxnSpPr>
          <p:spPr>
            <a:xfrm flipH="1" flipV="1">
              <a:off x="6113652" y="4037757"/>
              <a:ext cx="433632" cy="1701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037" name="Line 2037"/>
            <p:cNvCxnSpPr/>
            <p:nvPr/>
          </p:nvCxnSpPr>
          <p:spPr>
            <a:xfrm flipH="0" flipV="0">
              <a:off x="6113652" y="4037757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038" name="Line 2038"/>
            <p:cNvCxnSpPr/>
            <p:nvPr/>
          </p:nvCxnSpPr>
          <p:spPr>
            <a:xfrm flipH="1" flipV="0">
              <a:off x="5778804" y="4037757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039" name="Line 2039"/>
            <p:cNvCxnSpPr/>
            <p:nvPr/>
          </p:nvCxnSpPr>
          <p:spPr>
            <a:xfrm flipH="1" flipV="1">
              <a:off x="5933806" y="3739286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040" name="Line 2040"/>
            <p:cNvCxnSpPr/>
            <p:nvPr/>
          </p:nvCxnSpPr>
          <p:spPr>
            <a:xfrm flipH="0" flipV="1">
              <a:off x="6113652" y="3786789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041" name="Line 2041"/>
            <p:cNvCxnSpPr/>
            <p:nvPr/>
          </p:nvCxnSpPr>
          <p:spPr>
            <a:xfrm flipH="0" flipV="1">
              <a:off x="6547284" y="3745041"/>
              <a:ext cx="52157" cy="46290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042" name="Line 2042"/>
            <p:cNvCxnSpPr/>
            <p:nvPr/>
          </p:nvCxnSpPr>
          <p:spPr>
            <a:xfrm flipH="1" flipV="0">
              <a:off x="6264592" y="3745041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043" name="Line 2043"/>
            <p:cNvCxnSpPr/>
            <p:nvPr/>
          </p:nvCxnSpPr>
          <p:spPr>
            <a:xfrm flipH="1" flipV="1">
              <a:off x="6419595" y="3446570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044" name="Line 2044"/>
            <p:cNvCxnSpPr/>
            <p:nvPr/>
          </p:nvCxnSpPr>
          <p:spPr>
            <a:xfrm flipH="0" flipV="1">
              <a:off x="6599441" y="3494073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045" name="Line 2045"/>
            <p:cNvCxnSpPr/>
            <p:nvPr/>
          </p:nvCxnSpPr>
          <p:spPr>
            <a:xfrm flipH="0" flipV="0">
              <a:off x="6599441" y="3745041"/>
              <a:ext cx="304987" cy="16856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046" name="Line 2046"/>
            <p:cNvCxnSpPr/>
            <p:nvPr/>
          </p:nvCxnSpPr>
          <p:spPr>
            <a:xfrm flipH="0" flipV="1">
              <a:off x="6547284" y="4138516"/>
              <a:ext cx="460630" cy="6942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047" name="Line 2047"/>
            <p:cNvCxnSpPr/>
            <p:nvPr/>
          </p:nvCxnSpPr>
          <p:spPr>
            <a:xfrm flipH="1" flipV="1">
              <a:off x="6828068" y="3840045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048" name="Line 2048"/>
            <p:cNvCxnSpPr/>
            <p:nvPr/>
          </p:nvCxnSpPr>
          <p:spPr>
            <a:xfrm flipH="0" flipV="1">
              <a:off x="7007914" y="3887548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049" name="Line 2049"/>
            <p:cNvCxnSpPr/>
            <p:nvPr/>
          </p:nvCxnSpPr>
          <p:spPr>
            <a:xfrm flipH="0" flipV="0">
              <a:off x="7007914" y="4138516"/>
              <a:ext cx="304987" cy="16856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050" name="Line 2050"/>
            <p:cNvCxnSpPr/>
            <p:nvPr/>
          </p:nvCxnSpPr>
          <p:spPr>
            <a:xfrm flipH="1" flipV="0">
              <a:off x="6924034" y="4138516"/>
              <a:ext cx="83880" cy="3382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051" name="Line 2051"/>
            <p:cNvCxnSpPr/>
            <p:nvPr/>
          </p:nvCxnSpPr>
          <p:spPr>
            <a:xfrm flipH="0" flipV="0">
              <a:off x="6544973" y="3991919"/>
              <a:ext cx="13463" cy="719874"/>
            </a:xfrm>
            <a:prstGeom prst="line">
              <a:avLst/>
            </a:prstGeom>
            <a:ln w="1270">
              <a:solidFill>
                <a:srgbClr val="ff3300">
                  <a:alpha val="97222"/>
                </a:srgbClr>
              </a:solidFill>
              <a:prstDash val="solid"/>
            </a:ln>
          </p:spPr>
        </p:cxnSp>
        <p:cxnSp>
          <p:nvCxnSpPr>
            <p:cNvPr id="2052" name="Line 2052"/>
            <p:cNvCxnSpPr/>
            <p:nvPr/>
          </p:nvCxnSpPr>
          <p:spPr>
            <a:xfrm flipH="0" flipV="1">
              <a:off x="6558436" y="4444025"/>
              <a:ext cx="613730" cy="267768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2053" name="Line 2053"/>
            <p:cNvCxnSpPr/>
            <p:nvPr/>
          </p:nvCxnSpPr>
          <p:spPr>
            <a:xfrm flipH="1" flipV="1">
              <a:off x="6755068" y="4042242"/>
              <a:ext cx="417098" cy="401783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2054" name="Line 2054"/>
            <p:cNvCxnSpPr/>
            <p:nvPr/>
          </p:nvCxnSpPr>
          <p:spPr>
            <a:xfrm flipH="1" flipV="0">
              <a:off x="6584881" y="4042242"/>
              <a:ext cx="170188" cy="43363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055" name="Line 2055"/>
            <p:cNvCxnSpPr/>
            <p:nvPr/>
          </p:nvCxnSpPr>
          <p:spPr>
            <a:xfrm flipH="0" flipV="1">
              <a:off x="6584881" y="4469358"/>
              <a:ext cx="348406" cy="651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056" name="Line 2056"/>
            <p:cNvCxnSpPr/>
            <p:nvPr/>
          </p:nvCxnSpPr>
          <p:spPr>
            <a:xfrm flipH="0" flipV="0">
              <a:off x="6584881" y="4475874"/>
              <a:ext cx="96468" cy="3348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057" name="Line 2057"/>
            <p:cNvCxnSpPr/>
            <p:nvPr/>
          </p:nvCxnSpPr>
          <p:spPr>
            <a:xfrm flipH="1" flipV="0">
              <a:off x="6286410" y="4475874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058" name="Line 2058"/>
            <p:cNvCxnSpPr/>
            <p:nvPr/>
          </p:nvCxnSpPr>
          <p:spPr>
            <a:xfrm flipH="1" flipV="1">
              <a:off x="6333913" y="4234121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059" name="Line 2059"/>
            <p:cNvCxnSpPr/>
            <p:nvPr/>
          </p:nvCxnSpPr>
          <p:spPr>
            <a:xfrm flipH="1" flipV="1">
              <a:off x="6292165" y="3990086"/>
              <a:ext cx="462904" cy="5215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060" name="Line 2060"/>
            <p:cNvCxnSpPr/>
            <p:nvPr/>
          </p:nvCxnSpPr>
          <p:spPr>
            <a:xfrm flipH="0" flipV="0">
              <a:off x="6292165" y="3990086"/>
              <a:ext cx="96468" cy="3348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061" name="Line 2061"/>
            <p:cNvCxnSpPr/>
            <p:nvPr/>
          </p:nvCxnSpPr>
          <p:spPr>
            <a:xfrm flipH="1" flipV="0">
              <a:off x="5993694" y="3990086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062" name="Line 2062"/>
            <p:cNvCxnSpPr/>
            <p:nvPr/>
          </p:nvCxnSpPr>
          <p:spPr>
            <a:xfrm flipH="1" flipV="1">
              <a:off x="6041197" y="3748333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063" name="Line 2063"/>
            <p:cNvCxnSpPr/>
            <p:nvPr/>
          </p:nvCxnSpPr>
          <p:spPr>
            <a:xfrm flipH="0" flipV="1">
              <a:off x="6292165" y="3685099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064" name="Line 2064"/>
            <p:cNvCxnSpPr/>
            <p:nvPr/>
          </p:nvCxnSpPr>
          <p:spPr>
            <a:xfrm flipH="1" flipV="1">
              <a:off x="6685640" y="3581612"/>
              <a:ext cx="69429" cy="46063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065" name="Line 2065"/>
            <p:cNvCxnSpPr/>
            <p:nvPr/>
          </p:nvCxnSpPr>
          <p:spPr>
            <a:xfrm flipH="1" flipV="0">
              <a:off x="6387169" y="3581612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066" name="Line 2066"/>
            <p:cNvCxnSpPr/>
            <p:nvPr/>
          </p:nvCxnSpPr>
          <p:spPr>
            <a:xfrm flipH="1" flipV="1">
              <a:off x="6434672" y="3339859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067" name="Line 2067"/>
            <p:cNvCxnSpPr/>
            <p:nvPr/>
          </p:nvCxnSpPr>
          <p:spPr>
            <a:xfrm flipH="0" flipV="1">
              <a:off x="6685640" y="3276626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068" name="Line 2068"/>
            <p:cNvCxnSpPr/>
            <p:nvPr/>
          </p:nvCxnSpPr>
          <p:spPr>
            <a:xfrm flipH="0" flipV="0">
              <a:off x="6685640" y="3581612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069" name="Line 2069"/>
            <p:cNvCxnSpPr/>
            <p:nvPr/>
          </p:nvCxnSpPr>
          <p:spPr>
            <a:xfrm flipH="0" flipV="1">
              <a:off x="6755068" y="3855959"/>
              <a:ext cx="426965" cy="18628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070" name="Line 2070"/>
            <p:cNvCxnSpPr/>
            <p:nvPr/>
          </p:nvCxnSpPr>
          <p:spPr>
            <a:xfrm flipH="1" flipV="1">
              <a:off x="6931065" y="3614206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071" name="Line 2071"/>
            <p:cNvCxnSpPr/>
            <p:nvPr/>
          </p:nvCxnSpPr>
          <p:spPr>
            <a:xfrm flipH="0" flipV="1">
              <a:off x="7182033" y="3550973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072" name="Line 2072"/>
            <p:cNvCxnSpPr/>
            <p:nvPr/>
          </p:nvCxnSpPr>
          <p:spPr>
            <a:xfrm flipH="0" flipV="0">
              <a:off x="7182033" y="3855959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073" name="Line 2073"/>
            <p:cNvCxnSpPr/>
            <p:nvPr/>
          </p:nvCxnSpPr>
          <p:spPr>
            <a:xfrm flipH="0" flipV="0">
              <a:off x="7182033" y="3855959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074" name="Line 2074"/>
            <p:cNvCxnSpPr/>
            <p:nvPr/>
          </p:nvCxnSpPr>
          <p:spPr>
            <a:xfrm flipH="0" flipV="1">
              <a:off x="7172166" y="3937151"/>
              <a:ext cx="280140" cy="506874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2075" name="Line 2075"/>
            <p:cNvCxnSpPr/>
            <p:nvPr/>
          </p:nvCxnSpPr>
          <p:spPr>
            <a:xfrm flipH="1" flipV="1">
              <a:off x="6989402" y="3884994"/>
              <a:ext cx="462904" cy="5215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076" name="Line 2076"/>
            <p:cNvCxnSpPr/>
            <p:nvPr/>
          </p:nvCxnSpPr>
          <p:spPr>
            <a:xfrm flipH="0" flipV="0">
              <a:off x="6989402" y="3884994"/>
              <a:ext cx="96468" cy="3348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077" name="Line 2077"/>
            <p:cNvCxnSpPr/>
            <p:nvPr/>
          </p:nvCxnSpPr>
          <p:spPr>
            <a:xfrm flipH="1" flipV="0">
              <a:off x="6690931" y="3884994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078" name="Line 2078"/>
            <p:cNvCxnSpPr/>
            <p:nvPr/>
          </p:nvCxnSpPr>
          <p:spPr>
            <a:xfrm flipH="1" flipV="1">
              <a:off x="6738434" y="3643241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079" name="Line 2079"/>
            <p:cNvCxnSpPr/>
            <p:nvPr/>
          </p:nvCxnSpPr>
          <p:spPr>
            <a:xfrm flipH="0" flipV="1">
              <a:off x="6989402" y="3580007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080" name="Line 2080"/>
            <p:cNvCxnSpPr/>
            <p:nvPr/>
          </p:nvCxnSpPr>
          <p:spPr>
            <a:xfrm flipH="1" flipV="1">
              <a:off x="7382877" y="3476521"/>
              <a:ext cx="69429" cy="46063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081" name="Line 2081"/>
            <p:cNvCxnSpPr/>
            <p:nvPr/>
          </p:nvCxnSpPr>
          <p:spPr>
            <a:xfrm flipH="1" flipV="0">
              <a:off x="7084406" y="3476521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082" name="Line 2082"/>
            <p:cNvCxnSpPr/>
            <p:nvPr/>
          </p:nvCxnSpPr>
          <p:spPr>
            <a:xfrm flipH="1" flipV="1">
              <a:off x="7131909" y="3234768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083" name="Line 2083"/>
            <p:cNvCxnSpPr/>
            <p:nvPr/>
          </p:nvCxnSpPr>
          <p:spPr>
            <a:xfrm flipH="0" flipV="1">
              <a:off x="7382877" y="3171534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084" name="Line 2084"/>
            <p:cNvCxnSpPr/>
            <p:nvPr/>
          </p:nvCxnSpPr>
          <p:spPr>
            <a:xfrm flipH="0" flipV="0">
              <a:off x="7382877" y="3476521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085" name="Line 2085"/>
            <p:cNvCxnSpPr/>
            <p:nvPr/>
          </p:nvCxnSpPr>
          <p:spPr>
            <a:xfrm flipH="0" flipV="1">
              <a:off x="7452305" y="3750868"/>
              <a:ext cx="426965" cy="18628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086" name="Line 2086"/>
            <p:cNvCxnSpPr/>
            <p:nvPr/>
          </p:nvCxnSpPr>
          <p:spPr>
            <a:xfrm flipH="1" flipV="1">
              <a:off x="7628302" y="3509115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087" name="Line 2087"/>
            <p:cNvCxnSpPr/>
            <p:nvPr/>
          </p:nvCxnSpPr>
          <p:spPr>
            <a:xfrm flipH="0" flipV="1">
              <a:off x="7879270" y="3445881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088" name="Line 2088"/>
            <p:cNvCxnSpPr/>
            <p:nvPr/>
          </p:nvCxnSpPr>
          <p:spPr>
            <a:xfrm flipH="0" flipV="0">
              <a:off x="7879270" y="3750868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089" name="Line 2089"/>
            <p:cNvCxnSpPr/>
            <p:nvPr/>
          </p:nvCxnSpPr>
          <p:spPr>
            <a:xfrm flipH="0" flipV="0">
              <a:off x="7879270" y="3750868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090" name="Line 2090"/>
            <p:cNvCxnSpPr/>
            <p:nvPr/>
          </p:nvCxnSpPr>
          <p:spPr>
            <a:xfrm flipH="0" flipV="0">
              <a:off x="7452305" y="3937151"/>
              <a:ext cx="290442" cy="36420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091" name="Line 2091"/>
            <p:cNvCxnSpPr/>
            <p:nvPr/>
          </p:nvCxnSpPr>
          <p:spPr>
            <a:xfrm flipH="0" flipV="1">
              <a:off x="7742748" y="3996367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092" name="Line 2092"/>
            <p:cNvCxnSpPr/>
            <p:nvPr/>
          </p:nvCxnSpPr>
          <p:spPr>
            <a:xfrm flipH="0" flipV="0">
              <a:off x="7742748" y="4301354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093" name="Line 2093"/>
            <p:cNvCxnSpPr/>
            <p:nvPr/>
          </p:nvCxnSpPr>
          <p:spPr>
            <a:xfrm flipH="0" flipV="0">
              <a:off x="7742748" y="4301354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094" name="Line 2094"/>
            <p:cNvCxnSpPr/>
            <p:nvPr/>
          </p:nvCxnSpPr>
          <p:spPr>
            <a:xfrm flipH="1" flipV="0">
              <a:off x="7407899" y="4301354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095" name="Line 2095"/>
            <p:cNvCxnSpPr/>
            <p:nvPr/>
          </p:nvCxnSpPr>
          <p:spPr>
            <a:xfrm flipH="0" flipV="0">
              <a:off x="7172166" y="4444025"/>
              <a:ext cx="562108" cy="139405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2096" name="Line 2096"/>
            <p:cNvCxnSpPr/>
            <p:nvPr/>
          </p:nvCxnSpPr>
          <p:spPr>
            <a:xfrm flipH="1" flipV="1">
              <a:off x="7664846" y="4122800"/>
              <a:ext cx="69429" cy="46063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097" name="Line 2097"/>
            <p:cNvCxnSpPr/>
            <p:nvPr/>
          </p:nvCxnSpPr>
          <p:spPr>
            <a:xfrm flipH="1" flipV="0">
              <a:off x="7366375" y="4122800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098" name="Line 2098"/>
            <p:cNvCxnSpPr/>
            <p:nvPr/>
          </p:nvCxnSpPr>
          <p:spPr>
            <a:xfrm flipH="1" flipV="1">
              <a:off x="7413878" y="3881047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099" name="Line 2099"/>
            <p:cNvCxnSpPr/>
            <p:nvPr/>
          </p:nvCxnSpPr>
          <p:spPr>
            <a:xfrm flipH="0" flipV="1">
              <a:off x="7664846" y="3817814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100" name="Line 2100"/>
            <p:cNvCxnSpPr/>
            <p:nvPr/>
          </p:nvCxnSpPr>
          <p:spPr>
            <a:xfrm flipH="0" flipV="0">
              <a:off x="7664846" y="4122800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101" name="Line 2101"/>
            <p:cNvCxnSpPr/>
            <p:nvPr/>
          </p:nvCxnSpPr>
          <p:spPr>
            <a:xfrm flipH="0" flipV="1">
              <a:off x="7734274" y="4397147"/>
              <a:ext cx="426965" cy="18628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102" name="Line 2102"/>
            <p:cNvCxnSpPr/>
            <p:nvPr/>
          </p:nvCxnSpPr>
          <p:spPr>
            <a:xfrm flipH="1" flipV="1">
              <a:off x="7910271" y="4155394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103" name="Line 2103"/>
            <p:cNvCxnSpPr/>
            <p:nvPr/>
          </p:nvCxnSpPr>
          <p:spPr>
            <a:xfrm flipH="0" flipV="1">
              <a:off x="8161239" y="4092161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104" name="Line 2104"/>
            <p:cNvCxnSpPr/>
            <p:nvPr/>
          </p:nvCxnSpPr>
          <p:spPr>
            <a:xfrm flipH="0" flipV="0">
              <a:off x="8161239" y="4397147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105" name="Line 2105"/>
            <p:cNvCxnSpPr/>
            <p:nvPr/>
          </p:nvCxnSpPr>
          <p:spPr>
            <a:xfrm flipH="0" flipV="0">
              <a:off x="8161239" y="4397147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106" name="Line 2106"/>
            <p:cNvCxnSpPr/>
            <p:nvPr/>
          </p:nvCxnSpPr>
          <p:spPr>
            <a:xfrm flipH="0" flipV="0">
              <a:off x="7734274" y="4583430"/>
              <a:ext cx="290442" cy="36420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107" name="Line 2107"/>
            <p:cNvCxnSpPr/>
            <p:nvPr/>
          </p:nvCxnSpPr>
          <p:spPr>
            <a:xfrm flipH="0" flipV="1">
              <a:off x="8024716" y="4642647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108" name="Line 2108"/>
            <p:cNvCxnSpPr/>
            <p:nvPr/>
          </p:nvCxnSpPr>
          <p:spPr>
            <a:xfrm flipH="0" flipV="0">
              <a:off x="8024716" y="4947633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109" name="Line 2109"/>
            <p:cNvCxnSpPr/>
            <p:nvPr/>
          </p:nvCxnSpPr>
          <p:spPr>
            <a:xfrm flipH="0" flipV="0">
              <a:off x="8024716" y="4947633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110" name="Line 2110"/>
            <p:cNvCxnSpPr/>
            <p:nvPr/>
          </p:nvCxnSpPr>
          <p:spPr>
            <a:xfrm flipH="1" flipV="0">
              <a:off x="7689868" y="4947633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111" name="Line 2111"/>
            <p:cNvCxnSpPr/>
            <p:nvPr/>
          </p:nvCxnSpPr>
          <p:spPr>
            <a:xfrm flipH="1" flipV="0">
              <a:off x="7457653" y="4583430"/>
              <a:ext cx="276621" cy="37480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112" name="Line 2112"/>
            <p:cNvCxnSpPr/>
            <p:nvPr/>
          </p:nvCxnSpPr>
          <p:spPr>
            <a:xfrm flipH="0" flipV="0">
              <a:off x="7457653" y="4958239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113" name="Line 2113"/>
            <p:cNvCxnSpPr/>
            <p:nvPr/>
          </p:nvCxnSpPr>
          <p:spPr>
            <a:xfrm flipH="0" flipV="0">
              <a:off x="7457653" y="4958239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114" name="Line 2114"/>
            <p:cNvCxnSpPr/>
            <p:nvPr/>
          </p:nvCxnSpPr>
          <p:spPr>
            <a:xfrm flipH="1" flipV="0">
              <a:off x="7122805" y="4958239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115" name="Line 2115"/>
            <p:cNvCxnSpPr/>
            <p:nvPr/>
          </p:nvCxnSpPr>
          <p:spPr>
            <a:xfrm flipH="1" flipV="1">
              <a:off x="7277807" y="4659768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116" name="Line 2116"/>
            <p:cNvCxnSpPr/>
            <p:nvPr/>
          </p:nvCxnSpPr>
          <p:spPr>
            <a:xfrm flipH="0" flipV="0">
              <a:off x="7172166" y="4444025"/>
              <a:ext cx="10829" cy="57903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2117" name="Line 2117"/>
            <p:cNvCxnSpPr/>
            <p:nvPr/>
          </p:nvCxnSpPr>
          <p:spPr>
            <a:xfrm flipH="0" flipV="1">
              <a:off x="7182995" y="4836778"/>
              <a:ext cx="426965" cy="18628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118" name="Line 2118"/>
            <p:cNvCxnSpPr/>
            <p:nvPr/>
          </p:nvCxnSpPr>
          <p:spPr>
            <a:xfrm flipH="1" flipV="1">
              <a:off x="7358992" y="4595025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119" name="Line 2119"/>
            <p:cNvCxnSpPr/>
            <p:nvPr/>
          </p:nvCxnSpPr>
          <p:spPr>
            <a:xfrm flipH="0" flipV="1">
              <a:off x="7609960" y="4531791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120" name="Line 2120"/>
            <p:cNvCxnSpPr/>
            <p:nvPr/>
          </p:nvCxnSpPr>
          <p:spPr>
            <a:xfrm flipH="0" flipV="0">
              <a:off x="7609960" y="4836778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121" name="Line 2121"/>
            <p:cNvCxnSpPr/>
            <p:nvPr/>
          </p:nvCxnSpPr>
          <p:spPr>
            <a:xfrm flipH="0" flipV="0">
              <a:off x="7609960" y="4836778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122" name="Line 2122"/>
            <p:cNvCxnSpPr/>
            <p:nvPr/>
          </p:nvCxnSpPr>
          <p:spPr>
            <a:xfrm flipH="0" flipV="0">
              <a:off x="7182995" y="5023061"/>
              <a:ext cx="290442" cy="36420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123" name="Line 2123"/>
            <p:cNvCxnSpPr/>
            <p:nvPr/>
          </p:nvCxnSpPr>
          <p:spPr>
            <a:xfrm flipH="0" flipV="1">
              <a:off x="7473437" y="5082277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124" name="Line 2124"/>
            <p:cNvCxnSpPr/>
            <p:nvPr/>
          </p:nvCxnSpPr>
          <p:spPr>
            <a:xfrm flipH="0" flipV="0">
              <a:off x="7473437" y="5387264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125" name="Line 2125"/>
            <p:cNvCxnSpPr/>
            <p:nvPr/>
          </p:nvCxnSpPr>
          <p:spPr>
            <a:xfrm flipH="0" flipV="0">
              <a:off x="7473437" y="5387264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126" name="Line 2126"/>
            <p:cNvCxnSpPr/>
            <p:nvPr/>
          </p:nvCxnSpPr>
          <p:spPr>
            <a:xfrm flipH="1" flipV="0">
              <a:off x="7138589" y="5387264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127" name="Line 2127"/>
            <p:cNvCxnSpPr/>
            <p:nvPr/>
          </p:nvCxnSpPr>
          <p:spPr>
            <a:xfrm flipH="1" flipV="0">
              <a:off x="6906374" y="5023061"/>
              <a:ext cx="276621" cy="37480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128" name="Line 2128"/>
            <p:cNvCxnSpPr/>
            <p:nvPr/>
          </p:nvCxnSpPr>
          <p:spPr>
            <a:xfrm flipH="0" flipV="0">
              <a:off x="6906374" y="5397869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129" name="Line 2129"/>
            <p:cNvCxnSpPr/>
            <p:nvPr/>
          </p:nvCxnSpPr>
          <p:spPr>
            <a:xfrm flipH="0" flipV="0">
              <a:off x="6906374" y="5397869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130" name="Line 2130"/>
            <p:cNvCxnSpPr/>
            <p:nvPr/>
          </p:nvCxnSpPr>
          <p:spPr>
            <a:xfrm flipH="1" flipV="0">
              <a:off x="6571526" y="5397869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131" name="Line 2131"/>
            <p:cNvCxnSpPr/>
            <p:nvPr/>
          </p:nvCxnSpPr>
          <p:spPr>
            <a:xfrm flipH="1" flipV="1">
              <a:off x="6726528" y="5099398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132" name="Line 2132"/>
            <p:cNvCxnSpPr/>
            <p:nvPr/>
          </p:nvCxnSpPr>
          <p:spPr>
            <a:xfrm flipH="1" flipV="1">
              <a:off x="6749363" y="4852873"/>
              <a:ext cx="433632" cy="1701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133" name="Line 2133"/>
            <p:cNvCxnSpPr/>
            <p:nvPr/>
          </p:nvCxnSpPr>
          <p:spPr>
            <a:xfrm flipH="0" flipV="0">
              <a:off x="6749363" y="4852873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134" name="Line 2134"/>
            <p:cNvCxnSpPr/>
            <p:nvPr/>
          </p:nvCxnSpPr>
          <p:spPr>
            <a:xfrm flipH="1" flipV="0">
              <a:off x="6414515" y="4852873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135" name="Line 2135"/>
            <p:cNvCxnSpPr/>
            <p:nvPr/>
          </p:nvCxnSpPr>
          <p:spPr>
            <a:xfrm flipH="1" flipV="1">
              <a:off x="6569517" y="4554402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136" name="Line 2136"/>
            <p:cNvCxnSpPr/>
            <p:nvPr/>
          </p:nvCxnSpPr>
          <p:spPr>
            <a:xfrm flipH="0" flipV="1">
              <a:off x="6749363" y="4601905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137" name="Line 2137"/>
            <p:cNvCxnSpPr/>
            <p:nvPr/>
          </p:nvCxnSpPr>
          <p:spPr>
            <a:xfrm flipH="0" flipV="0">
              <a:off x="6558436" y="4711793"/>
              <a:ext cx="417489" cy="523514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2138" name="Line 2138"/>
            <p:cNvCxnSpPr/>
            <p:nvPr/>
          </p:nvCxnSpPr>
          <p:spPr>
            <a:xfrm flipH="0" flipV="1">
              <a:off x="6975925" y="4728433"/>
              <a:ext cx="280140" cy="506874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2139" name="Line 2139"/>
            <p:cNvCxnSpPr/>
            <p:nvPr/>
          </p:nvCxnSpPr>
          <p:spPr>
            <a:xfrm flipH="1" flipV="1">
              <a:off x="6793160" y="4676276"/>
              <a:ext cx="462904" cy="5215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140" name="Line 2140"/>
            <p:cNvCxnSpPr/>
            <p:nvPr/>
          </p:nvCxnSpPr>
          <p:spPr>
            <a:xfrm flipH="0" flipV="0">
              <a:off x="6793160" y="4676276"/>
              <a:ext cx="96468" cy="3348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141" name="Line 2141"/>
            <p:cNvCxnSpPr/>
            <p:nvPr/>
          </p:nvCxnSpPr>
          <p:spPr>
            <a:xfrm flipH="1" flipV="0">
              <a:off x="6494689" y="4676276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142" name="Line 2142"/>
            <p:cNvCxnSpPr/>
            <p:nvPr/>
          </p:nvCxnSpPr>
          <p:spPr>
            <a:xfrm flipH="1" flipV="1">
              <a:off x="6542192" y="4434523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143" name="Line 2143"/>
            <p:cNvCxnSpPr/>
            <p:nvPr/>
          </p:nvCxnSpPr>
          <p:spPr>
            <a:xfrm flipH="0" flipV="1">
              <a:off x="6793160" y="4371289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144" name="Line 2144"/>
            <p:cNvCxnSpPr/>
            <p:nvPr/>
          </p:nvCxnSpPr>
          <p:spPr>
            <a:xfrm flipH="1" flipV="1">
              <a:off x="7186635" y="4267803"/>
              <a:ext cx="69429" cy="46063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145" name="Line 2145"/>
            <p:cNvCxnSpPr/>
            <p:nvPr/>
          </p:nvCxnSpPr>
          <p:spPr>
            <a:xfrm flipH="1" flipV="0">
              <a:off x="6888165" y="4267803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146" name="Line 2146"/>
            <p:cNvCxnSpPr/>
            <p:nvPr/>
          </p:nvCxnSpPr>
          <p:spPr>
            <a:xfrm flipH="1" flipV="1">
              <a:off x="6935667" y="4026050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147" name="Line 2147"/>
            <p:cNvCxnSpPr/>
            <p:nvPr/>
          </p:nvCxnSpPr>
          <p:spPr>
            <a:xfrm flipH="0" flipV="1">
              <a:off x="7186635" y="3962816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148" name="Line 2148"/>
            <p:cNvCxnSpPr/>
            <p:nvPr/>
          </p:nvCxnSpPr>
          <p:spPr>
            <a:xfrm flipH="0" flipV="0">
              <a:off x="7186635" y="4267803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149" name="Line 2149"/>
            <p:cNvCxnSpPr/>
            <p:nvPr/>
          </p:nvCxnSpPr>
          <p:spPr>
            <a:xfrm flipH="0" flipV="1">
              <a:off x="7256064" y="4542150"/>
              <a:ext cx="426965" cy="18628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150" name="Line 2150"/>
            <p:cNvCxnSpPr/>
            <p:nvPr/>
          </p:nvCxnSpPr>
          <p:spPr>
            <a:xfrm flipH="1" flipV="1">
              <a:off x="7432061" y="4300397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151" name="Line 2151"/>
            <p:cNvCxnSpPr/>
            <p:nvPr/>
          </p:nvCxnSpPr>
          <p:spPr>
            <a:xfrm flipH="0" flipV="1">
              <a:off x="7683029" y="4237163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152" name="Line 2152"/>
            <p:cNvCxnSpPr/>
            <p:nvPr/>
          </p:nvCxnSpPr>
          <p:spPr>
            <a:xfrm flipH="0" flipV="0">
              <a:off x="7683029" y="4542150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153" name="Line 2153"/>
            <p:cNvCxnSpPr/>
            <p:nvPr/>
          </p:nvCxnSpPr>
          <p:spPr>
            <a:xfrm flipH="0" flipV="0">
              <a:off x="7683029" y="4542150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154" name="Line 2154"/>
            <p:cNvCxnSpPr/>
            <p:nvPr/>
          </p:nvCxnSpPr>
          <p:spPr>
            <a:xfrm flipH="0" flipV="0">
              <a:off x="7256064" y="4728433"/>
              <a:ext cx="290442" cy="36420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155" name="Line 2155"/>
            <p:cNvCxnSpPr/>
            <p:nvPr/>
          </p:nvCxnSpPr>
          <p:spPr>
            <a:xfrm flipH="0" flipV="1">
              <a:off x="7546506" y="4787649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156" name="Line 2156"/>
            <p:cNvCxnSpPr/>
            <p:nvPr/>
          </p:nvCxnSpPr>
          <p:spPr>
            <a:xfrm flipH="0" flipV="0">
              <a:off x="7546506" y="5092636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157" name="Line 2157"/>
            <p:cNvCxnSpPr/>
            <p:nvPr/>
          </p:nvCxnSpPr>
          <p:spPr>
            <a:xfrm flipH="0" flipV="0">
              <a:off x="7546506" y="5092636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158" name="Line 2158"/>
            <p:cNvCxnSpPr/>
            <p:nvPr/>
          </p:nvCxnSpPr>
          <p:spPr>
            <a:xfrm flipH="1" flipV="0">
              <a:off x="7211658" y="5092636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159" name="Line 2159"/>
            <p:cNvCxnSpPr/>
            <p:nvPr/>
          </p:nvCxnSpPr>
          <p:spPr>
            <a:xfrm flipH="0" flipV="0">
              <a:off x="6975925" y="5235307"/>
              <a:ext cx="562108" cy="139405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2160" name="Line 2160"/>
            <p:cNvCxnSpPr/>
            <p:nvPr/>
          </p:nvCxnSpPr>
          <p:spPr>
            <a:xfrm flipH="1" flipV="1">
              <a:off x="7468604" y="4914082"/>
              <a:ext cx="69429" cy="46063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161" name="Line 2161"/>
            <p:cNvCxnSpPr/>
            <p:nvPr/>
          </p:nvCxnSpPr>
          <p:spPr>
            <a:xfrm flipH="1" flipV="0">
              <a:off x="7170133" y="4914082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162" name="Line 2162"/>
            <p:cNvCxnSpPr/>
            <p:nvPr/>
          </p:nvCxnSpPr>
          <p:spPr>
            <a:xfrm flipH="1" flipV="1">
              <a:off x="7217636" y="4672329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163" name="Line 2163"/>
            <p:cNvCxnSpPr/>
            <p:nvPr/>
          </p:nvCxnSpPr>
          <p:spPr>
            <a:xfrm flipH="0" flipV="1">
              <a:off x="7468604" y="4609096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164" name="Line 2164"/>
            <p:cNvCxnSpPr/>
            <p:nvPr/>
          </p:nvCxnSpPr>
          <p:spPr>
            <a:xfrm flipH="0" flipV="0">
              <a:off x="7468604" y="4914082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165" name="Line 2165"/>
            <p:cNvCxnSpPr/>
            <p:nvPr/>
          </p:nvCxnSpPr>
          <p:spPr>
            <a:xfrm flipH="0" flipV="1">
              <a:off x="7538033" y="5188430"/>
              <a:ext cx="426965" cy="18628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166" name="Line 2166"/>
            <p:cNvCxnSpPr/>
            <p:nvPr/>
          </p:nvCxnSpPr>
          <p:spPr>
            <a:xfrm flipH="1" flipV="1">
              <a:off x="7714030" y="4946677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167" name="Line 2167"/>
            <p:cNvCxnSpPr/>
            <p:nvPr/>
          </p:nvCxnSpPr>
          <p:spPr>
            <a:xfrm flipH="0" flipV="1">
              <a:off x="7964998" y="4883443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168" name="Line 2168"/>
            <p:cNvCxnSpPr/>
            <p:nvPr/>
          </p:nvCxnSpPr>
          <p:spPr>
            <a:xfrm flipH="0" flipV="0">
              <a:off x="7964998" y="5188430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169" name="Line 2169"/>
            <p:cNvCxnSpPr/>
            <p:nvPr/>
          </p:nvCxnSpPr>
          <p:spPr>
            <a:xfrm flipH="0" flipV="0">
              <a:off x="7964998" y="5188430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170" name="Line 2170"/>
            <p:cNvCxnSpPr/>
            <p:nvPr/>
          </p:nvCxnSpPr>
          <p:spPr>
            <a:xfrm flipH="0" flipV="0">
              <a:off x="7538033" y="5374712"/>
              <a:ext cx="290442" cy="36420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171" name="Line 2171"/>
            <p:cNvCxnSpPr/>
            <p:nvPr/>
          </p:nvCxnSpPr>
          <p:spPr>
            <a:xfrm flipH="0" flipV="1">
              <a:off x="7828475" y="5433929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172" name="Line 2172"/>
            <p:cNvCxnSpPr/>
            <p:nvPr/>
          </p:nvCxnSpPr>
          <p:spPr>
            <a:xfrm flipH="0" flipV="0">
              <a:off x="7828475" y="5738915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173" name="Line 2173"/>
            <p:cNvCxnSpPr/>
            <p:nvPr/>
          </p:nvCxnSpPr>
          <p:spPr>
            <a:xfrm flipH="0" flipV="0">
              <a:off x="7828475" y="5738915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174" name="Line 2174"/>
            <p:cNvCxnSpPr/>
            <p:nvPr/>
          </p:nvCxnSpPr>
          <p:spPr>
            <a:xfrm flipH="1" flipV="0">
              <a:off x="7493627" y="5738915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175" name="Line 2175"/>
            <p:cNvCxnSpPr/>
            <p:nvPr/>
          </p:nvCxnSpPr>
          <p:spPr>
            <a:xfrm flipH="1" flipV="0">
              <a:off x="7261412" y="5374712"/>
              <a:ext cx="276621" cy="37480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176" name="Line 2176"/>
            <p:cNvCxnSpPr/>
            <p:nvPr/>
          </p:nvCxnSpPr>
          <p:spPr>
            <a:xfrm flipH="0" flipV="0">
              <a:off x="7261412" y="5749521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177" name="Line 2177"/>
            <p:cNvCxnSpPr/>
            <p:nvPr/>
          </p:nvCxnSpPr>
          <p:spPr>
            <a:xfrm flipH="0" flipV="0">
              <a:off x="7261412" y="5749521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178" name="Line 2178"/>
            <p:cNvCxnSpPr/>
            <p:nvPr/>
          </p:nvCxnSpPr>
          <p:spPr>
            <a:xfrm flipH="1" flipV="0">
              <a:off x="6926564" y="5749521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179" name="Line 2179"/>
            <p:cNvCxnSpPr/>
            <p:nvPr/>
          </p:nvCxnSpPr>
          <p:spPr>
            <a:xfrm flipH="1" flipV="1">
              <a:off x="7081566" y="5451050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180" name="Line 2180"/>
            <p:cNvCxnSpPr/>
            <p:nvPr/>
          </p:nvCxnSpPr>
          <p:spPr>
            <a:xfrm flipH="0" flipV="0">
              <a:off x="6975925" y="5235307"/>
              <a:ext cx="10829" cy="57903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2181" name="Line 2181"/>
            <p:cNvCxnSpPr/>
            <p:nvPr/>
          </p:nvCxnSpPr>
          <p:spPr>
            <a:xfrm flipH="0" flipV="1">
              <a:off x="6986754" y="5628060"/>
              <a:ext cx="426965" cy="18628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182" name="Line 2182"/>
            <p:cNvCxnSpPr/>
            <p:nvPr/>
          </p:nvCxnSpPr>
          <p:spPr>
            <a:xfrm flipH="1" flipV="1">
              <a:off x="7162751" y="5386307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183" name="Line 2183"/>
            <p:cNvCxnSpPr/>
            <p:nvPr/>
          </p:nvCxnSpPr>
          <p:spPr>
            <a:xfrm flipH="0" flipV="1">
              <a:off x="7413719" y="5323073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184" name="Line 2184"/>
            <p:cNvCxnSpPr/>
            <p:nvPr/>
          </p:nvCxnSpPr>
          <p:spPr>
            <a:xfrm flipH="0" flipV="0">
              <a:off x="7413719" y="5628060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185" name="Line 2185"/>
            <p:cNvCxnSpPr/>
            <p:nvPr/>
          </p:nvCxnSpPr>
          <p:spPr>
            <a:xfrm flipH="0" flipV="0">
              <a:off x="7413719" y="5628060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186" name="Line 2186"/>
            <p:cNvCxnSpPr/>
            <p:nvPr/>
          </p:nvCxnSpPr>
          <p:spPr>
            <a:xfrm flipH="0" flipV="0">
              <a:off x="6986754" y="5814343"/>
              <a:ext cx="290442" cy="36420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187" name="Line 2187"/>
            <p:cNvCxnSpPr/>
            <p:nvPr/>
          </p:nvCxnSpPr>
          <p:spPr>
            <a:xfrm flipH="0" flipV="1">
              <a:off x="7277196" y="5873559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188" name="Line 2188"/>
            <p:cNvCxnSpPr/>
            <p:nvPr/>
          </p:nvCxnSpPr>
          <p:spPr>
            <a:xfrm flipH="0" flipV="0">
              <a:off x="7277196" y="6178546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189" name="Line 2189"/>
            <p:cNvCxnSpPr/>
            <p:nvPr/>
          </p:nvCxnSpPr>
          <p:spPr>
            <a:xfrm flipH="0" flipV="0">
              <a:off x="7277196" y="6178546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190" name="Line 2190"/>
            <p:cNvCxnSpPr/>
            <p:nvPr/>
          </p:nvCxnSpPr>
          <p:spPr>
            <a:xfrm flipH="1" flipV="0">
              <a:off x="6942348" y="6178546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191" name="Line 2191"/>
            <p:cNvCxnSpPr/>
            <p:nvPr/>
          </p:nvCxnSpPr>
          <p:spPr>
            <a:xfrm flipH="1" flipV="0">
              <a:off x="6710133" y="5814343"/>
              <a:ext cx="276621" cy="37480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192" name="Line 2192"/>
            <p:cNvCxnSpPr/>
            <p:nvPr/>
          </p:nvCxnSpPr>
          <p:spPr>
            <a:xfrm flipH="0" flipV="0">
              <a:off x="6710133" y="6189151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193" name="Line 2193"/>
            <p:cNvCxnSpPr/>
            <p:nvPr/>
          </p:nvCxnSpPr>
          <p:spPr>
            <a:xfrm flipH="0" flipV="0">
              <a:off x="6710133" y="6189151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194" name="Line 2194"/>
            <p:cNvCxnSpPr/>
            <p:nvPr/>
          </p:nvCxnSpPr>
          <p:spPr>
            <a:xfrm flipH="1" flipV="0">
              <a:off x="6375285" y="6189151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195" name="Line 2195"/>
            <p:cNvCxnSpPr/>
            <p:nvPr/>
          </p:nvCxnSpPr>
          <p:spPr>
            <a:xfrm flipH="1" flipV="1">
              <a:off x="6530287" y="5890680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196" name="Line 2196"/>
            <p:cNvCxnSpPr/>
            <p:nvPr/>
          </p:nvCxnSpPr>
          <p:spPr>
            <a:xfrm flipH="1" flipV="1">
              <a:off x="6553122" y="5644155"/>
              <a:ext cx="433632" cy="1701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197" name="Line 2197"/>
            <p:cNvCxnSpPr/>
            <p:nvPr/>
          </p:nvCxnSpPr>
          <p:spPr>
            <a:xfrm flipH="0" flipV="0">
              <a:off x="6553122" y="5644155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198" name="Line 2198"/>
            <p:cNvCxnSpPr/>
            <p:nvPr/>
          </p:nvCxnSpPr>
          <p:spPr>
            <a:xfrm flipH="1" flipV="0">
              <a:off x="6218274" y="5644155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199" name="Line 2199"/>
            <p:cNvCxnSpPr/>
            <p:nvPr/>
          </p:nvCxnSpPr>
          <p:spPr>
            <a:xfrm flipH="1" flipV="1">
              <a:off x="6373276" y="5345684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200" name="Line 2200"/>
            <p:cNvCxnSpPr/>
            <p:nvPr/>
          </p:nvCxnSpPr>
          <p:spPr>
            <a:xfrm flipH="0" flipV="1">
              <a:off x="6553122" y="5393187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201" name="Line 2201"/>
            <p:cNvCxnSpPr/>
            <p:nvPr/>
          </p:nvCxnSpPr>
          <p:spPr>
            <a:xfrm flipH="1" flipV="0">
              <a:off x="6419422" y="5235307"/>
              <a:ext cx="556503" cy="16032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2202" name="Line 2202"/>
            <p:cNvCxnSpPr/>
            <p:nvPr/>
          </p:nvCxnSpPr>
          <p:spPr>
            <a:xfrm flipH="0" flipV="0">
              <a:off x="6419422" y="5395633"/>
              <a:ext cx="290442" cy="36420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203" name="Line 2203"/>
            <p:cNvCxnSpPr/>
            <p:nvPr/>
          </p:nvCxnSpPr>
          <p:spPr>
            <a:xfrm flipH="0" flipV="1">
              <a:off x="6709864" y="5454849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204" name="Line 2204"/>
            <p:cNvCxnSpPr/>
            <p:nvPr/>
          </p:nvCxnSpPr>
          <p:spPr>
            <a:xfrm flipH="0" flipV="0">
              <a:off x="6709864" y="5759836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205" name="Line 2205"/>
            <p:cNvCxnSpPr/>
            <p:nvPr/>
          </p:nvCxnSpPr>
          <p:spPr>
            <a:xfrm flipH="0" flipV="0">
              <a:off x="6709864" y="5759836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206" name="Line 2206"/>
            <p:cNvCxnSpPr/>
            <p:nvPr/>
          </p:nvCxnSpPr>
          <p:spPr>
            <a:xfrm flipH="1" flipV="0">
              <a:off x="6375016" y="5759836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207" name="Line 2207"/>
            <p:cNvCxnSpPr/>
            <p:nvPr/>
          </p:nvCxnSpPr>
          <p:spPr>
            <a:xfrm flipH="1" flipV="0">
              <a:off x="6142801" y="5395633"/>
              <a:ext cx="276621" cy="37480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208" name="Line 2208"/>
            <p:cNvCxnSpPr/>
            <p:nvPr/>
          </p:nvCxnSpPr>
          <p:spPr>
            <a:xfrm flipH="0" flipV="0">
              <a:off x="6142801" y="5770441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209" name="Line 2209"/>
            <p:cNvCxnSpPr/>
            <p:nvPr/>
          </p:nvCxnSpPr>
          <p:spPr>
            <a:xfrm flipH="0" flipV="0">
              <a:off x="6142801" y="5770441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210" name="Line 2210"/>
            <p:cNvCxnSpPr/>
            <p:nvPr/>
          </p:nvCxnSpPr>
          <p:spPr>
            <a:xfrm flipH="1" flipV="0">
              <a:off x="5807953" y="5770441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211" name="Line 2211"/>
            <p:cNvCxnSpPr/>
            <p:nvPr/>
          </p:nvCxnSpPr>
          <p:spPr>
            <a:xfrm flipH="1" flipV="1">
              <a:off x="5962955" y="5471970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212" name="Line 2212"/>
            <p:cNvCxnSpPr/>
            <p:nvPr/>
          </p:nvCxnSpPr>
          <p:spPr>
            <a:xfrm flipH="1" flipV="1">
              <a:off x="5985790" y="5225445"/>
              <a:ext cx="433632" cy="1701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213" name="Line 2213"/>
            <p:cNvCxnSpPr/>
            <p:nvPr/>
          </p:nvCxnSpPr>
          <p:spPr>
            <a:xfrm flipH="0" flipV="0">
              <a:off x="5985790" y="5225445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214" name="Line 2214"/>
            <p:cNvCxnSpPr/>
            <p:nvPr/>
          </p:nvCxnSpPr>
          <p:spPr>
            <a:xfrm flipH="1" flipV="0">
              <a:off x="5650942" y="5225445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215" name="Line 2215"/>
            <p:cNvCxnSpPr/>
            <p:nvPr/>
          </p:nvCxnSpPr>
          <p:spPr>
            <a:xfrm flipH="1" flipV="1">
              <a:off x="5805944" y="4926974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216" name="Line 2216"/>
            <p:cNvCxnSpPr/>
            <p:nvPr/>
          </p:nvCxnSpPr>
          <p:spPr>
            <a:xfrm flipH="0" flipV="1">
              <a:off x="5985790" y="4974477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217" name="Line 2217"/>
            <p:cNvCxnSpPr/>
            <p:nvPr/>
          </p:nvCxnSpPr>
          <p:spPr>
            <a:xfrm flipH="0" flipV="1">
              <a:off x="6419422" y="4932729"/>
              <a:ext cx="52157" cy="46290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218" name="Line 2218"/>
            <p:cNvCxnSpPr/>
            <p:nvPr/>
          </p:nvCxnSpPr>
          <p:spPr>
            <a:xfrm flipH="1" flipV="0">
              <a:off x="6136730" y="4932729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219" name="Line 2219"/>
            <p:cNvCxnSpPr/>
            <p:nvPr/>
          </p:nvCxnSpPr>
          <p:spPr>
            <a:xfrm flipH="1" flipV="1">
              <a:off x="6291732" y="4634258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220" name="Line 2220"/>
            <p:cNvCxnSpPr/>
            <p:nvPr/>
          </p:nvCxnSpPr>
          <p:spPr>
            <a:xfrm flipH="0" flipV="1">
              <a:off x="6471579" y="4681761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221" name="Line 2221"/>
            <p:cNvCxnSpPr/>
            <p:nvPr/>
          </p:nvCxnSpPr>
          <p:spPr>
            <a:xfrm flipH="0" flipV="0">
              <a:off x="6471579" y="4932729"/>
              <a:ext cx="304987" cy="16856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222" name="Line 2222"/>
            <p:cNvCxnSpPr/>
            <p:nvPr/>
          </p:nvCxnSpPr>
          <p:spPr>
            <a:xfrm flipH="1" flipV="0">
              <a:off x="6160814" y="4711793"/>
              <a:ext cx="397622" cy="538759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2223" name="Line 2223"/>
            <p:cNvCxnSpPr/>
            <p:nvPr/>
          </p:nvCxnSpPr>
          <p:spPr>
            <a:xfrm flipH="0" flipV="0">
              <a:off x="6160814" y="5250551"/>
              <a:ext cx="562108" cy="139405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2224" name="Line 2224"/>
            <p:cNvCxnSpPr/>
            <p:nvPr/>
          </p:nvCxnSpPr>
          <p:spPr>
            <a:xfrm flipH="1" flipV="1">
              <a:off x="6653493" y="4929327"/>
              <a:ext cx="69429" cy="46063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225" name="Line 2225"/>
            <p:cNvCxnSpPr/>
            <p:nvPr/>
          </p:nvCxnSpPr>
          <p:spPr>
            <a:xfrm flipH="1" flipV="0">
              <a:off x="6355023" y="4929327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226" name="Line 2226"/>
            <p:cNvCxnSpPr/>
            <p:nvPr/>
          </p:nvCxnSpPr>
          <p:spPr>
            <a:xfrm flipH="1" flipV="1">
              <a:off x="6402526" y="4687574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227" name="Line 2227"/>
            <p:cNvCxnSpPr/>
            <p:nvPr/>
          </p:nvCxnSpPr>
          <p:spPr>
            <a:xfrm flipH="0" flipV="1">
              <a:off x="6653493" y="4624340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228" name="Line 2228"/>
            <p:cNvCxnSpPr/>
            <p:nvPr/>
          </p:nvCxnSpPr>
          <p:spPr>
            <a:xfrm flipH="0" flipV="0">
              <a:off x="6653493" y="4929327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229" name="Line 2229"/>
            <p:cNvCxnSpPr/>
            <p:nvPr/>
          </p:nvCxnSpPr>
          <p:spPr>
            <a:xfrm flipH="0" flipV="1">
              <a:off x="6722922" y="5203674"/>
              <a:ext cx="426965" cy="18628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230" name="Line 2230"/>
            <p:cNvCxnSpPr/>
            <p:nvPr/>
          </p:nvCxnSpPr>
          <p:spPr>
            <a:xfrm flipH="1" flipV="1">
              <a:off x="6898919" y="4961921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231" name="Line 2231"/>
            <p:cNvCxnSpPr/>
            <p:nvPr/>
          </p:nvCxnSpPr>
          <p:spPr>
            <a:xfrm flipH="0" flipV="1">
              <a:off x="7149887" y="4898687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232" name="Line 2232"/>
            <p:cNvCxnSpPr/>
            <p:nvPr/>
          </p:nvCxnSpPr>
          <p:spPr>
            <a:xfrm flipH="0" flipV="0">
              <a:off x="7149887" y="5203674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233" name="Line 2233"/>
            <p:cNvCxnSpPr/>
            <p:nvPr/>
          </p:nvCxnSpPr>
          <p:spPr>
            <a:xfrm flipH="0" flipV="0">
              <a:off x="7149887" y="5203674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234" name="Line 2234"/>
            <p:cNvCxnSpPr/>
            <p:nvPr/>
          </p:nvCxnSpPr>
          <p:spPr>
            <a:xfrm flipH="0" flipV="0">
              <a:off x="6722922" y="5389957"/>
              <a:ext cx="290442" cy="36420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235" name="Line 2235"/>
            <p:cNvCxnSpPr/>
            <p:nvPr/>
          </p:nvCxnSpPr>
          <p:spPr>
            <a:xfrm flipH="0" flipV="1">
              <a:off x="7013364" y="5449173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236" name="Line 2236"/>
            <p:cNvCxnSpPr/>
            <p:nvPr/>
          </p:nvCxnSpPr>
          <p:spPr>
            <a:xfrm flipH="0" flipV="0">
              <a:off x="7013364" y="5754160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237" name="Line 2237"/>
            <p:cNvCxnSpPr/>
            <p:nvPr/>
          </p:nvCxnSpPr>
          <p:spPr>
            <a:xfrm flipH="0" flipV="0">
              <a:off x="7013364" y="5754160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238" name="Line 2238"/>
            <p:cNvCxnSpPr/>
            <p:nvPr/>
          </p:nvCxnSpPr>
          <p:spPr>
            <a:xfrm flipH="1" flipV="0">
              <a:off x="6678516" y="5754160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239" name="Line 2239"/>
            <p:cNvCxnSpPr/>
            <p:nvPr/>
          </p:nvCxnSpPr>
          <p:spPr>
            <a:xfrm flipH="1" flipV="0">
              <a:off x="6446301" y="5389957"/>
              <a:ext cx="276621" cy="37480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240" name="Line 2240"/>
            <p:cNvCxnSpPr/>
            <p:nvPr/>
          </p:nvCxnSpPr>
          <p:spPr>
            <a:xfrm flipH="0" flipV="0">
              <a:off x="6446301" y="5764765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241" name="Line 2241"/>
            <p:cNvCxnSpPr/>
            <p:nvPr/>
          </p:nvCxnSpPr>
          <p:spPr>
            <a:xfrm flipH="0" flipV="0">
              <a:off x="6446301" y="5764765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242" name="Line 2242"/>
            <p:cNvCxnSpPr/>
            <p:nvPr/>
          </p:nvCxnSpPr>
          <p:spPr>
            <a:xfrm flipH="1" flipV="0">
              <a:off x="6111453" y="5764765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243" name="Line 2243"/>
            <p:cNvCxnSpPr/>
            <p:nvPr/>
          </p:nvCxnSpPr>
          <p:spPr>
            <a:xfrm flipH="1" flipV="1">
              <a:off x="6266455" y="5466294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244" name="Line 2244"/>
            <p:cNvCxnSpPr/>
            <p:nvPr/>
          </p:nvCxnSpPr>
          <p:spPr>
            <a:xfrm flipH="0" flipV="0">
              <a:off x="6160814" y="5250551"/>
              <a:ext cx="10829" cy="57903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2245" name="Line 2245"/>
            <p:cNvCxnSpPr/>
            <p:nvPr/>
          </p:nvCxnSpPr>
          <p:spPr>
            <a:xfrm flipH="0" flipV="1">
              <a:off x="6171643" y="5643304"/>
              <a:ext cx="426965" cy="18628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246" name="Line 2246"/>
            <p:cNvCxnSpPr/>
            <p:nvPr/>
          </p:nvCxnSpPr>
          <p:spPr>
            <a:xfrm flipH="1" flipV="1">
              <a:off x="6347640" y="5401551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247" name="Line 2247"/>
            <p:cNvCxnSpPr/>
            <p:nvPr/>
          </p:nvCxnSpPr>
          <p:spPr>
            <a:xfrm flipH="0" flipV="1">
              <a:off x="6598608" y="5338318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248" name="Line 2248"/>
            <p:cNvCxnSpPr/>
            <p:nvPr/>
          </p:nvCxnSpPr>
          <p:spPr>
            <a:xfrm flipH="0" flipV="0">
              <a:off x="6598608" y="5643304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249" name="Line 2249"/>
            <p:cNvCxnSpPr/>
            <p:nvPr/>
          </p:nvCxnSpPr>
          <p:spPr>
            <a:xfrm flipH="0" flipV="0">
              <a:off x="6598608" y="5643304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250" name="Line 2250"/>
            <p:cNvCxnSpPr/>
            <p:nvPr/>
          </p:nvCxnSpPr>
          <p:spPr>
            <a:xfrm flipH="0" flipV="0">
              <a:off x="6171643" y="5829587"/>
              <a:ext cx="290442" cy="36420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251" name="Line 2251"/>
            <p:cNvCxnSpPr/>
            <p:nvPr/>
          </p:nvCxnSpPr>
          <p:spPr>
            <a:xfrm flipH="0" flipV="1">
              <a:off x="6462085" y="5888803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252" name="Line 2252"/>
            <p:cNvCxnSpPr/>
            <p:nvPr/>
          </p:nvCxnSpPr>
          <p:spPr>
            <a:xfrm flipH="0" flipV="0">
              <a:off x="6462085" y="6193790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253" name="Line 2253"/>
            <p:cNvCxnSpPr/>
            <p:nvPr/>
          </p:nvCxnSpPr>
          <p:spPr>
            <a:xfrm flipH="0" flipV="0">
              <a:off x="6462085" y="6193790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254" name="Line 2254"/>
            <p:cNvCxnSpPr/>
            <p:nvPr/>
          </p:nvCxnSpPr>
          <p:spPr>
            <a:xfrm flipH="1" flipV="0">
              <a:off x="6127237" y="6193790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255" name="Line 2255"/>
            <p:cNvCxnSpPr/>
            <p:nvPr/>
          </p:nvCxnSpPr>
          <p:spPr>
            <a:xfrm flipH="1" flipV="0">
              <a:off x="5895022" y="5829587"/>
              <a:ext cx="276621" cy="37480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256" name="Line 2256"/>
            <p:cNvCxnSpPr/>
            <p:nvPr/>
          </p:nvCxnSpPr>
          <p:spPr>
            <a:xfrm flipH="0" flipV="0">
              <a:off x="5895022" y="6204395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257" name="Line 2257"/>
            <p:cNvCxnSpPr/>
            <p:nvPr/>
          </p:nvCxnSpPr>
          <p:spPr>
            <a:xfrm flipH="0" flipV="0">
              <a:off x="5895022" y="6204395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258" name="Line 2258"/>
            <p:cNvCxnSpPr/>
            <p:nvPr/>
          </p:nvCxnSpPr>
          <p:spPr>
            <a:xfrm flipH="1" flipV="0">
              <a:off x="5560174" y="6204395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259" name="Line 2259"/>
            <p:cNvCxnSpPr/>
            <p:nvPr/>
          </p:nvCxnSpPr>
          <p:spPr>
            <a:xfrm flipH="1" flipV="1">
              <a:off x="5715176" y="5905925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260" name="Line 2260"/>
            <p:cNvCxnSpPr/>
            <p:nvPr/>
          </p:nvCxnSpPr>
          <p:spPr>
            <a:xfrm flipH="1" flipV="1">
              <a:off x="5738011" y="5659399"/>
              <a:ext cx="433632" cy="1701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261" name="Line 2261"/>
            <p:cNvCxnSpPr/>
            <p:nvPr/>
          </p:nvCxnSpPr>
          <p:spPr>
            <a:xfrm flipH="0" flipV="0">
              <a:off x="5738011" y="5659399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262" name="Line 2262"/>
            <p:cNvCxnSpPr/>
            <p:nvPr/>
          </p:nvCxnSpPr>
          <p:spPr>
            <a:xfrm flipH="1" flipV="0">
              <a:off x="5403163" y="5659399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263" name="Line 2263"/>
            <p:cNvCxnSpPr/>
            <p:nvPr/>
          </p:nvCxnSpPr>
          <p:spPr>
            <a:xfrm flipH="1" flipV="1">
              <a:off x="5558165" y="5360929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264" name="Line 2264"/>
            <p:cNvCxnSpPr/>
            <p:nvPr/>
          </p:nvCxnSpPr>
          <p:spPr>
            <a:xfrm flipH="0" flipV="1">
              <a:off x="5738011" y="5408431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265" name="Line 2265"/>
            <p:cNvCxnSpPr/>
            <p:nvPr/>
          </p:nvCxnSpPr>
          <p:spPr>
            <a:xfrm flipH="1" flipV="0">
              <a:off x="5604311" y="5250551"/>
              <a:ext cx="556503" cy="16032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2266" name="Line 2266"/>
            <p:cNvCxnSpPr/>
            <p:nvPr/>
          </p:nvCxnSpPr>
          <p:spPr>
            <a:xfrm flipH="0" flipV="0">
              <a:off x="5604311" y="5410877"/>
              <a:ext cx="290442" cy="36420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267" name="Line 2267"/>
            <p:cNvCxnSpPr/>
            <p:nvPr/>
          </p:nvCxnSpPr>
          <p:spPr>
            <a:xfrm flipH="0" flipV="1">
              <a:off x="5894753" y="5470093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268" name="Line 2268"/>
            <p:cNvCxnSpPr/>
            <p:nvPr/>
          </p:nvCxnSpPr>
          <p:spPr>
            <a:xfrm flipH="0" flipV="0">
              <a:off x="5894753" y="5775080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269" name="Line 2269"/>
            <p:cNvCxnSpPr/>
            <p:nvPr/>
          </p:nvCxnSpPr>
          <p:spPr>
            <a:xfrm flipH="0" flipV="0">
              <a:off x="5894753" y="5775080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270" name="Line 2270"/>
            <p:cNvCxnSpPr/>
            <p:nvPr/>
          </p:nvCxnSpPr>
          <p:spPr>
            <a:xfrm flipH="1" flipV="0">
              <a:off x="5559905" y="5775080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271" name="Line 2271"/>
            <p:cNvCxnSpPr/>
            <p:nvPr/>
          </p:nvCxnSpPr>
          <p:spPr>
            <a:xfrm flipH="1" flipV="0">
              <a:off x="5327690" y="5410877"/>
              <a:ext cx="276621" cy="37480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272" name="Line 2272"/>
            <p:cNvCxnSpPr/>
            <p:nvPr/>
          </p:nvCxnSpPr>
          <p:spPr>
            <a:xfrm flipH="0" flipV="0">
              <a:off x="5327690" y="5785685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273" name="Line 2273"/>
            <p:cNvCxnSpPr/>
            <p:nvPr/>
          </p:nvCxnSpPr>
          <p:spPr>
            <a:xfrm flipH="0" flipV="0">
              <a:off x="5327690" y="5785685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274" name="Line 2274"/>
            <p:cNvCxnSpPr/>
            <p:nvPr/>
          </p:nvCxnSpPr>
          <p:spPr>
            <a:xfrm flipH="1" flipV="0">
              <a:off x="4992842" y="5785685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275" name="Line 2275"/>
            <p:cNvCxnSpPr/>
            <p:nvPr/>
          </p:nvCxnSpPr>
          <p:spPr>
            <a:xfrm flipH="1" flipV="1">
              <a:off x="5147844" y="5487215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276" name="Line 2276"/>
            <p:cNvCxnSpPr/>
            <p:nvPr/>
          </p:nvCxnSpPr>
          <p:spPr>
            <a:xfrm flipH="1" flipV="1">
              <a:off x="5170679" y="5240689"/>
              <a:ext cx="433632" cy="1701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277" name="Line 2277"/>
            <p:cNvCxnSpPr/>
            <p:nvPr/>
          </p:nvCxnSpPr>
          <p:spPr>
            <a:xfrm flipH="0" flipV="0">
              <a:off x="5170679" y="5240689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278" name="Line 2278"/>
            <p:cNvCxnSpPr/>
            <p:nvPr/>
          </p:nvCxnSpPr>
          <p:spPr>
            <a:xfrm flipH="1" flipV="0">
              <a:off x="4835831" y="5240689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279" name="Line 2279"/>
            <p:cNvCxnSpPr/>
            <p:nvPr/>
          </p:nvCxnSpPr>
          <p:spPr>
            <a:xfrm flipH="1" flipV="1">
              <a:off x="4990833" y="4942219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280" name="Line 2280"/>
            <p:cNvCxnSpPr/>
            <p:nvPr/>
          </p:nvCxnSpPr>
          <p:spPr>
            <a:xfrm flipH="0" flipV="1">
              <a:off x="5170679" y="4989721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281" name="Line 2281"/>
            <p:cNvCxnSpPr/>
            <p:nvPr/>
          </p:nvCxnSpPr>
          <p:spPr>
            <a:xfrm flipH="0" flipV="1">
              <a:off x="5604311" y="4947973"/>
              <a:ext cx="52157" cy="46290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282" name="Line 2282"/>
            <p:cNvCxnSpPr/>
            <p:nvPr/>
          </p:nvCxnSpPr>
          <p:spPr>
            <a:xfrm flipH="1" flipV="0">
              <a:off x="5321620" y="4947973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283" name="Line 2283"/>
            <p:cNvCxnSpPr/>
            <p:nvPr/>
          </p:nvCxnSpPr>
          <p:spPr>
            <a:xfrm flipH="1" flipV="1">
              <a:off x="5476622" y="4649503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284" name="Line 2284"/>
            <p:cNvCxnSpPr/>
            <p:nvPr/>
          </p:nvCxnSpPr>
          <p:spPr>
            <a:xfrm flipH="0" flipV="1">
              <a:off x="5656468" y="4697005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285" name="Line 2285"/>
            <p:cNvCxnSpPr/>
            <p:nvPr/>
          </p:nvCxnSpPr>
          <p:spPr>
            <a:xfrm flipH="0" flipV="0">
              <a:off x="5656468" y="4947973"/>
              <a:ext cx="304987" cy="16856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286" name="Line 2286"/>
            <p:cNvCxnSpPr/>
            <p:nvPr/>
          </p:nvCxnSpPr>
          <p:spPr>
            <a:xfrm flipH="1" flipV="1">
              <a:off x="5861918" y="4754506"/>
              <a:ext cx="298896" cy="496045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2287" name="Line 2287"/>
            <p:cNvCxnSpPr/>
            <p:nvPr/>
          </p:nvCxnSpPr>
          <p:spPr>
            <a:xfrm flipH="1" flipV="0">
              <a:off x="5585297" y="4754506"/>
              <a:ext cx="276621" cy="37480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288" name="Line 2288"/>
            <p:cNvCxnSpPr/>
            <p:nvPr/>
          </p:nvCxnSpPr>
          <p:spPr>
            <a:xfrm flipH="0" flipV="0">
              <a:off x="5585297" y="5129315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289" name="Line 2289"/>
            <p:cNvCxnSpPr/>
            <p:nvPr/>
          </p:nvCxnSpPr>
          <p:spPr>
            <a:xfrm flipH="0" flipV="0">
              <a:off x="5585297" y="5129315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290" name="Line 2290"/>
            <p:cNvCxnSpPr/>
            <p:nvPr/>
          </p:nvCxnSpPr>
          <p:spPr>
            <a:xfrm flipH="1" flipV="0">
              <a:off x="5250448" y="5129315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291" name="Line 2291"/>
            <p:cNvCxnSpPr/>
            <p:nvPr/>
          </p:nvCxnSpPr>
          <p:spPr>
            <a:xfrm flipH="1" flipV="1">
              <a:off x="5405450" y="4830844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292" name="Line 2292"/>
            <p:cNvCxnSpPr/>
            <p:nvPr/>
          </p:nvCxnSpPr>
          <p:spPr>
            <a:xfrm flipH="1" flipV="1">
              <a:off x="5428286" y="4584318"/>
              <a:ext cx="433632" cy="1701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293" name="Line 2293"/>
            <p:cNvCxnSpPr/>
            <p:nvPr/>
          </p:nvCxnSpPr>
          <p:spPr>
            <a:xfrm flipH="0" flipV="0">
              <a:off x="5428286" y="4584318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294" name="Line 2294"/>
            <p:cNvCxnSpPr/>
            <p:nvPr/>
          </p:nvCxnSpPr>
          <p:spPr>
            <a:xfrm flipH="1" flipV="0">
              <a:off x="5093438" y="4584318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295" name="Line 2295"/>
            <p:cNvCxnSpPr/>
            <p:nvPr/>
          </p:nvCxnSpPr>
          <p:spPr>
            <a:xfrm flipH="1" flipV="1">
              <a:off x="5248440" y="4285848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296" name="Line 2296"/>
            <p:cNvCxnSpPr/>
            <p:nvPr/>
          </p:nvCxnSpPr>
          <p:spPr>
            <a:xfrm flipH="0" flipV="1">
              <a:off x="5428286" y="4333351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297" name="Line 2297"/>
            <p:cNvCxnSpPr/>
            <p:nvPr/>
          </p:nvCxnSpPr>
          <p:spPr>
            <a:xfrm flipH="0" flipV="1">
              <a:off x="5861918" y="4291602"/>
              <a:ext cx="52157" cy="46290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298" name="Line 2298"/>
            <p:cNvCxnSpPr/>
            <p:nvPr/>
          </p:nvCxnSpPr>
          <p:spPr>
            <a:xfrm flipH="1" flipV="0">
              <a:off x="5579226" y="4291602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299" name="Line 2299"/>
            <p:cNvCxnSpPr/>
            <p:nvPr/>
          </p:nvCxnSpPr>
          <p:spPr>
            <a:xfrm flipH="1" flipV="1">
              <a:off x="5734228" y="3993132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300" name="Line 2300"/>
            <p:cNvCxnSpPr/>
            <p:nvPr/>
          </p:nvCxnSpPr>
          <p:spPr>
            <a:xfrm flipH="0" flipV="1">
              <a:off x="5914074" y="4040635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301" name="Line 2301"/>
            <p:cNvCxnSpPr/>
            <p:nvPr/>
          </p:nvCxnSpPr>
          <p:spPr>
            <a:xfrm flipH="0" flipV="0">
              <a:off x="5914074" y="4291602"/>
              <a:ext cx="304987" cy="16856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302" name="Line 2302"/>
            <p:cNvCxnSpPr/>
            <p:nvPr/>
          </p:nvCxnSpPr>
          <p:spPr>
            <a:xfrm flipH="0" flipV="1">
              <a:off x="5861918" y="4685078"/>
              <a:ext cx="460630" cy="6942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303" name="Line 2303"/>
            <p:cNvCxnSpPr/>
            <p:nvPr/>
          </p:nvCxnSpPr>
          <p:spPr>
            <a:xfrm flipH="1" flipV="1">
              <a:off x="6142701" y="4386607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304" name="Line 2304"/>
            <p:cNvCxnSpPr/>
            <p:nvPr/>
          </p:nvCxnSpPr>
          <p:spPr>
            <a:xfrm flipH="0" flipV="1">
              <a:off x="6322548" y="4434110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305" name="Line 2305"/>
            <p:cNvCxnSpPr/>
            <p:nvPr/>
          </p:nvCxnSpPr>
          <p:spPr>
            <a:xfrm flipH="0" flipV="0">
              <a:off x="6322548" y="4685078"/>
              <a:ext cx="304987" cy="16856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306" name="Line 2306"/>
            <p:cNvCxnSpPr/>
            <p:nvPr/>
          </p:nvCxnSpPr>
          <p:spPr>
            <a:xfrm flipH="1" flipV="0">
              <a:off x="6238667" y="4685078"/>
              <a:ext cx="83880" cy="3382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307" name="Line 2307"/>
            <p:cNvCxnSpPr/>
            <p:nvPr/>
          </p:nvCxnSpPr>
          <p:spPr>
            <a:xfrm flipH="1" flipV="1">
              <a:off x="5935123" y="4467160"/>
              <a:ext cx="623313" cy="244632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2308" name="Line 2308"/>
            <p:cNvCxnSpPr/>
            <p:nvPr/>
          </p:nvCxnSpPr>
          <p:spPr>
            <a:xfrm flipH="0" flipV="0">
              <a:off x="5935123" y="4467160"/>
              <a:ext cx="10829" cy="57903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2309" name="Line 2309"/>
            <p:cNvCxnSpPr/>
            <p:nvPr/>
          </p:nvCxnSpPr>
          <p:spPr>
            <a:xfrm flipH="0" flipV="1">
              <a:off x="5945952" y="4859913"/>
              <a:ext cx="426965" cy="18628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310" name="Line 2310"/>
            <p:cNvCxnSpPr/>
            <p:nvPr/>
          </p:nvCxnSpPr>
          <p:spPr>
            <a:xfrm flipH="1" flipV="1">
              <a:off x="6121949" y="4618160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311" name="Line 2311"/>
            <p:cNvCxnSpPr/>
            <p:nvPr/>
          </p:nvCxnSpPr>
          <p:spPr>
            <a:xfrm flipH="0" flipV="1">
              <a:off x="6372917" y="4554927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312" name="Line 2312"/>
            <p:cNvCxnSpPr/>
            <p:nvPr/>
          </p:nvCxnSpPr>
          <p:spPr>
            <a:xfrm flipH="0" flipV="0">
              <a:off x="6372917" y="4859913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313" name="Line 2313"/>
            <p:cNvCxnSpPr/>
            <p:nvPr/>
          </p:nvCxnSpPr>
          <p:spPr>
            <a:xfrm flipH="0" flipV="0">
              <a:off x="6372917" y="4859913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314" name="Line 2314"/>
            <p:cNvCxnSpPr/>
            <p:nvPr/>
          </p:nvCxnSpPr>
          <p:spPr>
            <a:xfrm flipH="0" flipV="0">
              <a:off x="5945952" y="5046196"/>
              <a:ext cx="290442" cy="36420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315" name="Line 2315"/>
            <p:cNvCxnSpPr/>
            <p:nvPr/>
          </p:nvCxnSpPr>
          <p:spPr>
            <a:xfrm flipH="0" flipV="1">
              <a:off x="6236394" y="5105412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316" name="Line 2316"/>
            <p:cNvCxnSpPr/>
            <p:nvPr/>
          </p:nvCxnSpPr>
          <p:spPr>
            <a:xfrm flipH="0" flipV="0">
              <a:off x="6236394" y="5410399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317" name="Line 2317"/>
            <p:cNvCxnSpPr/>
            <p:nvPr/>
          </p:nvCxnSpPr>
          <p:spPr>
            <a:xfrm flipH="0" flipV="0">
              <a:off x="6236394" y="5410399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318" name="Line 2318"/>
            <p:cNvCxnSpPr/>
            <p:nvPr/>
          </p:nvCxnSpPr>
          <p:spPr>
            <a:xfrm flipH="1" flipV="0">
              <a:off x="5901546" y="5410399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319" name="Line 2319"/>
            <p:cNvCxnSpPr/>
            <p:nvPr/>
          </p:nvCxnSpPr>
          <p:spPr>
            <a:xfrm flipH="1" flipV="0">
              <a:off x="5669331" y="5046196"/>
              <a:ext cx="276621" cy="37480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320" name="Line 2320"/>
            <p:cNvCxnSpPr/>
            <p:nvPr/>
          </p:nvCxnSpPr>
          <p:spPr>
            <a:xfrm flipH="0" flipV="0">
              <a:off x="5669331" y="5421004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321" name="Line 2321"/>
            <p:cNvCxnSpPr/>
            <p:nvPr/>
          </p:nvCxnSpPr>
          <p:spPr>
            <a:xfrm flipH="0" flipV="0">
              <a:off x="5669331" y="5421004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322" name="Line 2322"/>
            <p:cNvCxnSpPr/>
            <p:nvPr/>
          </p:nvCxnSpPr>
          <p:spPr>
            <a:xfrm flipH="1" flipV="0">
              <a:off x="5334483" y="5421004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323" name="Line 2323"/>
            <p:cNvCxnSpPr/>
            <p:nvPr/>
          </p:nvCxnSpPr>
          <p:spPr>
            <a:xfrm flipH="1" flipV="1">
              <a:off x="5489485" y="5122534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324" name="Line 2324"/>
            <p:cNvCxnSpPr/>
            <p:nvPr/>
          </p:nvCxnSpPr>
          <p:spPr>
            <a:xfrm flipH="1" flipV="1">
              <a:off x="5512320" y="4876008"/>
              <a:ext cx="433632" cy="1701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325" name="Line 2325"/>
            <p:cNvCxnSpPr/>
            <p:nvPr/>
          </p:nvCxnSpPr>
          <p:spPr>
            <a:xfrm flipH="0" flipV="0">
              <a:off x="5512320" y="4876008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326" name="Line 2326"/>
            <p:cNvCxnSpPr/>
            <p:nvPr/>
          </p:nvCxnSpPr>
          <p:spPr>
            <a:xfrm flipH="1" flipV="0">
              <a:off x="5177472" y="4876008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327" name="Line 2327"/>
            <p:cNvCxnSpPr/>
            <p:nvPr/>
          </p:nvCxnSpPr>
          <p:spPr>
            <a:xfrm flipH="1" flipV="1">
              <a:off x="5332474" y="4577538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328" name="Line 2328"/>
            <p:cNvCxnSpPr/>
            <p:nvPr/>
          </p:nvCxnSpPr>
          <p:spPr>
            <a:xfrm flipH="0" flipV="1">
              <a:off x="5512320" y="4625040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329" name="Line 2329"/>
            <p:cNvCxnSpPr/>
            <p:nvPr/>
          </p:nvCxnSpPr>
          <p:spPr>
            <a:xfrm flipH="1" flipV="0">
              <a:off x="5378620" y="4467160"/>
              <a:ext cx="556503" cy="16032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2330" name="Line 2330"/>
            <p:cNvCxnSpPr/>
            <p:nvPr/>
          </p:nvCxnSpPr>
          <p:spPr>
            <a:xfrm flipH="0" flipV="0">
              <a:off x="5378620" y="4627486"/>
              <a:ext cx="290442" cy="36420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331" name="Line 2331"/>
            <p:cNvCxnSpPr/>
            <p:nvPr/>
          </p:nvCxnSpPr>
          <p:spPr>
            <a:xfrm flipH="0" flipV="1">
              <a:off x="5669062" y="4686702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332" name="Line 2332"/>
            <p:cNvCxnSpPr/>
            <p:nvPr/>
          </p:nvCxnSpPr>
          <p:spPr>
            <a:xfrm flipH="0" flipV="0">
              <a:off x="5669062" y="4991689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333" name="Line 2333"/>
            <p:cNvCxnSpPr/>
            <p:nvPr/>
          </p:nvCxnSpPr>
          <p:spPr>
            <a:xfrm flipH="0" flipV="0">
              <a:off x="5669062" y="4991689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334" name="Line 2334"/>
            <p:cNvCxnSpPr/>
            <p:nvPr/>
          </p:nvCxnSpPr>
          <p:spPr>
            <a:xfrm flipH="1" flipV="0">
              <a:off x="5334214" y="4991689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335" name="Line 2335"/>
            <p:cNvCxnSpPr/>
            <p:nvPr/>
          </p:nvCxnSpPr>
          <p:spPr>
            <a:xfrm flipH="1" flipV="0">
              <a:off x="5101999" y="4627486"/>
              <a:ext cx="276621" cy="37480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336" name="Line 2336"/>
            <p:cNvCxnSpPr/>
            <p:nvPr/>
          </p:nvCxnSpPr>
          <p:spPr>
            <a:xfrm flipH="0" flipV="0">
              <a:off x="5101999" y="5002294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337" name="Line 2337"/>
            <p:cNvCxnSpPr/>
            <p:nvPr/>
          </p:nvCxnSpPr>
          <p:spPr>
            <a:xfrm flipH="0" flipV="0">
              <a:off x="5101999" y="5002294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338" name="Line 2338"/>
            <p:cNvCxnSpPr/>
            <p:nvPr/>
          </p:nvCxnSpPr>
          <p:spPr>
            <a:xfrm flipH="1" flipV="0">
              <a:off x="4767151" y="5002294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339" name="Line 2339"/>
            <p:cNvCxnSpPr/>
            <p:nvPr/>
          </p:nvCxnSpPr>
          <p:spPr>
            <a:xfrm flipH="1" flipV="1">
              <a:off x="4922153" y="4703824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340" name="Line 2340"/>
            <p:cNvCxnSpPr/>
            <p:nvPr/>
          </p:nvCxnSpPr>
          <p:spPr>
            <a:xfrm flipH="1" flipV="1">
              <a:off x="4944988" y="4457298"/>
              <a:ext cx="433632" cy="1701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341" name="Line 2341"/>
            <p:cNvCxnSpPr/>
            <p:nvPr/>
          </p:nvCxnSpPr>
          <p:spPr>
            <a:xfrm flipH="0" flipV="0">
              <a:off x="4944988" y="4457298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342" name="Line 2342"/>
            <p:cNvCxnSpPr/>
            <p:nvPr/>
          </p:nvCxnSpPr>
          <p:spPr>
            <a:xfrm flipH="1" flipV="0">
              <a:off x="4610140" y="4457298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343" name="Line 2343"/>
            <p:cNvCxnSpPr/>
            <p:nvPr/>
          </p:nvCxnSpPr>
          <p:spPr>
            <a:xfrm flipH="1" flipV="1">
              <a:off x="4765142" y="4158827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344" name="Line 2344"/>
            <p:cNvCxnSpPr/>
            <p:nvPr/>
          </p:nvCxnSpPr>
          <p:spPr>
            <a:xfrm flipH="0" flipV="1">
              <a:off x="4944988" y="4206330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345" name="Line 2345"/>
            <p:cNvCxnSpPr/>
            <p:nvPr/>
          </p:nvCxnSpPr>
          <p:spPr>
            <a:xfrm flipH="0" flipV="1">
              <a:off x="5378620" y="4164582"/>
              <a:ext cx="52157" cy="46290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346" name="Line 2346"/>
            <p:cNvCxnSpPr/>
            <p:nvPr/>
          </p:nvCxnSpPr>
          <p:spPr>
            <a:xfrm flipH="1" flipV="0">
              <a:off x="5095928" y="4164582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347" name="Line 2347"/>
            <p:cNvCxnSpPr/>
            <p:nvPr/>
          </p:nvCxnSpPr>
          <p:spPr>
            <a:xfrm flipH="1" flipV="1">
              <a:off x="5250931" y="3866111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348" name="Line 2348"/>
            <p:cNvCxnSpPr/>
            <p:nvPr/>
          </p:nvCxnSpPr>
          <p:spPr>
            <a:xfrm flipH="0" flipV="1">
              <a:off x="5430777" y="3913614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349" name="Line 2349"/>
            <p:cNvCxnSpPr/>
            <p:nvPr/>
          </p:nvCxnSpPr>
          <p:spPr>
            <a:xfrm flipH="0" flipV="0">
              <a:off x="5430777" y="4164582"/>
              <a:ext cx="304987" cy="16856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350" name="Line 2350"/>
            <p:cNvCxnSpPr/>
            <p:nvPr/>
          </p:nvCxnSpPr>
          <p:spPr>
            <a:xfrm flipH="1" flipV="1">
              <a:off x="5636227" y="3971115"/>
              <a:ext cx="298896" cy="496045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2351" name="Line 2351"/>
            <p:cNvCxnSpPr/>
            <p:nvPr/>
          </p:nvCxnSpPr>
          <p:spPr>
            <a:xfrm flipH="1" flipV="0">
              <a:off x="5359606" y="3971115"/>
              <a:ext cx="276621" cy="37480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352" name="Line 2352"/>
            <p:cNvCxnSpPr/>
            <p:nvPr/>
          </p:nvCxnSpPr>
          <p:spPr>
            <a:xfrm flipH="0" flipV="0">
              <a:off x="5359606" y="4345923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353" name="Line 2353"/>
            <p:cNvCxnSpPr/>
            <p:nvPr/>
          </p:nvCxnSpPr>
          <p:spPr>
            <a:xfrm flipH="0" flipV="0">
              <a:off x="5359606" y="4345923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354" name="Line 2354"/>
            <p:cNvCxnSpPr/>
            <p:nvPr/>
          </p:nvCxnSpPr>
          <p:spPr>
            <a:xfrm flipH="1" flipV="0">
              <a:off x="5024757" y="4345923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355" name="Line 2355"/>
            <p:cNvCxnSpPr/>
            <p:nvPr/>
          </p:nvCxnSpPr>
          <p:spPr>
            <a:xfrm flipH="1" flipV="1">
              <a:off x="5179759" y="4047453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356" name="Line 2356"/>
            <p:cNvCxnSpPr/>
            <p:nvPr/>
          </p:nvCxnSpPr>
          <p:spPr>
            <a:xfrm flipH="1" flipV="1">
              <a:off x="5202595" y="3800927"/>
              <a:ext cx="433632" cy="1701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357" name="Line 2357"/>
            <p:cNvCxnSpPr/>
            <p:nvPr/>
          </p:nvCxnSpPr>
          <p:spPr>
            <a:xfrm flipH="0" flipV="0">
              <a:off x="5202595" y="3800927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358" name="Line 2358"/>
            <p:cNvCxnSpPr/>
            <p:nvPr/>
          </p:nvCxnSpPr>
          <p:spPr>
            <a:xfrm flipH="1" flipV="0">
              <a:off x="4867747" y="3800927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359" name="Line 2359"/>
            <p:cNvCxnSpPr/>
            <p:nvPr/>
          </p:nvCxnSpPr>
          <p:spPr>
            <a:xfrm flipH="1" flipV="1">
              <a:off x="5022749" y="3502457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360" name="Line 2360"/>
            <p:cNvCxnSpPr/>
            <p:nvPr/>
          </p:nvCxnSpPr>
          <p:spPr>
            <a:xfrm flipH="0" flipV="1">
              <a:off x="5202595" y="3549960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361" name="Line 2361"/>
            <p:cNvCxnSpPr/>
            <p:nvPr/>
          </p:nvCxnSpPr>
          <p:spPr>
            <a:xfrm flipH="0" flipV="1">
              <a:off x="5636227" y="3508211"/>
              <a:ext cx="52157" cy="46290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362" name="Line 2362"/>
            <p:cNvCxnSpPr/>
            <p:nvPr/>
          </p:nvCxnSpPr>
          <p:spPr>
            <a:xfrm flipH="1" flipV="0">
              <a:off x="5353535" y="3508211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363" name="Line 2363"/>
            <p:cNvCxnSpPr/>
            <p:nvPr/>
          </p:nvCxnSpPr>
          <p:spPr>
            <a:xfrm flipH="1" flipV="1">
              <a:off x="5508537" y="3209741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364" name="Line 2364"/>
            <p:cNvCxnSpPr/>
            <p:nvPr/>
          </p:nvCxnSpPr>
          <p:spPr>
            <a:xfrm flipH="0" flipV="1">
              <a:off x="5688383" y="3257244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365" name="Line 2365"/>
            <p:cNvCxnSpPr/>
            <p:nvPr/>
          </p:nvCxnSpPr>
          <p:spPr>
            <a:xfrm flipH="0" flipV="0">
              <a:off x="5688383" y="3508211"/>
              <a:ext cx="304987" cy="16856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366" name="Line 2366"/>
            <p:cNvCxnSpPr/>
            <p:nvPr/>
          </p:nvCxnSpPr>
          <p:spPr>
            <a:xfrm flipH="0" flipV="1">
              <a:off x="5636227" y="3901687"/>
              <a:ext cx="460630" cy="6942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367" name="Line 2367"/>
            <p:cNvCxnSpPr/>
            <p:nvPr/>
          </p:nvCxnSpPr>
          <p:spPr>
            <a:xfrm flipH="1" flipV="1">
              <a:off x="5917010" y="3603216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368" name="Line 2368"/>
            <p:cNvCxnSpPr/>
            <p:nvPr/>
          </p:nvCxnSpPr>
          <p:spPr>
            <a:xfrm flipH="0" flipV="1">
              <a:off x="6096856" y="3650719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369" name="Line 2369"/>
            <p:cNvCxnSpPr/>
            <p:nvPr/>
          </p:nvCxnSpPr>
          <p:spPr>
            <a:xfrm flipH="0" flipV="0">
              <a:off x="6096856" y="3901687"/>
              <a:ext cx="304987" cy="16856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370" name="Line 2370"/>
            <p:cNvCxnSpPr/>
            <p:nvPr/>
          </p:nvCxnSpPr>
          <p:spPr>
            <a:xfrm flipH="1" flipV="0">
              <a:off x="6012976" y="3901687"/>
              <a:ext cx="83880" cy="3382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371" name="Line 2371"/>
            <p:cNvCxnSpPr/>
            <p:nvPr/>
          </p:nvCxnSpPr>
          <p:spPr>
            <a:xfrm flipH="0" flipV="1">
              <a:off x="5935123" y="4050063"/>
              <a:ext cx="401783" cy="417098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2372" name="Line 2372"/>
            <p:cNvCxnSpPr/>
            <p:nvPr/>
          </p:nvCxnSpPr>
          <p:spPr>
            <a:xfrm flipH="1" flipV="1">
              <a:off x="5903274" y="3879875"/>
              <a:ext cx="433632" cy="1701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373" name="Line 2373"/>
            <p:cNvCxnSpPr/>
            <p:nvPr/>
          </p:nvCxnSpPr>
          <p:spPr>
            <a:xfrm flipH="0" flipV="0">
              <a:off x="5903274" y="3879875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374" name="Line 2374"/>
            <p:cNvCxnSpPr/>
            <p:nvPr/>
          </p:nvCxnSpPr>
          <p:spPr>
            <a:xfrm flipH="1" flipV="0">
              <a:off x="5568426" y="3879875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375" name="Line 2375"/>
            <p:cNvCxnSpPr/>
            <p:nvPr/>
          </p:nvCxnSpPr>
          <p:spPr>
            <a:xfrm flipH="1" flipV="1">
              <a:off x="5723428" y="3581404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376" name="Line 2376"/>
            <p:cNvCxnSpPr/>
            <p:nvPr/>
          </p:nvCxnSpPr>
          <p:spPr>
            <a:xfrm flipH="0" flipV="1">
              <a:off x="5903274" y="3628907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377" name="Line 2377"/>
            <p:cNvCxnSpPr/>
            <p:nvPr/>
          </p:nvCxnSpPr>
          <p:spPr>
            <a:xfrm flipH="0" flipV="1">
              <a:off x="6336906" y="3587159"/>
              <a:ext cx="52157" cy="46290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378" name="Line 2378"/>
            <p:cNvCxnSpPr/>
            <p:nvPr/>
          </p:nvCxnSpPr>
          <p:spPr>
            <a:xfrm flipH="1" flipV="0">
              <a:off x="6054214" y="3587159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379" name="Line 2379"/>
            <p:cNvCxnSpPr/>
            <p:nvPr/>
          </p:nvCxnSpPr>
          <p:spPr>
            <a:xfrm flipH="1" flipV="1">
              <a:off x="6209216" y="3288688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380" name="Line 2380"/>
            <p:cNvCxnSpPr/>
            <p:nvPr/>
          </p:nvCxnSpPr>
          <p:spPr>
            <a:xfrm flipH="0" flipV="1">
              <a:off x="6389062" y="3336191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381" name="Line 2381"/>
            <p:cNvCxnSpPr/>
            <p:nvPr/>
          </p:nvCxnSpPr>
          <p:spPr>
            <a:xfrm flipH="0" flipV="0">
              <a:off x="6389062" y="3587159"/>
              <a:ext cx="304987" cy="16856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382" name="Line 2382"/>
            <p:cNvCxnSpPr/>
            <p:nvPr/>
          </p:nvCxnSpPr>
          <p:spPr>
            <a:xfrm flipH="0" flipV="1">
              <a:off x="6336906" y="3980634"/>
              <a:ext cx="460630" cy="6942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383" name="Line 2383"/>
            <p:cNvCxnSpPr/>
            <p:nvPr/>
          </p:nvCxnSpPr>
          <p:spPr>
            <a:xfrm flipH="1" flipV="1">
              <a:off x="6617689" y="3682163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384" name="Line 2384"/>
            <p:cNvCxnSpPr/>
            <p:nvPr/>
          </p:nvCxnSpPr>
          <p:spPr>
            <a:xfrm flipH="0" flipV="1">
              <a:off x="6797535" y="3729666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385" name="Line 2385"/>
            <p:cNvCxnSpPr/>
            <p:nvPr/>
          </p:nvCxnSpPr>
          <p:spPr>
            <a:xfrm flipH="0" flipV="0">
              <a:off x="6797535" y="3980634"/>
              <a:ext cx="304987" cy="16856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386" name="Line 2386"/>
            <p:cNvCxnSpPr/>
            <p:nvPr/>
          </p:nvCxnSpPr>
          <p:spPr>
            <a:xfrm flipH="1" flipV="0">
              <a:off x="6713655" y="3980634"/>
              <a:ext cx="83880" cy="3382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387" name="Line 2387"/>
            <p:cNvCxnSpPr/>
            <p:nvPr/>
          </p:nvCxnSpPr>
          <p:spPr>
            <a:xfrm flipH="0" flipV="0">
              <a:off x="6336906" y="4050063"/>
              <a:ext cx="186283" cy="426965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388" name="Line 2388"/>
            <p:cNvCxnSpPr/>
            <p:nvPr/>
          </p:nvCxnSpPr>
          <p:spPr>
            <a:xfrm flipH="0" flipV="1">
              <a:off x="6523188" y="4226060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389" name="Line 2389"/>
            <p:cNvCxnSpPr/>
            <p:nvPr/>
          </p:nvCxnSpPr>
          <p:spPr>
            <a:xfrm flipH="0" flipV="0">
              <a:off x="6523188" y="4477028"/>
              <a:ext cx="304987" cy="16856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390" name="Line 2390"/>
            <p:cNvCxnSpPr/>
            <p:nvPr/>
          </p:nvCxnSpPr>
          <p:spPr>
            <a:xfrm flipH="1" flipV="0">
              <a:off x="6439308" y="4477028"/>
              <a:ext cx="83880" cy="3382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391" name="Line 2391"/>
            <p:cNvCxnSpPr/>
            <p:nvPr/>
          </p:nvCxnSpPr>
          <p:spPr>
            <a:xfrm flipH="1" flipV="0">
              <a:off x="6174782" y="4477028"/>
              <a:ext cx="348406" cy="651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392" name="Line 2392"/>
            <p:cNvCxnSpPr/>
            <p:nvPr/>
          </p:nvCxnSpPr>
          <p:spPr>
            <a:xfrm flipH="1" flipV="0">
              <a:off x="5853112" y="3991919"/>
              <a:ext cx="691860" cy="199322"/>
            </a:xfrm>
            <a:prstGeom prst="line">
              <a:avLst/>
            </a:prstGeom>
            <a:ln w="1270">
              <a:solidFill>
                <a:srgbClr val="ff3300">
                  <a:alpha val="97222"/>
                </a:srgbClr>
              </a:solidFill>
              <a:prstDash val="solid"/>
            </a:ln>
          </p:spPr>
        </p:cxnSp>
        <p:cxnSp>
          <p:nvCxnSpPr>
            <p:cNvPr id="2393" name="Line 2393"/>
            <p:cNvCxnSpPr/>
            <p:nvPr/>
          </p:nvCxnSpPr>
          <p:spPr>
            <a:xfrm flipH="0" flipV="0">
              <a:off x="5853112" y="4191240"/>
              <a:ext cx="417489" cy="523514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2394" name="Line 2394"/>
            <p:cNvCxnSpPr/>
            <p:nvPr/>
          </p:nvCxnSpPr>
          <p:spPr>
            <a:xfrm flipH="0" flipV="1">
              <a:off x="6270601" y="4207880"/>
              <a:ext cx="280140" cy="506874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2395" name="Line 2395"/>
            <p:cNvCxnSpPr/>
            <p:nvPr/>
          </p:nvCxnSpPr>
          <p:spPr>
            <a:xfrm flipH="1" flipV="1">
              <a:off x="6087837" y="4155724"/>
              <a:ext cx="462904" cy="5215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396" name="Line 2396"/>
            <p:cNvCxnSpPr/>
            <p:nvPr/>
          </p:nvCxnSpPr>
          <p:spPr>
            <a:xfrm flipH="0" flipV="0">
              <a:off x="6087837" y="4155724"/>
              <a:ext cx="96468" cy="3348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397" name="Line 2397"/>
            <p:cNvCxnSpPr/>
            <p:nvPr/>
          </p:nvCxnSpPr>
          <p:spPr>
            <a:xfrm flipH="1" flipV="0">
              <a:off x="5789366" y="4155724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398" name="Line 2398"/>
            <p:cNvCxnSpPr/>
            <p:nvPr/>
          </p:nvCxnSpPr>
          <p:spPr>
            <a:xfrm flipH="1" flipV="1">
              <a:off x="5836869" y="3913971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399" name="Line 2399"/>
            <p:cNvCxnSpPr/>
            <p:nvPr/>
          </p:nvCxnSpPr>
          <p:spPr>
            <a:xfrm flipH="0" flipV="1">
              <a:off x="6087837" y="3850737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400" name="Line 2400"/>
            <p:cNvCxnSpPr/>
            <p:nvPr/>
          </p:nvCxnSpPr>
          <p:spPr>
            <a:xfrm flipH="1" flipV="1">
              <a:off x="6481312" y="3747250"/>
              <a:ext cx="69429" cy="46063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401" name="Line 2401"/>
            <p:cNvCxnSpPr/>
            <p:nvPr/>
          </p:nvCxnSpPr>
          <p:spPr>
            <a:xfrm flipH="1" flipV="0">
              <a:off x="6182841" y="3747250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402" name="Line 2402"/>
            <p:cNvCxnSpPr/>
            <p:nvPr/>
          </p:nvCxnSpPr>
          <p:spPr>
            <a:xfrm flipH="1" flipV="1">
              <a:off x="6230344" y="3505497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403" name="Line 2403"/>
            <p:cNvCxnSpPr/>
            <p:nvPr/>
          </p:nvCxnSpPr>
          <p:spPr>
            <a:xfrm flipH="0" flipV="1">
              <a:off x="6481312" y="3442264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404" name="Line 2404"/>
            <p:cNvCxnSpPr/>
            <p:nvPr/>
          </p:nvCxnSpPr>
          <p:spPr>
            <a:xfrm flipH="0" flipV="0">
              <a:off x="6481312" y="3747250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405" name="Line 2405"/>
            <p:cNvCxnSpPr/>
            <p:nvPr/>
          </p:nvCxnSpPr>
          <p:spPr>
            <a:xfrm flipH="0" flipV="1">
              <a:off x="6550740" y="4021597"/>
              <a:ext cx="426965" cy="18628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406" name="Line 2406"/>
            <p:cNvCxnSpPr/>
            <p:nvPr/>
          </p:nvCxnSpPr>
          <p:spPr>
            <a:xfrm flipH="1" flipV="1">
              <a:off x="6726737" y="3779844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407" name="Line 2407"/>
            <p:cNvCxnSpPr/>
            <p:nvPr/>
          </p:nvCxnSpPr>
          <p:spPr>
            <a:xfrm flipH="0" flipV="1">
              <a:off x="6977705" y="3716611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408" name="Line 2408"/>
            <p:cNvCxnSpPr/>
            <p:nvPr/>
          </p:nvCxnSpPr>
          <p:spPr>
            <a:xfrm flipH="0" flipV="0">
              <a:off x="6977705" y="4021597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409" name="Line 2409"/>
            <p:cNvCxnSpPr/>
            <p:nvPr/>
          </p:nvCxnSpPr>
          <p:spPr>
            <a:xfrm flipH="0" flipV="0">
              <a:off x="6977705" y="4021597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410" name="Line 2410"/>
            <p:cNvCxnSpPr/>
            <p:nvPr/>
          </p:nvCxnSpPr>
          <p:spPr>
            <a:xfrm flipH="0" flipV="0">
              <a:off x="6550740" y="4207880"/>
              <a:ext cx="290442" cy="36420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411" name="Line 2411"/>
            <p:cNvCxnSpPr/>
            <p:nvPr/>
          </p:nvCxnSpPr>
          <p:spPr>
            <a:xfrm flipH="0" flipV="1">
              <a:off x="6841183" y="4267096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412" name="Line 2412"/>
            <p:cNvCxnSpPr/>
            <p:nvPr/>
          </p:nvCxnSpPr>
          <p:spPr>
            <a:xfrm flipH="0" flipV="0">
              <a:off x="6841183" y="4572083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413" name="Line 2413"/>
            <p:cNvCxnSpPr/>
            <p:nvPr/>
          </p:nvCxnSpPr>
          <p:spPr>
            <a:xfrm flipH="0" flipV="0">
              <a:off x="6841183" y="4572083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414" name="Line 2414"/>
            <p:cNvCxnSpPr/>
            <p:nvPr/>
          </p:nvCxnSpPr>
          <p:spPr>
            <a:xfrm flipH="1" flipV="0">
              <a:off x="6506334" y="4572083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415" name="Line 2415"/>
            <p:cNvCxnSpPr/>
            <p:nvPr/>
          </p:nvCxnSpPr>
          <p:spPr>
            <a:xfrm flipH="0" flipV="0">
              <a:off x="6270601" y="4714755"/>
              <a:ext cx="562108" cy="139405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2416" name="Line 2416"/>
            <p:cNvCxnSpPr/>
            <p:nvPr/>
          </p:nvCxnSpPr>
          <p:spPr>
            <a:xfrm flipH="1" flipV="1">
              <a:off x="6763281" y="4393530"/>
              <a:ext cx="69429" cy="46063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417" name="Line 2417"/>
            <p:cNvCxnSpPr/>
            <p:nvPr/>
          </p:nvCxnSpPr>
          <p:spPr>
            <a:xfrm flipH="1" flipV="0">
              <a:off x="6464810" y="4393530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418" name="Line 2418"/>
            <p:cNvCxnSpPr/>
            <p:nvPr/>
          </p:nvCxnSpPr>
          <p:spPr>
            <a:xfrm flipH="1" flipV="1">
              <a:off x="6512313" y="4151777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419" name="Line 2419"/>
            <p:cNvCxnSpPr/>
            <p:nvPr/>
          </p:nvCxnSpPr>
          <p:spPr>
            <a:xfrm flipH="0" flipV="1">
              <a:off x="6763281" y="4088543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420" name="Line 2420"/>
            <p:cNvCxnSpPr/>
            <p:nvPr/>
          </p:nvCxnSpPr>
          <p:spPr>
            <a:xfrm flipH="0" flipV="0">
              <a:off x="6763281" y="4393530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421" name="Line 2421"/>
            <p:cNvCxnSpPr/>
            <p:nvPr/>
          </p:nvCxnSpPr>
          <p:spPr>
            <a:xfrm flipH="0" flipV="1">
              <a:off x="6832709" y="4667877"/>
              <a:ext cx="426965" cy="18628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422" name="Line 2422"/>
            <p:cNvCxnSpPr/>
            <p:nvPr/>
          </p:nvCxnSpPr>
          <p:spPr>
            <a:xfrm flipH="1" flipV="1">
              <a:off x="7008706" y="4426124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423" name="Line 2423"/>
            <p:cNvCxnSpPr/>
            <p:nvPr/>
          </p:nvCxnSpPr>
          <p:spPr>
            <a:xfrm flipH="0" flipV="1">
              <a:off x="7259674" y="4362890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424" name="Line 2424"/>
            <p:cNvCxnSpPr/>
            <p:nvPr/>
          </p:nvCxnSpPr>
          <p:spPr>
            <a:xfrm flipH="0" flipV="0">
              <a:off x="7259674" y="4667877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425" name="Line 2425"/>
            <p:cNvCxnSpPr/>
            <p:nvPr/>
          </p:nvCxnSpPr>
          <p:spPr>
            <a:xfrm flipH="0" flipV="0">
              <a:off x="7259674" y="4667877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426" name="Line 2426"/>
            <p:cNvCxnSpPr/>
            <p:nvPr/>
          </p:nvCxnSpPr>
          <p:spPr>
            <a:xfrm flipH="0" flipV="0">
              <a:off x="6832709" y="4854160"/>
              <a:ext cx="290442" cy="36420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427" name="Line 2427"/>
            <p:cNvCxnSpPr/>
            <p:nvPr/>
          </p:nvCxnSpPr>
          <p:spPr>
            <a:xfrm flipH="0" flipV="1">
              <a:off x="7123151" y="4913376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428" name="Line 2428"/>
            <p:cNvCxnSpPr/>
            <p:nvPr/>
          </p:nvCxnSpPr>
          <p:spPr>
            <a:xfrm flipH="0" flipV="0">
              <a:off x="7123151" y="5218363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429" name="Line 2429"/>
            <p:cNvCxnSpPr/>
            <p:nvPr/>
          </p:nvCxnSpPr>
          <p:spPr>
            <a:xfrm flipH="0" flipV="0">
              <a:off x="7123151" y="5218363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430" name="Line 2430"/>
            <p:cNvCxnSpPr/>
            <p:nvPr/>
          </p:nvCxnSpPr>
          <p:spPr>
            <a:xfrm flipH="1" flipV="0">
              <a:off x="6788303" y="5218363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431" name="Line 2431"/>
            <p:cNvCxnSpPr/>
            <p:nvPr/>
          </p:nvCxnSpPr>
          <p:spPr>
            <a:xfrm flipH="1" flipV="0">
              <a:off x="6556088" y="4854160"/>
              <a:ext cx="276621" cy="37480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432" name="Line 2432"/>
            <p:cNvCxnSpPr/>
            <p:nvPr/>
          </p:nvCxnSpPr>
          <p:spPr>
            <a:xfrm flipH="0" flipV="0">
              <a:off x="6556088" y="5228968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433" name="Line 2433"/>
            <p:cNvCxnSpPr/>
            <p:nvPr/>
          </p:nvCxnSpPr>
          <p:spPr>
            <a:xfrm flipH="0" flipV="0">
              <a:off x="6556088" y="5228968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434" name="Line 2434"/>
            <p:cNvCxnSpPr/>
            <p:nvPr/>
          </p:nvCxnSpPr>
          <p:spPr>
            <a:xfrm flipH="1" flipV="0">
              <a:off x="6221240" y="5228968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435" name="Line 2435"/>
            <p:cNvCxnSpPr/>
            <p:nvPr/>
          </p:nvCxnSpPr>
          <p:spPr>
            <a:xfrm flipH="1" flipV="1">
              <a:off x="6376242" y="4930497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436" name="Line 2436"/>
            <p:cNvCxnSpPr/>
            <p:nvPr/>
          </p:nvCxnSpPr>
          <p:spPr>
            <a:xfrm flipH="0" flipV="0">
              <a:off x="6270601" y="4714755"/>
              <a:ext cx="10829" cy="57903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2437" name="Line 2437"/>
            <p:cNvCxnSpPr/>
            <p:nvPr/>
          </p:nvCxnSpPr>
          <p:spPr>
            <a:xfrm flipH="0" flipV="1">
              <a:off x="6281430" y="5107508"/>
              <a:ext cx="426965" cy="18628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438" name="Line 2438"/>
            <p:cNvCxnSpPr/>
            <p:nvPr/>
          </p:nvCxnSpPr>
          <p:spPr>
            <a:xfrm flipH="1" flipV="1">
              <a:off x="6457427" y="4865754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439" name="Line 2439"/>
            <p:cNvCxnSpPr/>
            <p:nvPr/>
          </p:nvCxnSpPr>
          <p:spPr>
            <a:xfrm flipH="0" flipV="1">
              <a:off x="6708395" y="4802521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440" name="Line 2440"/>
            <p:cNvCxnSpPr/>
            <p:nvPr/>
          </p:nvCxnSpPr>
          <p:spPr>
            <a:xfrm flipH="0" flipV="0">
              <a:off x="6708395" y="5107508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441" name="Line 2441"/>
            <p:cNvCxnSpPr/>
            <p:nvPr/>
          </p:nvCxnSpPr>
          <p:spPr>
            <a:xfrm flipH="0" flipV="0">
              <a:off x="6708395" y="5107508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442" name="Line 2442"/>
            <p:cNvCxnSpPr/>
            <p:nvPr/>
          </p:nvCxnSpPr>
          <p:spPr>
            <a:xfrm flipH="0" flipV="0">
              <a:off x="6281430" y="5293790"/>
              <a:ext cx="290442" cy="36420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443" name="Line 2443"/>
            <p:cNvCxnSpPr/>
            <p:nvPr/>
          </p:nvCxnSpPr>
          <p:spPr>
            <a:xfrm flipH="0" flipV="1">
              <a:off x="6571872" y="5353007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444" name="Line 2444"/>
            <p:cNvCxnSpPr/>
            <p:nvPr/>
          </p:nvCxnSpPr>
          <p:spPr>
            <a:xfrm flipH="0" flipV="0">
              <a:off x="6571872" y="5657993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445" name="Line 2445"/>
            <p:cNvCxnSpPr/>
            <p:nvPr/>
          </p:nvCxnSpPr>
          <p:spPr>
            <a:xfrm flipH="0" flipV="0">
              <a:off x="6571872" y="5657993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446" name="Line 2446"/>
            <p:cNvCxnSpPr/>
            <p:nvPr/>
          </p:nvCxnSpPr>
          <p:spPr>
            <a:xfrm flipH="1" flipV="0">
              <a:off x="6237024" y="5657993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447" name="Line 2447"/>
            <p:cNvCxnSpPr/>
            <p:nvPr/>
          </p:nvCxnSpPr>
          <p:spPr>
            <a:xfrm flipH="1" flipV="0">
              <a:off x="6004809" y="5293790"/>
              <a:ext cx="276621" cy="37480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448" name="Line 2448"/>
            <p:cNvCxnSpPr/>
            <p:nvPr/>
          </p:nvCxnSpPr>
          <p:spPr>
            <a:xfrm flipH="0" flipV="0">
              <a:off x="6004809" y="5668599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449" name="Line 2449"/>
            <p:cNvCxnSpPr/>
            <p:nvPr/>
          </p:nvCxnSpPr>
          <p:spPr>
            <a:xfrm flipH="0" flipV="0">
              <a:off x="6004809" y="5668599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450" name="Line 2450"/>
            <p:cNvCxnSpPr/>
            <p:nvPr/>
          </p:nvCxnSpPr>
          <p:spPr>
            <a:xfrm flipH="1" flipV="0">
              <a:off x="5669961" y="5668599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451" name="Line 2451"/>
            <p:cNvCxnSpPr/>
            <p:nvPr/>
          </p:nvCxnSpPr>
          <p:spPr>
            <a:xfrm flipH="1" flipV="1">
              <a:off x="5824963" y="5370128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452" name="Line 2452"/>
            <p:cNvCxnSpPr/>
            <p:nvPr/>
          </p:nvCxnSpPr>
          <p:spPr>
            <a:xfrm flipH="1" flipV="1">
              <a:off x="5847799" y="5123602"/>
              <a:ext cx="433632" cy="1701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453" name="Line 2453"/>
            <p:cNvCxnSpPr/>
            <p:nvPr/>
          </p:nvCxnSpPr>
          <p:spPr>
            <a:xfrm flipH="0" flipV="0">
              <a:off x="5847799" y="5123602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454" name="Line 2454"/>
            <p:cNvCxnSpPr/>
            <p:nvPr/>
          </p:nvCxnSpPr>
          <p:spPr>
            <a:xfrm flipH="1" flipV="0">
              <a:off x="5512950" y="5123602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455" name="Line 2455"/>
            <p:cNvCxnSpPr/>
            <p:nvPr/>
          </p:nvCxnSpPr>
          <p:spPr>
            <a:xfrm flipH="1" flipV="1">
              <a:off x="5667952" y="4825132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456" name="Line 2456"/>
            <p:cNvCxnSpPr/>
            <p:nvPr/>
          </p:nvCxnSpPr>
          <p:spPr>
            <a:xfrm flipH="0" flipV="1">
              <a:off x="5847799" y="4872635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457" name="Line 2457"/>
            <p:cNvCxnSpPr/>
            <p:nvPr/>
          </p:nvCxnSpPr>
          <p:spPr>
            <a:xfrm flipH="1" flipV="0">
              <a:off x="5714098" y="4714755"/>
              <a:ext cx="556503" cy="16032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2458" name="Line 2458"/>
            <p:cNvCxnSpPr/>
            <p:nvPr/>
          </p:nvCxnSpPr>
          <p:spPr>
            <a:xfrm flipH="0" flipV="0">
              <a:off x="5714098" y="4875080"/>
              <a:ext cx="290442" cy="36420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459" name="Line 2459"/>
            <p:cNvCxnSpPr/>
            <p:nvPr/>
          </p:nvCxnSpPr>
          <p:spPr>
            <a:xfrm flipH="0" flipV="1">
              <a:off x="6004540" y="4934296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460" name="Line 2460"/>
            <p:cNvCxnSpPr/>
            <p:nvPr/>
          </p:nvCxnSpPr>
          <p:spPr>
            <a:xfrm flipH="0" flipV="0">
              <a:off x="6004540" y="5239283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461" name="Line 2461"/>
            <p:cNvCxnSpPr/>
            <p:nvPr/>
          </p:nvCxnSpPr>
          <p:spPr>
            <a:xfrm flipH="0" flipV="0">
              <a:off x="6004540" y="5239283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462" name="Line 2462"/>
            <p:cNvCxnSpPr/>
            <p:nvPr/>
          </p:nvCxnSpPr>
          <p:spPr>
            <a:xfrm flipH="1" flipV="0">
              <a:off x="5669692" y="5239283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463" name="Line 2463"/>
            <p:cNvCxnSpPr/>
            <p:nvPr/>
          </p:nvCxnSpPr>
          <p:spPr>
            <a:xfrm flipH="1" flipV="0">
              <a:off x="5437477" y="4875080"/>
              <a:ext cx="276621" cy="37480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464" name="Line 2464"/>
            <p:cNvCxnSpPr/>
            <p:nvPr/>
          </p:nvCxnSpPr>
          <p:spPr>
            <a:xfrm flipH="0" flipV="0">
              <a:off x="5437477" y="5249888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465" name="Line 2465"/>
            <p:cNvCxnSpPr/>
            <p:nvPr/>
          </p:nvCxnSpPr>
          <p:spPr>
            <a:xfrm flipH="0" flipV="0">
              <a:off x="5437477" y="5249888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466" name="Line 2466"/>
            <p:cNvCxnSpPr/>
            <p:nvPr/>
          </p:nvCxnSpPr>
          <p:spPr>
            <a:xfrm flipH="1" flipV="0">
              <a:off x="5102629" y="5249888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467" name="Line 2467"/>
            <p:cNvCxnSpPr/>
            <p:nvPr/>
          </p:nvCxnSpPr>
          <p:spPr>
            <a:xfrm flipH="1" flipV="1">
              <a:off x="5257631" y="4951418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468" name="Line 2468"/>
            <p:cNvCxnSpPr/>
            <p:nvPr/>
          </p:nvCxnSpPr>
          <p:spPr>
            <a:xfrm flipH="1" flipV="1">
              <a:off x="5280466" y="4704892"/>
              <a:ext cx="433632" cy="1701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469" name="Line 2469"/>
            <p:cNvCxnSpPr/>
            <p:nvPr/>
          </p:nvCxnSpPr>
          <p:spPr>
            <a:xfrm flipH="0" flipV="0">
              <a:off x="5280466" y="4704892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470" name="Line 2470"/>
            <p:cNvCxnSpPr/>
            <p:nvPr/>
          </p:nvCxnSpPr>
          <p:spPr>
            <a:xfrm flipH="1" flipV="0">
              <a:off x="4945618" y="4704892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471" name="Line 2471"/>
            <p:cNvCxnSpPr/>
            <p:nvPr/>
          </p:nvCxnSpPr>
          <p:spPr>
            <a:xfrm flipH="1" flipV="1">
              <a:off x="5100620" y="4406422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472" name="Line 2472"/>
            <p:cNvCxnSpPr/>
            <p:nvPr/>
          </p:nvCxnSpPr>
          <p:spPr>
            <a:xfrm flipH="0" flipV="1">
              <a:off x="5280466" y="4453924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473" name="Line 2473"/>
            <p:cNvCxnSpPr/>
            <p:nvPr/>
          </p:nvCxnSpPr>
          <p:spPr>
            <a:xfrm flipH="0" flipV="1">
              <a:off x="5714098" y="4412176"/>
              <a:ext cx="52157" cy="46290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474" name="Line 2474"/>
            <p:cNvCxnSpPr/>
            <p:nvPr/>
          </p:nvCxnSpPr>
          <p:spPr>
            <a:xfrm flipH="1" flipV="0">
              <a:off x="5431407" y="4412176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475" name="Line 2475"/>
            <p:cNvCxnSpPr/>
            <p:nvPr/>
          </p:nvCxnSpPr>
          <p:spPr>
            <a:xfrm flipH="1" flipV="1">
              <a:off x="5586409" y="4113706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476" name="Line 2476"/>
            <p:cNvCxnSpPr/>
            <p:nvPr/>
          </p:nvCxnSpPr>
          <p:spPr>
            <a:xfrm flipH="0" flipV="1">
              <a:off x="5766255" y="4161208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477" name="Line 2477"/>
            <p:cNvCxnSpPr/>
            <p:nvPr/>
          </p:nvCxnSpPr>
          <p:spPr>
            <a:xfrm flipH="0" flipV="0">
              <a:off x="5766255" y="4412176"/>
              <a:ext cx="304987" cy="16856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478" name="Line 2478"/>
            <p:cNvCxnSpPr/>
            <p:nvPr/>
          </p:nvCxnSpPr>
          <p:spPr>
            <a:xfrm flipH="1" flipV="0">
              <a:off x="5455490" y="4191240"/>
              <a:ext cx="397622" cy="538759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2479" name="Line 2479"/>
            <p:cNvCxnSpPr/>
            <p:nvPr/>
          </p:nvCxnSpPr>
          <p:spPr>
            <a:xfrm flipH="0" flipV="0">
              <a:off x="5455490" y="4729999"/>
              <a:ext cx="562108" cy="139405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2480" name="Line 2480"/>
            <p:cNvCxnSpPr/>
            <p:nvPr/>
          </p:nvCxnSpPr>
          <p:spPr>
            <a:xfrm flipH="1" flipV="1">
              <a:off x="5948170" y="4408774"/>
              <a:ext cx="69429" cy="46063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481" name="Line 2481"/>
            <p:cNvCxnSpPr/>
            <p:nvPr/>
          </p:nvCxnSpPr>
          <p:spPr>
            <a:xfrm flipH="1" flipV="0">
              <a:off x="5649699" y="4408774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482" name="Line 2482"/>
            <p:cNvCxnSpPr/>
            <p:nvPr/>
          </p:nvCxnSpPr>
          <p:spPr>
            <a:xfrm flipH="1" flipV="1">
              <a:off x="5697202" y="4167021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483" name="Line 2483"/>
            <p:cNvCxnSpPr/>
            <p:nvPr/>
          </p:nvCxnSpPr>
          <p:spPr>
            <a:xfrm flipH="0" flipV="1">
              <a:off x="5948170" y="4103788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484" name="Line 2484"/>
            <p:cNvCxnSpPr/>
            <p:nvPr/>
          </p:nvCxnSpPr>
          <p:spPr>
            <a:xfrm flipH="0" flipV="0">
              <a:off x="5948170" y="4408774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485" name="Line 2485"/>
            <p:cNvCxnSpPr/>
            <p:nvPr/>
          </p:nvCxnSpPr>
          <p:spPr>
            <a:xfrm flipH="0" flipV="1">
              <a:off x="6017599" y="4683121"/>
              <a:ext cx="426965" cy="18628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486" name="Line 2486"/>
            <p:cNvCxnSpPr/>
            <p:nvPr/>
          </p:nvCxnSpPr>
          <p:spPr>
            <a:xfrm flipH="1" flipV="1">
              <a:off x="6193596" y="4441368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487" name="Line 2487"/>
            <p:cNvCxnSpPr/>
            <p:nvPr/>
          </p:nvCxnSpPr>
          <p:spPr>
            <a:xfrm flipH="0" flipV="1">
              <a:off x="6444563" y="4378135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488" name="Line 2488"/>
            <p:cNvCxnSpPr/>
            <p:nvPr/>
          </p:nvCxnSpPr>
          <p:spPr>
            <a:xfrm flipH="0" flipV="0">
              <a:off x="6444563" y="4683121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489" name="Line 2489"/>
            <p:cNvCxnSpPr/>
            <p:nvPr/>
          </p:nvCxnSpPr>
          <p:spPr>
            <a:xfrm flipH="0" flipV="0">
              <a:off x="6444563" y="4683121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490" name="Line 2490"/>
            <p:cNvCxnSpPr/>
            <p:nvPr/>
          </p:nvCxnSpPr>
          <p:spPr>
            <a:xfrm flipH="0" flipV="0">
              <a:off x="6017599" y="4869404"/>
              <a:ext cx="290442" cy="36420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491" name="Line 2491"/>
            <p:cNvCxnSpPr/>
            <p:nvPr/>
          </p:nvCxnSpPr>
          <p:spPr>
            <a:xfrm flipH="0" flipV="1">
              <a:off x="6308041" y="4928620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492" name="Line 2492"/>
            <p:cNvCxnSpPr/>
            <p:nvPr/>
          </p:nvCxnSpPr>
          <p:spPr>
            <a:xfrm flipH="0" flipV="0">
              <a:off x="6308041" y="5233607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493" name="Line 2493"/>
            <p:cNvCxnSpPr/>
            <p:nvPr/>
          </p:nvCxnSpPr>
          <p:spPr>
            <a:xfrm flipH="0" flipV="0">
              <a:off x="6308041" y="5233607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494" name="Line 2494"/>
            <p:cNvCxnSpPr/>
            <p:nvPr/>
          </p:nvCxnSpPr>
          <p:spPr>
            <a:xfrm flipH="1" flipV="0">
              <a:off x="5973192" y="5233607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495" name="Line 2495"/>
            <p:cNvCxnSpPr/>
            <p:nvPr/>
          </p:nvCxnSpPr>
          <p:spPr>
            <a:xfrm flipH="1" flipV="0">
              <a:off x="5740978" y="4869404"/>
              <a:ext cx="276621" cy="37480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496" name="Line 2496"/>
            <p:cNvCxnSpPr/>
            <p:nvPr/>
          </p:nvCxnSpPr>
          <p:spPr>
            <a:xfrm flipH="0" flipV="0">
              <a:off x="5740978" y="5244212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497" name="Line 2497"/>
            <p:cNvCxnSpPr/>
            <p:nvPr/>
          </p:nvCxnSpPr>
          <p:spPr>
            <a:xfrm flipH="0" flipV="0">
              <a:off x="5740978" y="5244212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498" name="Line 2498"/>
            <p:cNvCxnSpPr/>
            <p:nvPr/>
          </p:nvCxnSpPr>
          <p:spPr>
            <a:xfrm flipH="1" flipV="0">
              <a:off x="5406129" y="5244212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499" name="Line 2499"/>
            <p:cNvCxnSpPr/>
            <p:nvPr/>
          </p:nvCxnSpPr>
          <p:spPr>
            <a:xfrm flipH="1" flipV="1">
              <a:off x="5561131" y="4945742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500" name="Line 2500"/>
            <p:cNvCxnSpPr/>
            <p:nvPr/>
          </p:nvCxnSpPr>
          <p:spPr>
            <a:xfrm flipH="0" flipV="0">
              <a:off x="5455490" y="4729999"/>
              <a:ext cx="10829" cy="57903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2501" name="Line 2501"/>
            <p:cNvCxnSpPr/>
            <p:nvPr/>
          </p:nvCxnSpPr>
          <p:spPr>
            <a:xfrm flipH="0" flipV="1">
              <a:off x="5466319" y="5122752"/>
              <a:ext cx="426965" cy="18628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502" name="Line 2502"/>
            <p:cNvCxnSpPr/>
            <p:nvPr/>
          </p:nvCxnSpPr>
          <p:spPr>
            <a:xfrm flipH="1" flipV="1">
              <a:off x="5642316" y="4880999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503" name="Line 2503"/>
            <p:cNvCxnSpPr/>
            <p:nvPr/>
          </p:nvCxnSpPr>
          <p:spPr>
            <a:xfrm flipH="0" flipV="1">
              <a:off x="5893284" y="4817765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504" name="Line 2504"/>
            <p:cNvCxnSpPr/>
            <p:nvPr/>
          </p:nvCxnSpPr>
          <p:spPr>
            <a:xfrm flipH="0" flipV="0">
              <a:off x="5893284" y="5122752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505" name="Line 2505"/>
            <p:cNvCxnSpPr/>
            <p:nvPr/>
          </p:nvCxnSpPr>
          <p:spPr>
            <a:xfrm flipH="0" flipV="0">
              <a:off x="5893284" y="5122752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506" name="Line 2506"/>
            <p:cNvCxnSpPr/>
            <p:nvPr/>
          </p:nvCxnSpPr>
          <p:spPr>
            <a:xfrm flipH="0" flipV="0">
              <a:off x="5466319" y="5309035"/>
              <a:ext cx="290442" cy="36420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507" name="Line 2507"/>
            <p:cNvCxnSpPr/>
            <p:nvPr/>
          </p:nvCxnSpPr>
          <p:spPr>
            <a:xfrm flipH="0" flipV="1">
              <a:off x="5756761" y="5368251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508" name="Line 2508"/>
            <p:cNvCxnSpPr/>
            <p:nvPr/>
          </p:nvCxnSpPr>
          <p:spPr>
            <a:xfrm flipH="0" flipV="0">
              <a:off x="5756761" y="5673238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509" name="Line 2509"/>
            <p:cNvCxnSpPr/>
            <p:nvPr/>
          </p:nvCxnSpPr>
          <p:spPr>
            <a:xfrm flipH="0" flipV="0">
              <a:off x="5756761" y="5673238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510" name="Line 2510"/>
            <p:cNvCxnSpPr/>
            <p:nvPr/>
          </p:nvCxnSpPr>
          <p:spPr>
            <a:xfrm flipH="1" flipV="0">
              <a:off x="5421913" y="5673238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511" name="Line 2511"/>
            <p:cNvCxnSpPr/>
            <p:nvPr/>
          </p:nvCxnSpPr>
          <p:spPr>
            <a:xfrm flipH="1" flipV="0">
              <a:off x="5189698" y="5309035"/>
              <a:ext cx="276621" cy="37480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512" name="Line 2512"/>
            <p:cNvCxnSpPr/>
            <p:nvPr/>
          </p:nvCxnSpPr>
          <p:spPr>
            <a:xfrm flipH="0" flipV="0">
              <a:off x="5189698" y="5683843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513" name="Line 2513"/>
            <p:cNvCxnSpPr/>
            <p:nvPr/>
          </p:nvCxnSpPr>
          <p:spPr>
            <a:xfrm flipH="0" flipV="0">
              <a:off x="5189698" y="5683843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514" name="Line 2514"/>
            <p:cNvCxnSpPr/>
            <p:nvPr/>
          </p:nvCxnSpPr>
          <p:spPr>
            <a:xfrm flipH="1" flipV="0">
              <a:off x="4854850" y="5683843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515" name="Line 2515"/>
            <p:cNvCxnSpPr/>
            <p:nvPr/>
          </p:nvCxnSpPr>
          <p:spPr>
            <a:xfrm flipH="1" flipV="1">
              <a:off x="5009852" y="5385372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516" name="Line 2516"/>
            <p:cNvCxnSpPr/>
            <p:nvPr/>
          </p:nvCxnSpPr>
          <p:spPr>
            <a:xfrm flipH="1" flipV="1">
              <a:off x="5032688" y="5138847"/>
              <a:ext cx="433632" cy="1701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517" name="Line 2517"/>
            <p:cNvCxnSpPr/>
            <p:nvPr/>
          </p:nvCxnSpPr>
          <p:spPr>
            <a:xfrm flipH="0" flipV="0">
              <a:off x="5032688" y="5138847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518" name="Line 2518"/>
            <p:cNvCxnSpPr/>
            <p:nvPr/>
          </p:nvCxnSpPr>
          <p:spPr>
            <a:xfrm flipH="1" flipV="0">
              <a:off x="4697840" y="5138847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519" name="Line 2519"/>
            <p:cNvCxnSpPr/>
            <p:nvPr/>
          </p:nvCxnSpPr>
          <p:spPr>
            <a:xfrm flipH="1" flipV="1">
              <a:off x="4852842" y="4840376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520" name="Line 2520"/>
            <p:cNvCxnSpPr/>
            <p:nvPr/>
          </p:nvCxnSpPr>
          <p:spPr>
            <a:xfrm flipH="0" flipV="1">
              <a:off x="5032688" y="4887879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521" name="Line 2521"/>
            <p:cNvCxnSpPr/>
            <p:nvPr/>
          </p:nvCxnSpPr>
          <p:spPr>
            <a:xfrm flipH="1" flipV="0">
              <a:off x="4898987" y="4729999"/>
              <a:ext cx="556503" cy="16032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2522" name="Line 2522"/>
            <p:cNvCxnSpPr/>
            <p:nvPr/>
          </p:nvCxnSpPr>
          <p:spPr>
            <a:xfrm flipH="0" flipV="0">
              <a:off x="4898987" y="4890325"/>
              <a:ext cx="290442" cy="36420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523" name="Line 2523"/>
            <p:cNvCxnSpPr/>
            <p:nvPr/>
          </p:nvCxnSpPr>
          <p:spPr>
            <a:xfrm flipH="0" flipV="1">
              <a:off x="5189429" y="4949541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524" name="Line 2524"/>
            <p:cNvCxnSpPr/>
            <p:nvPr/>
          </p:nvCxnSpPr>
          <p:spPr>
            <a:xfrm flipH="0" flipV="0">
              <a:off x="5189429" y="5254527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525" name="Line 2525"/>
            <p:cNvCxnSpPr/>
            <p:nvPr/>
          </p:nvCxnSpPr>
          <p:spPr>
            <a:xfrm flipH="0" flipV="0">
              <a:off x="5189429" y="5254527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526" name="Line 2526"/>
            <p:cNvCxnSpPr/>
            <p:nvPr/>
          </p:nvCxnSpPr>
          <p:spPr>
            <a:xfrm flipH="1" flipV="0">
              <a:off x="4854581" y="5254527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527" name="Line 2527"/>
            <p:cNvCxnSpPr/>
            <p:nvPr/>
          </p:nvCxnSpPr>
          <p:spPr>
            <a:xfrm flipH="1" flipV="0">
              <a:off x="4622366" y="4890325"/>
              <a:ext cx="276621" cy="37480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528" name="Line 2528"/>
            <p:cNvCxnSpPr/>
            <p:nvPr/>
          </p:nvCxnSpPr>
          <p:spPr>
            <a:xfrm flipH="0" flipV="0">
              <a:off x="4622366" y="5265133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529" name="Line 2529"/>
            <p:cNvCxnSpPr/>
            <p:nvPr/>
          </p:nvCxnSpPr>
          <p:spPr>
            <a:xfrm flipH="0" flipV="0">
              <a:off x="4622366" y="5265133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530" name="Line 2530"/>
            <p:cNvCxnSpPr/>
            <p:nvPr/>
          </p:nvCxnSpPr>
          <p:spPr>
            <a:xfrm flipH="1" flipV="0">
              <a:off x="4287518" y="5265133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531" name="Line 2531"/>
            <p:cNvCxnSpPr/>
            <p:nvPr/>
          </p:nvCxnSpPr>
          <p:spPr>
            <a:xfrm flipH="1" flipV="1">
              <a:off x="4442520" y="4966662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532" name="Line 2532"/>
            <p:cNvCxnSpPr/>
            <p:nvPr/>
          </p:nvCxnSpPr>
          <p:spPr>
            <a:xfrm flipH="1" flipV="1">
              <a:off x="4465356" y="4720137"/>
              <a:ext cx="433632" cy="1701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533" name="Line 2533"/>
            <p:cNvCxnSpPr/>
            <p:nvPr/>
          </p:nvCxnSpPr>
          <p:spPr>
            <a:xfrm flipH="0" flipV="0">
              <a:off x="4465356" y="4720137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534" name="Line 2534"/>
            <p:cNvCxnSpPr/>
            <p:nvPr/>
          </p:nvCxnSpPr>
          <p:spPr>
            <a:xfrm flipH="1" flipV="0">
              <a:off x="4130508" y="4720137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535" name="Line 2535"/>
            <p:cNvCxnSpPr/>
            <p:nvPr/>
          </p:nvCxnSpPr>
          <p:spPr>
            <a:xfrm flipH="1" flipV="1">
              <a:off x="4285510" y="4421666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536" name="Line 2536"/>
            <p:cNvCxnSpPr/>
            <p:nvPr/>
          </p:nvCxnSpPr>
          <p:spPr>
            <a:xfrm flipH="0" flipV="1">
              <a:off x="4465356" y="4469169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537" name="Line 2537"/>
            <p:cNvCxnSpPr/>
            <p:nvPr/>
          </p:nvCxnSpPr>
          <p:spPr>
            <a:xfrm flipH="0" flipV="1">
              <a:off x="4898987" y="4427421"/>
              <a:ext cx="52157" cy="46290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538" name="Line 2538"/>
            <p:cNvCxnSpPr/>
            <p:nvPr/>
          </p:nvCxnSpPr>
          <p:spPr>
            <a:xfrm flipH="1" flipV="0">
              <a:off x="4616296" y="4427421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539" name="Line 2539"/>
            <p:cNvCxnSpPr/>
            <p:nvPr/>
          </p:nvCxnSpPr>
          <p:spPr>
            <a:xfrm flipH="1" flipV="1">
              <a:off x="4771298" y="4128950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540" name="Line 2540"/>
            <p:cNvCxnSpPr/>
            <p:nvPr/>
          </p:nvCxnSpPr>
          <p:spPr>
            <a:xfrm flipH="0" flipV="1">
              <a:off x="4951144" y="4176453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541" name="Line 2541"/>
            <p:cNvCxnSpPr/>
            <p:nvPr/>
          </p:nvCxnSpPr>
          <p:spPr>
            <a:xfrm flipH="0" flipV="0">
              <a:off x="4951144" y="4427421"/>
              <a:ext cx="304987" cy="16856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542" name="Line 2542"/>
            <p:cNvCxnSpPr/>
            <p:nvPr/>
          </p:nvCxnSpPr>
          <p:spPr>
            <a:xfrm flipH="1" flipV="1">
              <a:off x="5156594" y="4233954"/>
              <a:ext cx="298896" cy="496045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2543" name="Line 2543"/>
            <p:cNvCxnSpPr/>
            <p:nvPr/>
          </p:nvCxnSpPr>
          <p:spPr>
            <a:xfrm flipH="1" flipV="0">
              <a:off x="4879973" y="4233954"/>
              <a:ext cx="276621" cy="37480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544" name="Line 2544"/>
            <p:cNvCxnSpPr/>
            <p:nvPr/>
          </p:nvCxnSpPr>
          <p:spPr>
            <a:xfrm flipH="0" flipV="0">
              <a:off x="4879973" y="4608762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545" name="Line 2545"/>
            <p:cNvCxnSpPr/>
            <p:nvPr/>
          </p:nvCxnSpPr>
          <p:spPr>
            <a:xfrm flipH="0" flipV="0">
              <a:off x="4879973" y="4608762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546" name="Line 2546"/>
            <p:cNvCxnSpPr/>
            <p:nvPr/>
          </p:nvCxnSpPr>
          <p:spPr>
            <a:xfrm flipH="1" flipV="0">
              <a:off x="4545125" y="4608762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547" name="Line 2547"/>
            <p:cNvCxnSpPr/>
            <p:nvPr/>
          </p:nvCxnSpPr>
          <p:spPr>
            <a:xfrm flipH="1" flipV="1">
              <a:off x="4700127" y="4310291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548" name="Line 2548"/>
            <p:cNvCxnSpPr/>
            <p:nvPr/>
          </p:nvCxnSpPr>
          <p:spPr>
            <a:xfrm flipH="1" flipV="1">
              <a:off x="4722962" y="4063766"/>
              <a:ext cx="433632" cy="1701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549" name="Line 2549"/>
            <p:cNvCxnSpPr/>
            <p:nvPr/>
          </p:nvCxnSpPr>
          <p:spPr>
            <a:xfrm flipH="0" flipV="0">
              <a:off x="4722962" y="4063766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550" name="Line 2550"/>
            <p:cNvCxnSpPr/>
            <p:nvPr/>
          </p:nvCxnSpPr>
          <p:spPr>
            <a:xfrm flipH="1" flipV="0">
              <a:off x="4388114" y="4063766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551" name="Line 2551"/>
            <p:cNvCxnSpPr/>
            <p:nvPr/>
          </p:nvCxnSpPr>
          <p:spPr>
            <a:xfrm flipH="1" flipV="1">
              <a:off x="4543116" y="3765295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552" name="Line 2552"/>
            <p:cNvCxnSpPr/>
            <p:nvPr/>
          </p:nvCxnSpPr>
          <p:spPr>
            <a:xfrm flipH="0" flipV="1">
              <a:off x="4722962" y="3812798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553" name="Line 2553"/>
            <p:cNvCxnSpPr/>
            <p:nvPr/>
          </p:nvCxnSpPr>
          <p:spPr>
            <a:xfrm flipH="0" flipV="1">
              <a:off x="5156594" y="3771050"/>
              <a:ext cx="52157" cy="46290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554" name="Line 2554"/>
            <p:cNvCxnSpPr/>
            <p:nvPr/>
          </p:nvCxnSpPr>
          <p:spPr>
            <a:xfrm flipH="1" flipV="0">
              <a:off x="4873902" y="3771050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555" name="Line 2555"/>
            <p:cNvCxnSpPr/>
            <p:nvPr/>
          </p:nvCxnSpPr>
          <p:spPr>
            <a:xfrm flipH="1" flipV="1">
              <a:off x="5028905" y="3472579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556" name="Line 2556"/>
            <p:cNvCxnSpPr/>
            <p:nvPr/>
          </p:nvCxnSpPr>
          <p:spPr>
            <a:xfrm flipH="0" flipV="1">
              <a:off x="5208751" y="3520082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557" name="Line 2557"/>
            <p:cNvCxnSpPr/>
            <p:nvPr/>
          </p:nvCxnSpPr>
          <p:spPr>
            <a:xfrm flipH="0" flipV="0">
              <a:off x="5208751" y="3771050"/>
              <a:ext cx="304987" cy="16856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558" name="Line 2558"/>
            <p:cNvCxnSpPr/>
            <p:nvPr/>
          </p:nvCxnSpPr>
          <p:spPr>
            <a:xfrm flipH="0" flipV="1">
              <a:off x="5156594" y="4164525"/>
              <a:ext cx="460630" cy="6942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559" name="Line 2559"/>
            <p:cNvCxnSpPr/>
            <p:nvPr/>
          </p:nvCxnSpPr>
          <p:spPr>
            <a:xfrm flipH="1" flipV="1">
              <a:off x="5437378" y="3866054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560" name="Line 2560"/>
            <p:cNvCxnSpPr/>
            <p:nvPr/>
          </p:nvCxnSpPr>
          <p:spPr>
            <a:xfrm flipH="0" flipV="1">
              <a:off x="5617224" y="3913557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561" name="Line 2561"/>
            <p:cNvCxnSpPr/>
            <p:nvPr/>
          </p:nvCxnSpPr>
          <p:spPr>
            <a:xfrm flipH="0" flipV="0">
              <a:off x="5617224" y="4164525"/>
              <a:ext cx="304987" cy="16856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562" name="Line 2562"/>
            <p:cNvCxnSpPr/>
            <p:nvPr/>
          </p:nvCxnSpPr>
          <p:spPr>
            <a:xfrm flipH="1" flipV="0">
              <a:off x="5533344" y="4164525"/>
              <a:ext cx="83880" cy="3382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563" name="Line 2563"/>
            <p:cNvCxnSpPr/>
            <p:nvPr/>
          </p:nvCxnSpPr>
          <p:spPr>
            <a:xfrm flipH="1" flipV="1">
              <a:off x="5229799" y="3946608"/>
              <a:ext cx="623313" cy="244632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2564" name="Line 2564"/>
            <p:cNvCxnSpPr/>
            <p:nvPr/>
          </p:nvCxnSpPr>
          <p:spPr>
            <a:xfrm flipH="0" flipV="0">
              <a:off x="5229799" y="3946608"/>
              <a:ext cx="10829" cy="57903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2565" name="Line 2565"/>
            <p:cNvCxnSpPr/>
            <p:nvPr/>
          </p:nvCxnSpPr>
          <p:spPr>
            <a:xfrm flipH="0" flipV="1">
              <a:off x="5240628" y="4339361"/>
              <a:ext cx="426965" cy="18628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566" name="Line 2566"/>
            <p:cNvCxnSpPr/>
            <p:nvPr/>
          </p:nvCxnSpPr>
          <p:spPr>
            <a:xfrm flipH="1" flipV="1">
              <a:off x="5416625" y="4097608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567" name="Line 2567"/>
            <p:cNvCxnSpPr/>
            <p:nvPr/>
          </p:nvCxnSpPr>
          <p:spPr>
            <a:xfrm flipH="0" flipV="1">
              <a:off x="5667593" y="4034374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568" name="Line 2568"/>
            <p:cNvCxnSpPr/>
            <p:nvPr/>
          </p:nvCxnSpPr>
          <p:spPr>
            <a:xfrm flipH="0" flipV="0">
              <a:off x="5667593" y="4339361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569" name="Line 2569"/>
            <p:cNvCxnSpPr/>
            <p:nvPr/>
          </p:nvCxnSpPr>
          <p:spPr>
            <a:xfrm flipH="0" flipV="0">
              <a:off x="5667593" y="4339361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570" name="Line 2570"/>
            <p:cNvCxnSpPr/>
            <p:nvPr/>
          </p:nvCxnSpPr>
          <p:spPr>
            <a:xfrm flipH="0" flipV="0">
              <a:off x="5240628" y="4525644"/>
              <a:ext cx="290442" cy="36420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571" name="Line 2571"/>
            <p:cNvCxnSpPr/>
            <p:nvPr/>
          </p:nvCxnSpPr>
          <p:spPr>
            <a:xfrm flipH="0" flipV="1">
              <a:off x="5531070" y="4584860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572" name="Line 2572"/>
            <p:cNvCxnSpPr/>
            <p:nvPr/>
          </p:nvCxnSpPr>
          <p:spPr>
            <a:xfrm flipH="0" flipV="0">
              <a:off x="5531070" y="4889847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573" name="Line 2573"/>
            <p:cNvCxnSpPr/>
            <p:nvPr/>
          </p:nvCxnSpPr>
          <p:spPr>
            <a:xfrm flipH="0" flipV="0">
              <a:off x="5531070" y="4889847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574" name="Line 2574"/>
            <p:cNvCxnSpPr/>
            <p:nvPr/>
          </p:nvCxnSpPr>
          <p:spPr>
            <a:xfrm flipH="1" flipV="0">
              <a:off x="5196222" y="4889847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575" name="Line 2575"/>
            <p:cNvCxnSpPr/>
            <p:nvPr/>
          </p:nvCxnSpPr>
          <p:spPr>
            <a:xfrm flipH="1" flipV="0">
              <a:off x="4964007" y="4525644"/>
              <a:ext cx="276621" cy="37480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576" name="Line 2576"/>
            <p:cNvCxnSpPr/>
            <p:nvPr/>
          </p:nvCxnSpPr>
          <p:spPr>
            <a:xfrm flipH="0" flipV="0">
              <a:off x="4964007" y="4900452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577" name="Line 2577"/>
            <p:cNvCxnSpPr/>
            <p:nvPr/>
          </p:nvCxnSpPr>
          <p:spPr>
            <a:xfrm flipH="0" flipV="0">
              <a:off x="4964007" y="4900452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578" name="Line 2578"/>
            <p:cNvCxnSpPr/>
            <p:nvPr/>
          </p:nvCxnSpPr>
          <p:spPr>
            <a:xfrm flipH="1" flipV="0">
              <a:off x="4629159" y="4900452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579" name="Line 2579"/>
            <p:cNvCxnSpPr/>
            <p:nvPr/>
          </p:nvCxnSpPr>
          <p:spPr>
            <a:xfrm flipH="1" flipV="1">
              <a:off x="4784161" y="4601981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580" name="Line 2580"/>
            <p:cNvCxnSpPr/>
            <p:nvPr/>
          </p:nvCxnSpPr>
          <p:spPr>
            <a:xfrm flipH="1" flipV="1">
              <a:off x="4806997" y="4355456"/>
              <a:ext cx="433632" cy="1701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581" name="Line 2581"/>
            <p:cNvCxnSpPr/>
            <p:nvPr/>
          </p:nvCxnSpPr>
          <p:spPr>
            <a:xfrm flipH="0" flipV="0">
              <a:off x="4806997" y="4355456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582" name="Line 2582"/>
            <p:cNvCxnSpPr/>
            <p:nvPr/>
          </p:nvCxnSpPr>
          <p:spPr>
            <a:xfrm flipH="1" flipV="0">
              <a:off x="4472148" y="4355456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583" name="Line 2583"/>
            <p:cNvCxnSpPr/>
            <p:nvPr/>
          </p:nvCxnSpPr>
          <p:spPr>
            <a:xfrm flipH="1" flipV="1">
              <a:off x="4627151" y="4056985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584" name="Line 2584"/>
            <p:cNvCxnSpPr/>
            <p:nvPr/>
          </p:nvCxnSpPr>
          <p:spPr>
            <a:xfrm flipH="0" flipV="1">
              <a:off x="4806997" y="4104488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585" name="Line 2585"/>
            <p:cNvCxnSpPr/>
            <p:nvPr/>
          </p:nvCxnSpPr>
          <p:spPr>
            <a:xfrm flipH="1" flipV="0">
              <a:off x="4673296" y="3946608"/>
              <a:ext cx="556503" cy="16032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2586" name="Line 2586"/>
            <p:cNvCxnSpPr/>
            <p:nvPr/>
          </p:nvCxnSpPr>
          <p:spPr>
            <a:xfrm flipH="0" flipV="0">
              <a:off x="4673296" y="4106934"/>
              <a:ext cx="290442" cy="36420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587" name="Line 2587"/>
            <p:cNvCxnSpPr/>
            <p:nvPr/>
          </p:nvCxnSpPr>
          <p:spPr>
            <a:xfrm flipH="0" flipV="1">
              <a:off x="4963738" y="4166150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588" name="Line 2588"/>
            <p:cNvCxnSpPr/>
            <p:nvPr/>
          </p:nvCxnSpPr>
          <p:spPr>
            <a:xfrm flipH="0" flipV="0">
              <a:off x="4963738" y="4471136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589" name="Line 2589"/>
            <p:cNvCxnSpPr/>
            <p:nvPr/>
          </p:nvCxnSpPr>
          <p:spPr>
            <a:xfrm flipH="0" flipV="0">
              <a:off x="4963738" y="4471136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590" name="Line 2590"/>
            <p:cNvCxnSpPr/>
            <p:nvPr/>
          </p:nvCxnSpPr>
          <p:spPr>
            <a:xfrm flipH="1" flipV="0">
              <a:off x="4628890" y="4471136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591" name="Line 2591"/>
            <p:cNvCxnSpPr/>
            <p:nvPr/>
          </p:nvCxnSpPr>
          <p:spPr>
            <a:xfrm flipH="1" flipV="0">
              <a:off x="4396675" y="4106934"/>
              <a:ext cx="276621" cy="37480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592" name="Line 2592"/>
            <p:cNvCxnSpPr/>
            <p:nvPr/>
          </p:nvCxnSpPr>
          <p:spPr>
            <a:xfrm flipH="0" flipV="0">
              <a:off x="4396675" y="4481742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593" name="Line 2593"/>
            <p:cNvCxnSpPr/>
            <p:nvPr/>
          </p:nvCxnSpPr>
          <p:spPr>
            <a:xfrm flipH="0" flipV="0">
              <a:off x="4396675" y="4481742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594" name="Line 2594"/>
            <p:cNvCxnSpPr/>
            <p:nvPr/>
          </p:nvCxnSpPr>
          <p:spPr>
            <a:xfrm flipH="1" flipV="0">
              <a:off x="4061827" y="4481742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595" name="Line 2595"/>
            <p:cNvCxnSpPr/>
            <p:nvPr/>
          </p:nvCxnSpPr>
          <p:spPr>
            <a:xfrm flipH="1" flipV="1">
              <a:off x="4216829" y="4183271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596" name="Line 2596"/>
            <p:cNvCxnSpPr/>
            <p:nvPr/>
          </p:nvCxnSpPr>
          <p:spPr>
            <a:xfrm flipH="1" flipV="1">
              <a:off x="4239665" y="3936746"/>
              <a:ext cx="433632" cy="1701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597" name="Line 2597"/>
            <p:cNvCxnSpPr/>
            <p:nvPr/>
          </p:nvCxnSpPr>
          <p:spPr>
            <a:xfrm flipH="0" flipV="0">
              <a:off x="4239665" y="3936746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598" name="Line 2598"/>
            <p:cNvCxnSpPr/>
            <p:nvPr/>
          </p:nvCxnSpPr>
          <p:spPr>
            <a:xfrm flipH="1" flipV="0">
              <a:off x="3904816" y="3936746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599" name="Line 2599"/>
            <p:cNvCxnSpPr/>
            <p:nvPr/>
          </p:nvCxnSpPr>
          <p:spPr>
            <a:xfrm flipH="1" flipV="1">
              <a:off x="4059819" y="3638275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600" name="Line 2600"/>
            <p:cNvCxnSpPr/>
            <p:nvPr/>
          </p:nvCxnSpPr>
          <p:spPr>
            <a:xfrm flipH="0" flipV="1">
              <a:off x="4239665" y="3685778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601" name="Line 2601"/>
            <p:cNvCxnSpPr/>
            <p:nvPr/>
          </p:nvCxnSpPr>
          <p:spPr>
            <a:xfrm flipH="0" flipV="1">
              <a:off x="4673296" y="3644030"/>
              <a:ext cx="52157" cy="46290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602" name="Line 2602"/>
            <p:cNvCxnSpPr/>
            <p:nvPr/>
          </p:nvCxnSpPr>
          <p:spPr>
            <a:xfrm flipH="1" flipV="0">
              <a:off x="4390605" y="3644030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603" name="Line 2603"/>
            <p:cNvCxnSpPr/>
            <p:nvPr/>
          </p:nvCxnSpPr>
          <p:spPr>
            <a:xfrm flipH="1" flipV="1">
              <a:off x="4545607" y="3345559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604" name="Line 2604"/>
            <p:cNvCxnSpPr/>
            <p:nvPr/>
          </p:nvCxnSpPr>
          <p:spPr>
            <a:xfrm flipH="0" flipV="1">
              <a:off x="4725453" y="3393062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605" name="Line 2605"/>
            <p:cNvCxnSpPr/>
            <p:nvPr/>
          </p:nvCxnSpPr>
          <p:spPr>
            <a:xfrm flipH="0" flipV="0">
              <a:off x="4725453" y="3644030"/>
              <a:ext cx="304987" cy="16856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606" name="Line 2606"/>
            <p:cNvCxnSpPr/>
            <p:nvPr/>
          </p:nvCxnSpPr>
          <p:spPr>
            <a:xfrm flipH="1" flipV="1">
              <a:off x="4930903" y="3450563"/>
              <a:ext cx="298896" cy="496045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2607" name="Line 2607"/>
            <p:cNvCxnSpPr/>
            <p:nvPr/>
          </p:nvCxnSpPr>
          <p:spPr>
            <a:xfrm flipH="1" flipV="0">
              <a:off x="4654282" y="3450563"/>
              <a:ext cx="276621" cy="37480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608" name="Line 2608"/>
            <p:cNvCxnSpPr/>
            <p:nvPr/>
          </p:nvCxnSpPr>
          <p:spPr>
            <a:xfrm flipH="0" flipV="0">
              <a:off x="4654282" y="3825371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609" name="Line 2609"/>
            <p:cNvCxnSpPr/>
            <p:nvPr/>
          </p:nvCxnSpPr>
          <p:spPr>
            <a:xfrm flipH="0" flipV="0">
              <a:off x="4654282" y="3825371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610" name="Line 2610"/>
            <p:cNvCxnSpPr/>
            <p:nvPr/>
          </p:nvCxnSpPr>
          <p:spPr>
            <a:xfrm flipH="1" flipV="0">
              <a:off x="4319434" y="3825371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611" name="Line 2611"/>
            <p:cNvCxnSpPr/>
            <p:nvPr/>
          </p:nvCxnSpPr>
          <p:spPr>
            <a:xfrm flipH="1" flipV="1">
              <a:off x="4474436" y="3526900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612" name="Line 2612"/>
            <p:cNvCxnSpPr/>
            <p:nvPr/>
          </p:nvCxnSpPr>
          <p:spPr>
            <a:xfrm flipH="1" flipV="1">
              <a:off x="4497271" y="3280375"/>
              <a:ext cx="433632" cy="1701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613" name="Line 2613"/>
            <p:cNvCxnSpPr/>
            <p:nvPr/>
          </p:nvCxnSpPr>
          <p:spPr>
            <a:xfrm flipH="0" flipV="0">
              <a:off x="4497271" y="3280375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614" name="Line 2614"/>
            <p:cNvCxnSpPr/>
            <p:nvPr/>
          </p:nvCxnSpPr>
          <p:spPr>
            <a:xfrm flipH="1" flipV="0">
              <a:off x="4162423" y="3280375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615" name="Line 2615"/>
            <p:cNvCxnSpPr/>
            <p:nvPr/>
          </p:nvCxnSpPr>
          <p:spPr>
            <a:xfrm flipH="1" flipV="1">
              <a:off x="4317425" y="2981904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616" name="Line 2616"/>
            <p:cNvCxnSpPr/>
            <p:nvPr/>
          </p:nvCxnSpPr>
          <p:spPr>
            <a:xfrm flipH="0" flipV="1">
              <a:off x="4497271" y="3029407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617" name="Line 2617"/>
            <p:cNvCxnSpPr/>
            <p:nvPr/>
          </p:nvCxnSpPr>
          <p:spPr>
            <a:xfrm flipH="0" flipV="1">
              <a:off x="4930903" y="2987659"/>
              <a:ext cx="52157" cy="46290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618" name="Line 2618"/>
            <p:cNvCxnSpPr/>
            <p:nvPr/>
          </p:nvCxnSpPr>
          <p:spPr>
            <a:xfrm flipH="1" flipV="0">
              <a:off x="4648211" y="2987659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619" name="Line 2619"/>
            <p:cNvCxnSpPr/>
            <p:nvPr/>
          </p:nvCxnSpPr>
          <p:spPr>
            <a:xfrm flipH="1" flipV="1">
              <a:off x="4803213" y="2689188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620" name="Line 2620"/>
            <p:cNvCxnSpPr/>
            <p:nvPr/>
          </p:nvCxnSpPr>
          <p:spPr>
            <a:xfrm flipH="0" flipV="1">
              <a:off x="4983060" y="2736691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621" name="Line 2621"/>
            <p:cNvCxnSpPr/>
            <p:nvPr/>
          </p:nvCxnSpPr>
          <p:spPr>
            <a:xfrm flipH="0" flipV="0">
              <a:off x="4983060" y="2987659"/>
              <a:ext cx="304987" cy="16856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622" name="Line 2622"/>
            <p:cNvCxnSpPr/>
            <p:nvPr/>
          </p:nvCxnSpPr>
          <p:spPr>
            <a:xfrm flipH="0" flipV="1">
              <a:off x="4930903" y="3381134"/>
              <a:ext cx="460630" cy="6942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623" name="Line 2623"/>
            <p:cNvCxnSpPr/>
            <p:nvPr/>
          </p:nvCxnSpPr>
          <p:spPr>
            <a:xfrm flipH="1" flipV="1">
              <a:off x="5211687" y="3082663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624" name="Line 2624"/>
            <p:cNvCxnSpPr/>
            <p:nvPr/>
          </p:nvCxnSpPr>
          <p:spPr>
            <a:xfrm flipH="0" flipV="1">
              <a:off x="5391533" y="3130166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625" name="Line 2625"/>
            <p:cNvCxnSpPr/>
            <p:nvPr/>
          </p:nvCxnSpPr>
          <p:spPr>
            <a:xfrm flipH="0" flipV="0">
              <a:off x="5391533" y="3381134"/>
              <a:ext cx="304987" cy="16856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626" name="Line 2626"/>
            <p:cNvCxnSpPr/>
            <p:nvPr/>
          </p:nvCxnSpPr>
          <p:spPr>
            <a:xfrm flipH="1" flipV="0">
              <a:off x="5307653" y="3381134"/>
              <a:ext cx="83880" cy="3382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627" name="Line 2627"/>
            <p:cNvCxnSpPr/>
            <p:nvPr/>
          </p:nvCxnSpPr>
          <p:spPr>
            <a:xfrm flipH="0" flipV="1">
              <a:off x="5229799" y="3529510"/>
              <a:ext cx="401783" cy="417098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2628" name="Line 2628"/>
            <p:cNvCxnSpPr/>
            <p:nvPr/>
          </p:nvCxnSpPr>
          <p:spPr>
            <a:xfrm flipH="1" flipV="1">
              <a:off x="5197950" y="3359322"/>
              <a:ext cx="433632" cy="1701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629" name="Line 2629"/>
            <p:cNvCxnSpPr/>
            <p:nvPr/>
          </p:nvCxnSpPr>
          <p:spPr>
            <a:xfrm flipH="0" flipV="0">
              <a:off x="5197950" y="3359322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630" name="Line 2630"/>
            <p:cNvCxnSpPr/>
            <p:nvPr/>
          </p:nvCxnSpPr>
          <p:spPr>
            <a:xfrm flipH="1" flipV="0">
              <a:off x="4863102" y="3359322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631" name="Line 2631"/>
            <p:cNvCxnSpPr/>
            <p:nvPr/>
          </p:nvCxnSpPr>
          <p:spPr>
            <a:xfrm flipH="1" flipV="1">
              <a:off x="5018104" y="3060852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632" name="Line 2632"/>
            <p:cNvCxnSpPr/>
            <p:nvPr/>
          </p:nvCxnSpPr>
          <p:spPr>
            <a:xfrm flipH="0" flipV="1">
              <a:off x="5197950" y="3108355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633" name="Line 2633"/>
            <p:cNvCxnSpPr/>
            <p:nvPr/>
          </p:nvCxnSpPr>
          <p:spPr>
            <a:xfrm flipH="0" flipV="1">
              <a:off x="5631582" y="3066606"/>
              <a:ext cx="52157" cy="46290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634" name="Line 2634"/>
            <p:cNvCxnSpPr/>
            <p:nvPr/>
          </p:nvCxnSpPr>
          <p:spPr>
            <a:xfrm flipH="1" flipV="0">
              <a:off x="5348890" y="3066606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635" name="Line 2635"/>
            <p:cNvCxnSpPr/>
            <p:nvPr/>
          </p:nvCxnSpPr>
          <p:spPr>
            <a:xfrm flipH="1" flipV="1">
              <a:off x="5503892" y="2768136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636" name="Line 2636"/>
            <p:cNvCxnSpPr/>
            <p:nvPr/>
          </p:nvCxnSpPr>
          <p:spPr>
            <a:xfrm flipH="0" flipV="1">
              <a:off x="5683739" y="2815639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637" name="Line 2637"/>
            <p:cNvCxnSpPr/>
            <p:nvPr/>
          </p:nvCxnSpPr>
          <p:spPr>
            <a:xfrm flipH="0" flipV="0">
              <a:off x="5683739" y="3066606"/>
              <a:ext cx="304987" cy="16856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638" name="Line 2638"/>
            <p:cNvCxnSpPr/>
            <p:nvPr/>
          </p:nvCxnSpPr>
          <p:spPr>
            <a:xfrm flipH="0" flipV="1">
              <a:off x="5631582" y="3460082"/>
              <a:ext cx="460630" cy="6942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639" name="Line 2639"/>
            <p:cNvCxnSpPr/>
            <p:nvPr/>
          </p:nvCxnSpPr>
          <p:spPr>
            <a:xfrm flipH="1" flipV="1">
              <a:off x="5912366" y="3161611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640" name="Line 2640"/>
            <p:cNvCxnSpPr/>
            <p:nvPr/>
          </p:nvCxnSpPr>
          <p:spPr>
            <a:xfrm flipH="0" flipV="1">
              <a:off x="6092212" y="3209114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641" name="Line 2641"/>
            <p:cNvCxnSpPr/>
            <p:nvPr/>
          </p:nvCxnSpPr>
          <p:spPr>
            <a:xfrm flipH="0" flipV="0">
              <a:off x="6092212" y="3460082"/>
              <a:ext cx="304987" cy="16856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642" name="Line 2642"/>
            <p:cNvCxnSpPr/>
            <p:nvPr/>
          </p:nvCxnSpPr>
          <p:spPr>
            <a:xfrm flipH="1" flipV="0">
              <a:off x="6008332" y="3460082"/>
              <a:ext cx="83880" cy="3382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643" name="Line 2643"/>
            <p:cNvCxnSpPr/>
            <p:nvPr/>
          </p:nvCxnSpPr>
          <p:spPr>
            <a:xfrm flipH="0" flipV="0">
              <a:off x="5631582" y="3529510"/>
              <a:ext cx="186283" cy="426965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644" name="Line 2644"/>
            <p:cNvCxnSpPr/>
            <p:nvPr/>
          </p:nvCxnSpPr>
          <p:spPr>
            <a:xfrm flipH="0" flipV="1">
              <a:off x="5817865" y="3705507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645" name="Line 2645"/>
            <p:cNvCxnSpPr/>
            <p:nvPr/>
          </p:nvCxnSpPr>
          <p:spPr>
            <a:xfrm flipH="0" flipV="0">
              <a:off x="5817865" y="3956475"/>
              <a:ext cx="304987" cy="16856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646" name="Line 2646"/>
            <p:cNvCxnSpPr/>
            <p:nvPr/>
          </p:nvCxnSpPr>
          <p:spPr>
            <a:xfrm flipH="1" flipV="0">
              <a:off x="5733984" y="3956475"/>
              <a:ext cx="83880" cy="3382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647" name="Line 2647"/>
            <p:cNvCxnSpPr/>
            <p:nvPr/>
          </p:nvCxnSpPr>
          <p:spPr>
            <a:xfrm flipH="1" flipV="0">
              <a:off x="5469458" y="3956475"/>
              <a:ext cx="348406" cy="651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648" name="Line 2648"/>
            <p:cNvCxnSpPr/>
            <p:nvPr/>
          </p:nvCxnSpPr>
          <p:spPr>
            <a:xfrm flipH="0" flipV="1">
              <a:off x="5853112" y="3525851"/>
              <a:ext cx="74971" cy="665390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2649" name="Line 2649"/>
            <p:cNvCxnSpPr/>
            <p:nvPr/>
          </p:nvCxnSpPr>
          <p:spPr>
            <a:xfrm flipH="1" flipV="0">
              <a:off x="5371581" y="3525851"/>
              <a:ext cx="556503" cy="16032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2650" name="Line 2650"/>
            <p:cNvCxnSpPr/>
            <p:nvPr/>
          </p:nvCxnSpPr>
          <p:spPr>
            <a:xfrm flipH="0" flipV="0">
              <a:off x="5371581" y="3686176"/>
              <a:ext cx="290442" cy="36420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651" name="Line 2651"/>
            <p:cNvCxnSpPr/>
            <p:nvPr/>
          </p:nvCxnSpPr>
          <p:spPr>
            <a:xfrm flipH="0" flipV="1">
              <a:off x="5662023" y="3745392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652" name="Line 2652"/>
            <p:cNvCxnSpPr/>
            <p:nvPr/>
          </p:nvCxnSpPr>
          <p:spPr>
            <a:xfrm flipH="0" flipV="0">
              <a:off x="5662023" y="4050379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653" name="Line 2653"/>
            <p:cNvCxnSpPr/>
            <p:nvPr/>
          </p:nvCxnSpPr>
          <p:spPr>
            <a:xfrm flipH="0" flipV="0">
              <a:off x="5662023" y="4050379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654" name="Line 2654"/>
            <p:cNvCxnSpPr/>
            <p:nvPr/>
          </p:nvCxnSpPr>
          <p:spPr>
            <a:xfrm flipH="1" flipV="0">
              <a:off x="5327175" y="4050379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655" name="Line 2655"/>
            <p:cNvCxnSpPr/>
            <p:nvPr/>
          </p:nvCxnSpPr>
          <p:spPr>
            <a:xfrm flipH="1" flipV="0">
              <a:off x="5094960" y="3686176"/>
              <a:ext cx="276621" cy="37480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656" name="Line 2656"/>
            <p:cNvCxnSpPr/>
            <p:nvPr/>
          </p:nvCxnSpPr>
          <p:spPr>
            <a:xfrm flipH="0" flipV="0">
              <a:off x="5094960" y="4060984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657" name="Line 2657"/>
            <p:cNvCxnSpPr/>
            <p:nvPr/>
          </p:nvCxnSpPr>
          <p:spPr>
            <a:xfrm flipH="0" flipV="0">
              <a:off x="5094960" y="4060984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658" name="Line 2658"/>
            <p:cNvCxnSpPr/>
            <p:nvPr/>
          </p:nvCxnSpPr>
          <p:spPr>
            <a:xfrm flipH="1" flipV="0">
              <a:off x="4760112" y="4060984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659" name="Line 2659"/>
            <p:cNvCxnSpPr/>
            <p:nvPr/>
          </p:nvCxnSpPr>
          <p:spPr>
            <a:xfrm flipH="1" flipV="1">
              <a:off x="4915114" y="3762514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660" name="Line 2660"/>
            <p:cNvCxnSpPr/>
            <p:nvPr/>
          </p:nvCxnSpPr>
          <p:spPr>
            <a:xfrm flipH="1" flipV="1">
              <a:off x="4937949" y="3515988"/>
              <a:ext cx="433632" cy="1701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661" name="Line 2661"/>
            <p:cNvCxnSpPr/>
            <p:nvPr/>
          </p:nvCxnSpPr>
          <p:spPr>
            <a:xfrm flipH="0" flipV="0">
              <a:off x="4937949" y="3515988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662" name="Line 2662"/>
            <p:cNvCxnSpPr/>
            <p:nvPr/>
          </p:nvCxnSpPr>
          <p:spPr>
            <a:xfrm flipH="1" flipV="0">
              <a:off x="4603101" y="3515988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663" name="Line 2663"/>
            <p:cNvCxnSpPr/>
            <p:nvPr/>
          </p:nvCxnSpPr>
          <p:spPr>
            <a:xfrm flipH="1" flipV="1">
              <a:off x="4758103" y="3217518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664" name="Line 2664"/>
            <p:cNvCxnSpPr/>
            <p:nvPr/>
          </p:nvCxnSpPr>
          <p:spPr>
            <a:xfrm flipH="0" flipV="1">
              <a:off x="4937949" y="3265020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665" name="Line 2665"/>
            <p:cNvCxnSpPr/>
            <p:nvPr/>
          </p:nvCxnSpPr>
          <p:spPr>
            <a:xfrm flipH="0" flipV="1">
              <a:off x="5371581" y="3223272"/>
              <a:ext cx="52157" cy="46290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666" name="Line 2666"/>
            <p:cNvCxnSpPr/>
            <p:nvPr/>
          </p:nvCxnSpPr>
          <p:spPr>
            <a:xfrm flipH="1" flipV="0">
              <a:off x="5088889" y="3223272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667" name="Line 2667"/>
            <p:cNvCxnSpPr/>
            <p:nvPr/>
          </p:nvCxnSpPr>
          <p:spPr>
            <a:xfrm flipH="1" flipV="1">
              <a:off x="5243891" y="2924802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668" name="Line 2668"/>
            <p:cNvCxnSpPr/>
            <p:nvPr/>
          </p:nvCxnSpPr>
          <p:spPr>
            <a:xfrm flipH="0" flipV="1">
              <a:off x="5423738" y="2972304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669" name="Line 2669"/>
            <p:cNvCxnSpPr/>
            <p:nvPr/>
          </p:nvCxnSpPr>
          <p:spPr>
            <a:xfrm flipH="0" flipV="0">
              <a:off x="5423738" y="3223272"/>
              <a:ext cx="304987" cy="16856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670" name="Line 2670"/>
            <p:cNvCxnSpPr/>
            <p:nvPr/>
          </p:nvCxnSpPr>
          <p:spPr>
            <a:xfrm flipH="1" flipV="1">
              <a:off x="5629187" y="3029805"/>
              <a:ext cx="298896" cy="496045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2671" name="Line 2671"/>
            <p:cNvCxnSpPr/>
            <p:nvPr/>
          </p:nvCxnSpPr>
          <p:spPr>
            <a:xfrm flipH="1" flipV="0">
              <a:off x="5352566" y="3029805"/>
              <a:ext cx="276621" cy="37480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672" name="Line 2672"/>
            <p:cNvCxnSpPr/>
            <p:nvPr/>
          </p:nvCxnSpPr>
          <p:spPr>
            <a:xfrm flipH="0" flipV="0">
              <a:off x="5352566" y="3404614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673" name="Line 2673"/>
            <p:cNvCxnSpPr/>
            <p:nvPr/>
          </p:nvCxnSpPr>
          <p:spPr>
            <a:xfrm flipH="0" flipV="0">
              <a:off x="5352566" y="3404614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674" name="Line 2674"/>
            <p:cNvCxnSpPr/>
            <p:nvPr/>
          </p:nvCxnSpPr>
          <p:spPr>
            <a:xfrm flipH="1" flipV="0">
              <a:off x="5017718" y="3404614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675" name="Line 2675"/>
            <p:cNvCxnSpPr/>
            <p:nvPr/>
          </p:nvCxnSpPr>
          <p:spPr>
            <a:xfrm flipH="1" flipV="1">
              <a:off x="5172720" y="3106143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676" name="Line 2676"/>
            <p:cNvCxnSpPr/>
            <p:nvPr/>
          </p:nvCxnSpPr>
          <p:spPr>
            <a:xfrm flipH="1" flipV="1">
              <a:off x="5195556" y="2859618"/>
              <a:ext cx="433632" cy="1701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677" name="Line 2677"/>
            <p:cNvCxnSpPr/>
            <p:nvPr/>
          </p:nvCxnSpPr>
          <p:spPr>
            <a:xfrm flipH="0" flipV="0">
              <a:off x="5195556" y="2859618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678" name="Line 2678"/>
            <p:cNvCxnSpPr/>
            <p:nvPr/>
          </p:nvCxnSpPr>
          <p:spPr>
            <a:xfrm flipH="1" flipV="0">
              <a:off x="4860707" y="2859618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679" name="Line 2679"/>
            <p:cNvCxnSpPr/>
            <p:nvPr/>
          </p:nvCxnSpPr>
          <p:spPr>
            <a:xfrm flipH="1" flipV="1">
              <a:off x="5015710" y="2561147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680" name="Line 2680"/>
            <p:cNvCxnSpPr/>
            <p:nvPr/>
          </p:nvCxnSpPr>
          <p:spPr>
            <a:xfrm flipH="0" flipV="1">
              <a:off x="5195556" y="2608650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681" name="Line 2681"/>
            <p:cNvCxnSpPr/>
            <p:nvPr/>
          </p:nvCxnSpPr>
          <p:spPr>
            <a:xfrm flipH="0" flipV="1">
              <a:off x="5629187" y="2566902"/>
              <a:ext cx="52157" cy="46290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682" name="Line 2682"/>
            <p:cNvCxnSpPr/>
            <p:nvPr/>
          </p:nvCxnSpPr>
          <p:spPr>
            <a:xfrm flipH="1" flipV="0">
              <a:off x="5346496" y="2566902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683" name="Line 2683"/>
            <p:cNvCxnSpPr/>
            <p:nvPr/>
          </p:nvCxnSpPr>
          <p:spPr>
            <a:xfrm flipH="1" flipV="1">
              <a:off x="5501498" y="2268431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684" name="Line 2684"/>
            <p:cNvCxnSpPr/>
            <p:nvPr/>
          </p:nvCxnSpPr>
          <p:spPr>
            <a:xfrm flipH="0" flipV="1">
              <a:off x="5681344" y="2315934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685" name="Line 2685"/>
            <p:cNvCxnSpPr/>
            <p:nvPr/>
          </p:nvCxnSpPr>
          <p:spPr>
            <a:xfrm flipH="0" flipV="0">
              <a:off x="5681344" y="2566902"/>
              <a:ext cx="304987" cy="16856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686" name="Line 2686"/>
            <p:cNvCxnSpPr/>
            <p:nvPr/>
          </p:nvCxnSpPr>
          <p:spPr>
            <a:xfrm flipH="0" flipV="1">
              <a:off x="5629187" y="2960377"/>
              <a:ext cx="460630" cy="6942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687" name="Line 2687"/>
            <p:cNvCxnSpPr/>
            <p:nvPr/>
          </p:nvCxnSpPr>
          <p:spPr>
            <a:xfrm flipH="1" flipV="1">
              <a:off x="5909971" y="2661906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688" name="Line 2688"/>
            <p:cNvCxnSpPr/>
            <p:nvPr/>
          </p:nvCxnSpPr>
          <p:spPr>
            <a:xfrm flipH="0" flipV="1">
              <a:off x="6089817" y="2709409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689" name="Line 2689"/>
            <p:cNvCxnSpPr/>
            <p:nvPr/>
          </p:nvCxnSpPr>
          <p:spPr>
            <a:xfrm flipH="0" flipV="0">
              <a:off x="6089817" y="2960377"/>
              <a:ext cx="304987" cy="16856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690" name="Line 2690"/>
            <p:cNvCxnSpPr/>
            <p:nvPr/>
          </p:nvCxnSpPr>
          <p:spPr>
            <a:xfrm flipH="1" flipV="0">
              <a:off x="6005937" y="2960377"/>
              <a:ext cx="83880" cy="3382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691" name="Line 2691"/>
            <p:cNvCxnSpPr/>
            <p:nvPr/>
          </p:nvCxnSpPr>
          <p:spPr>
            <a:xfrm flipH="0" flipV="1">
              <a:off x="5928084" y="3108753"/>
              <a:ext cx="401783" cy="417098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2692" name="Line 2692"/>
            <p:cNvCxnSpPr/>
            <p:nvPr/>
          </p:nvCxnSpPr>
          <p:spPr>
            <a:xfrm flipH="1" flipV="1">
              <a:off x="5896235" y="2938565"/>
              <a:ext cx="433632" cy="1701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693" name="Line 2693"/>
            <p:cNvCxnSpPr/>
            <p:nvPr/>
          </p:nvCxnSpPr>
          <p:spPr>
            <a:xfrm flipH="0" flipV="0">
              <a:off x="5896235" y="2938565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694" name="Line 2694"/>
            <p:cNvCxnSpPr/>
            <p:nvPr/>
          </p:nvCxnSpPr>
          <p:spPr>
            <a:xfrm flipH="1" flipV="0">
              <a:off x="5561386" y="2938565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695" name="Line 2695"/>
            <p:cNvCxnSpPr/>
            <p:nvPr/>
          </p:nvCxnSpPr>
          <p:spPr>
            <a:xfrm flipH="1" flipV="1">
              <a:off x="5716389" y="2640094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696" name="Line 2696"/>
            <p:cNvCxnSpPr/>
            <p:nvPr/>
          </p:nvCxnSpPr>
          <p:spPr>
            <a:xfrm flipH="0" flipV="1">
              <a:off x="5896235" y="2687597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697" name="Line 2697"/>
            <p:cNvCxnSpPr/>
            <p:nvPr/>
          </p:nvCxnSpPr>
          <p:spPr>
            <a:xfrm flipH="0" flipV="1">
              <a:off x="6329866" y="2645849"/>
              <a:ext cx="52157" cy="46290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698" name="Line 2698"/>
            <p:cNvCxnSpPr/>
            <p:nvPr/>
          </p:nvCxnSpPr>
          <p:spPr>
            <a:xfrm flipH="1" flipV="0">
              <a:off x="6047175" y="2645849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699" name="Line 2699"/>
            <p:cNvCxnSpPr/>
            <p:nvPr/>
          </p:nvCxnSpPr>
          <p:spPr>
            <a:xfrm flipH="1" flipV="1">
              <a:off x="6202177" y="2347378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700" name="Line 2700"/>
            <p:cNvCxnSpPr/>
            <p:nvPr/>
          </p:nvCxnSpPr>
          <p:spPr>
            <a:xfrm flipH="0" flipV="1">
              <a:off x="6382023" y="2394881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701" name="Line 2701"/>
            <p:cNvCxnSpPr/>
            <p:nvPr/>
          </p:nvCxnSpPr>
          <p:spPr>
            <a:xfrm flipH="0" flipV="0">
              <a:off x="6382023" y="2645849"/>
              <a:ext cx="304987" cy="16856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702" name="Line 2702"/>
            <p:cNvCxnSpPr/>
            <p:nvPr/>
          </p:nvCxnSpPr>
          <p:spPr>
            <a:xfrm flipH="0" flipV="1">
              <a:off x="6329866" y="3039324"/>
              <a:ext cx="460630" cy="6942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703" name="Line 2703"/>
            <p:cNvCxnSpPr/>
            <p:nvPr/>
          </p:nvCxnSpPr>
          <p:spPr>
            <a:xfrm flipH="1" flipV="1">
              <a:off x="6610650" y="2740853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704" name="Line 2704"/>
            <p:cNvCxnSpPr/>
            <p:nvPr/>
          </p:nvCxnSpPr>
          <p:spPr>
            <a:xfrm flipH="0" flipV="1">
              <a:off x="6790496" y="2788356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705" name="Line 2705"/>
            <p:cNvCxnSpPr/>
            <p:nvPr/>
          </p:nvCxnSpPr>
          <p:spPr>
            <a:xfrm flipH="0" flipV="0">
              <a:off x="6790496" y="3039324"/>
              <a:ext cx="304987" cy="16856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706" name="Line 2706"/>
            <p:cNvCxnSpPr/>
            <p:nvPr/>
          </p:nvCxnSpPr>
          <p:spPr>
            <a:xfrm flipH="1" flipV="0">
              <a:off x="6706616" y="3039324"/>
              <a:ext cx="83880" cy="3382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707" name="Line 2707"/>
            <p:cNvCxnSpPr/>
            <p:nvPr/>
          </p:nvCxnSpPr>
          <p:spPr>
            <a:xfrm flipH="0" flipV="0">
              <a:off x="6329866" y="3108753"/>
              <a:ext cx="186283" cy="426965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708" name="Line 2708"/>
            <p:cNvCxnSpPr/>
            <p:nvPr/>
          </p:nvCxnSpPr>
          <p:spPr>
            <a:xfrm flipH="0" flipV="1">
              <a:off x="6516149" y="3284750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709" name="Line 2709"/>
            <p:cNvCxnSpPr/>
            <p:nvPr/>
          </p:nvCxnSpPr>
          <p:spPr>
            <a:xfrm flipH="0" flipV="0">
              <a:off x="6516149" y="3535718"/>
              <a:ext cx="304987" cy="16856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710" name="Line 2710"/>
            <p:cNvCxnSpPr/>
            <p:nvPr/>
          </p:nvCxnSpPr>
          <p:spPr>
            <a:xfrm flipH="1" flipV="0">
              <a:off x="6432269" y="3535718"/>
              <a:ext cx="83880" cy="3382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711" name="Line 2711"/>
            <p:cNvCxnSpPr/>
            <p:nvPr/>
          </p:nvCxnSpPr>
          <p:spPr>
            <a:xfrm flipH="1" flipV="0">
              <a:off x="6167743" y="3535718"/>
              <a:ext cx="348406" cy="651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712" name="Line 2712"/>
            <p:cNvCxnSpPr/>
            <p:nvPr/>
          </p:nvCxnSpPr>
          <p:spPr>
            <a:xfrm flipH="0" flipV="0">
              <a:off x="5928084" y="3525851"/>
              <a:ext cx="506874" cy="280140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2713" name="Line 2713"/>
            <p:cNvCxnSpPr/>
            <p:nvPr/>
          </p:nvCxnSpPr>
          <p:spPr>
            <a:xfrm flipH="0" flipV="1">
              <a:off x="6434958" y="3343086"/>
              <a:ext cx="52157" cy="46290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714" name="Line 2714"/>
            <p:cNvCxnSpPr/>
            <p:nvPr/>
          </p:nvCxnSpPr>
          <p:spPr>
            <a:xfrm flipH="1" flipV="0">
              <a:off x="6152266" y="3343086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715" name="Line 2715"/>
            <p:cNvCxnSpPr/>
            <p:nvPr/>
          </p:nvCxnSpPr>
          <p:spPr>
            <a:xfrm flipH="1" flipV="1">
              <a:off x="6307269" y="3044615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716" name="Line 2716"/>
            <p:cNvCxnSpPr/>
            <p:nvPr/>
          </p:nvCxnSpPr>
          <p:spPr>
            <a:xfrm flipH="0" flipV="1">
              <a:off x="6487115" y="3092118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717" name="Line 2717"/>
            <p:cNvCxnSpPr/>
            <p:nvPr/>
          </p:nvCxnSpPr>
          <p:spPr>
            <a:xfrm flipH="0" flipV="0">
              <a:off x="6487115" y="3343086"/>
              <a:ext cx="304987" cy="16856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718" name="Line 2718"/>
            <p:cNvCxnSpPr/>
            <p:nvPr/>
          </p:nvCxnSpPr>
          <p:spPr>
            <a:xfrm flipH="0" flipV="1">
              <a:off x="6434958" y="3736561"/>
              <a:ext cx="460630" cy="6942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719" name="Line 2719"/>
            <p:cNvCxnSpPr/>
            <p:nvPr/>
          </p:nvCxnSpPr>
          <p:spPr>
            <a:xfrm flipH="1" flipV="1">
              <a:off x="6715742" y="3438091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720" name="Line 2720"/>
            <p:cNvCxnSpPr/>
            <p:nvPr/>
          </p:nvCxnSpPr>
          <p:spPr>
            <a:xfrm flipH="0" flipV="1">
              <a:off x="6895588" y="3485593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721" name="Line 2721"/>
            <p:cNvCxnSpPr/>
            <p:nvPr/>
          </p:nvCxnSpPr>
          <p:spPr>
            <a:xfrm flipH="0" flipV="0">
              <a:off x="6895588" y="3736561"/>
              <a:ext cx="304987" cy="16856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722" name="Line 2722"/>
            <p:cNvCxnSpPr/>
            <p:nvPr/>
          </p:nvCxnSpPr>
          <p:spPr>
            <a:xfrm flipH="1" flipV="0">
              <a:off x="6811708" y="3736561"/>
              <a:ext cx="83880" cy="3382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723" name="Line 2723"/>
            <p:cNvCxnSpPr/>
            <p:nvPr/>
          </p:nvCxnSpPr>
          <p:spPr>
            <a:xfrm flipH="0" flipV="0">
              <a:off x="6434958" y="3805990"/>
              <a:ext cx="186283" cy="426965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724" name="Line 2724"/>
            <p:cNvCxnSpPr/>
            <p:nvPr/>
          </p:nvCxnSpPr>
          <p:spPr>
            <a:xfrm flipH="0" flipV="1">
              <a:off x="6621241" y="3981987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725" name="Line 2725"/>
            <p:cNvCxnSpPr/>
            <p:nvPr/>
          </p:nvCxnSpPr>
          <p:spPr>
            <a:xfrm flipH="0" flipV="0">
              <a:off x="6621241" y="4232955"/>
              <a:ext cx="304987" cy="16856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726" name="Line 2726"/>
            <p:cNvCxnSpPr/>
            <p:nvPr/>
          </p:nvCxnSpPr>
          <p:spPr>
            <a:xfrm flipH="1" flipV="0">
              <a:off x="6537360" y="4232955"/>
              <a:ext cx="83880" cy="3382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727" name="Line 2727"/>
            <p:cNvCxnSpPr/>
            <p:nvPr/>
          </p:nvCxnSpPr>
          <p:spPr>
            <a:xfrm flipH="1" flipV="0">
              <a:off x="6272834" y="4232955"/>
              <a:ext cx="348406" cy="651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728" name="Line 2728"/>
            <p:cNvCxnSpPr/>
            <p:nvPr/>
          </p:nvCxnSpPr>
          <p:spPr>
            <a:xfrm flipH="1" flipV="0">
              <a:off x="6070755" y="3805990"/>
              <a:ext cx="364203" cy="29044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729" name="Line 2729"/>
            <p:cNvCxnSpPr/>
            <p:nvPr/>
          </p:nvCxnSpPr>
          <p:spPr>
            <a:xfrm flipH="0" flipV="0">
              <a:off x="6070755" y="4096432"/>
              <a:ext cx="304987" cy="16856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730" name="Line 2730"/>
            <p:cNvCxnSpPr/>
            <p:nvPr/>
          </p:nvCxnSpPr>
          <p:spPr>
            <a:xfrm flipH="1" flipV="0">
              <a:off x="5986875" y="4096432"/>
              <a:ext cx="83880" cy="3382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731" name="Line 2731"/>
            <p:cNvCxnSpPr/>
            <p:nvPr/>
          </p:nvCxnSpPr>
          <p:spPr>
            <a:xfrm flipH="1" flipV="0">
              <a:off x="5722349" y="4096432"/>
              <a:ext cx="348406" cy="651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732" name="Line 2732"/>
            <p:cNvCxnSpPr/>
            <p:nvPr/>
          </p:nvCxnSpPr>
          <p:spPr>
            <a:xfrm flipH="1" flipV="1">
              <a:off x="5974287" y="3761584"/>
              <a:ext cx="96468" cy="3348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733" name="Line 2733"/>
            <p:cNvCxnSpPr/>
            <p:nvPr/>
          </p:nvCxnSpPr>
          <p:spPr>
            <a:xfrm flipH="1" flipV="0">
              <a:off x="5935845" y="3429000"/>
              <a:ext cx="160215" cy="701948"/>
            </a:xfrm>
            <a:prstGeom prst="line">
              <a:avLst/>
            </a:prstGeom>
            <a:ln w="1270">
              <a:solidFill>
                <a:srgbClr val="ff0000"/>
              </a:solidFill>
              <a:prstDash val="solid"/>
            </a:ln>
          </p:spPr>
        </p:cxnSp>
        <p:cxnSp>
          <p:nvCxnSpPr>
            <p:cNvPr id="2734" name="Line 2734"/>
            <p:cNvCxnSpPr/>
            <p:nvPr/>
          </p:nvCxnSpPr>
          <p:spPr>
            <a:xfrm flipH="0" flipV="1">
              <a:off x="5935845" y="4010344"/>
              <a:ext cx="709827" cy="120604"/>
            </a:xfrm>
            <a:prstGeom prst="line">
              <a:avLst/>
            </a:prstGeom>
            <a:ln w="1270">
              <a:solidFill>
                <a:srgbClr val="ff3300">
                  <a:alpha val="97222"/>
                </a:srgbClr>
              </a:solidFill>
              <a:prstDash val="solid"/>
            </a:ln>
          </p:spPr>
        </p:cxnSp>
        <p:cxnSp>
          <p:nvCxnSpPr>
            <p:cNvPr id="2735" name="Line 2735"/>
            <p:cNvCxnSpPr/>
            <p:nvPr/>
          </p:nvCxnSpPr>
          <p:spPr>
            <a:xfrm flipH="1" flipV="1">
              <a:off x="6289423" y="3443377"/>
              <a:ext cx="356249" cy="566967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2736" name="Line 2736"/>
            <p:cNvCxnSpPr/>
            <p:nvPr/>
          </p:nvCxnSpPr>
          <p:spPr>
            <a:xfrm flipH="1" flipV="0">
              <a:off x="5954293" y="3443377"/>
              <a:ext cx="335130" cy="472322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2737" name="Line 2737"/>
            <p:cNvCxnSpPr/>
            <p:nvPr/>
          </p:nvCxnSpPr>
          <p:spPr>
            <a:xfrm flipH="0" flipV="0">
              <a:off x="5954293" y="3915699"/>
              <a:ext cx="454154" cy="10365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738" name="Line 2738"/>
            <p:cNvCxnSpPr/>
            <p:nvPr/>
          </p:nvCxnSpPr>
          <p:spPr>
            <a:xfrm flipH="1" flipV="1">
              <a:off x="6350076" y="3675812"/>
              <a:ext cx="58370" cy="34354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739" name="Line 2739"/>
            <p:cNvCxnSpPr/>
            <p:nvPr/>
          </p:nvCxnSpPr>
          <p:spPr>
            <a:xfrm flipH="0" flipV="1">
              <a:off x="6408447" y="3874059"/>
              <a:ext cx="316730" cy="14529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740" name="Line 2740"/>
            <p:cNvCxnSpPr/>
            <p:nvPr/>
          </p:nvCxnSpPr>
          <p:spPr>
            <a:xfrm flipH="0" flipV="0">
              <a:off x="6408447" y="4019356"/>
              <a:ext cx="222322" cy="2683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741" name="Line 2741"/>
            <p:cNvCxnSpPr/>
            <p:nvPr/>
          </p:nvCxnSpPr>
          <p:spPr>
            <a:xfrm flipH="1" flipV="0">
              <a:off x="6206799" y="4019356"/>
              <a:ext cx="201648" cy="28419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742" name="Line 2742"/>
            <p:cNvCxnSpPr/>
            <p:nvPr/>
          </p:nvCxnSpPr>
          <p:spPr>
            <a:xfrm flipH="0" flipV="0">
              <a:off x="5954293" y="3915699"/>
              <a:ext cx="17418" cy="46550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743" name="Line 2743"/>
            <p:cNvCxnSpPr/>
            <p:nvPr/>
          </p:nvCxnSpPr>
          <p:spPr>
            <a:xfrm flipH="0" flipV="1">
              <a:off x="5971711" y="4235909"/>
              <a:ext cx="316730" cy="14529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744" name="Line 2744"/>
            <p:cNvCxnSpPr/>
            <p:nvPr/>
          </p:nvCxnSpPr>
          <p:spPr>
            <a:xfrm flipH="0" flipV="0">
              <a:off x="5971711" y="4381206"/>
              <a:ext cx="222322" cy="2683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745" name="Line 2745"/>
            <p:cNvCxnSpPr/>
            <p:nvPr/>
          </p:nvCxnSpPr>
          <p:spPr>
            <a:xfrm flipH="1" flipV="0">
              <a:off x="5770063" y="4381206"/>
              <a:ext cx="201648" cy="28419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746" name="Line 2746"/>
            <p:cNvCxnSpPr/>
            <p:nvPr/>
          </p:nvCxnSpPr>
          <p:spPr>
            <a:xfrm flipH="1" flipV="1">
              <a:off x="5645009" y="4259984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747" name="Line 2747"/>
            <p:cNvCxnSpPr/>
            <p:nvPr/>
          </p:nvCxnSpPr>
          <p:spPr>
            <a:xfrm flipH="1" flipV="0">
              <a:off x="5509156" y="3915699"/>
              <a:ext cx="445137" cy="13730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748" name="Line 2748"/>
            <p:cNvCxnSpPr/>
            <p:nvPr/>
          </p:nvCxnSpPr>
          <p:spPr>
            <a:xfrm flipH="0" flipV="0">
              <a:off x="5509156" y="4053005"/>
              <a:ext cx="222322" cy="2683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749" name="Line 2749"/>
            <p:cNvCxnSpPr/>
            <p:nvPr/>
          </p:nvCxnSpPr>
          <p:spPr>
            <a:xfrm flipH="1" flipV="0">
              <a:off x="5307508" y="4053005"/>
              <a:ext cx="201648" cy="28419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750" name="Line 2750"/>
            <p:cNvCxnSpPr/>
            <p:nvPr/>
          </p:nvCxnSpPr>
          <p:spPr>
            <a:xfrm flipH="1" flipV="1">
              <a:off x="5182453" y="3931784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751" name="Line 2751"/>
            <p:cNvCxnSpPr/>
            <p:nvPr/>
          </p:nvCxnSpPr>
          <p:spPr>
            <a:xfrm flipH="0" flipV="1">
              <a:off x="5509156" y="3706060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752" name="Line 2752"/>
            <p:cNvCxnSpPr/>
            <p:nvPr/>
          </p:nvCxnSpPr>
          <p:spPr>
            <a:xfrm flipH="1" flipV="1">
              <a:off x="5706455" y="3521267"/>
              <a:ext cx="247838" cy="39443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753" name="Line 2753"/>
            <p:cNvCxnSpPr/>
            <p:nvPr/>
          </p:nvCxnSpPr>
          <p:spPr>
            <a:xfrm flipH="1" flipV="0">
              <a:off x="5504807" y="3521267"/>
              <a:ext cx="201648" cy="28419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754" name="Line 2754"/>
            <p:cNvCxnSpPr/>
            <p:nvPr/>
          </p:nvCxnSpPr>
          <p:spPr>
            <a:xfrm flipH="1" flipV="1">
              <a:off x="5379752" y="3400045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755" name="Line 2755"/>
            <p:cNvCxnSpPr/>
            <p:nvPr/>
          </p:nvCxnSpPr>
          <p:spPr>
            <a:xfrm flipH="0" flipV="1">
              <a:off x="5706455" y="3174321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756" name="Line 2756"/>
            <p:cNvCxnSpPr/>
            <p:nvPr/>
          </p:nvCxnSpPr>
          <p:spPr>
            <a:xfrm flipH="0" flipV="1">
              <a:off x="5706455" y="3462896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757" name="Line 2757"/>
            <p:cNvCxnSpPr/>
            <p:nvPr/>
          </p:nvCxnSpPr>
          <p:spPr>
            <a:xfrm flipH="1" flipV="1">
              <a:off x="5746458" y="3241912"/>
              <a:ext cx="542966" cy="201465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2758" name="Line 2758"/>
            <p:cNvCxnSpPr/>
            <p:nvPr/>
          </p:nvCxnSpPr>
          <p:spPr>
            <a:xfrm flipH="0" flipV="0">
              <a:off x="5746458" y="3241912"/>
              <a:ext cx="17418" cy="46550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759" name="Line 2759"/>
            <p:cNvCxnSpPr/>
            <p:nvPr/>
          </p:nvCxnSpPr>
          <p:spPr>
            <a:xfrm flipH="0" flipV="1">
              <a:off x="5763876" y="3562122"/>
              <a:ext cx="316730" cy="14529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760" name="Line 2760"/>
            <p:cNvCxnSpPr/>
            <p:nvPr/>
          </p:nvCxnSpPr>
          <p:spPr>
            <a:xfrm flipH="0" flipV="0">
              <a:off x="5763876" y="3707419"/>
              <a:ext cx="222322" cy="2683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761" name="Line 2761"/>
            <p:cNvCxnSpPr/>
            <p:nvPr/>
          </p:nvCxnSpPr>
          <p:spPr>
            <a:xfrm flipH="1" flipV="0">
              <a:off x="5562228" y="3707419"/>
              <a:ext cx="201648" cy="28419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762" name="Line 2762"/>
            <p:cNvCxnSpPr/>
            <p:nvPr/>
          </p:nvCxnSpPr>
          <p:spPr>
            <a:xfrm flipH="1" flipV="1">
              <a:off x="5437173" y="3586198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763" name="Line 2763"/>
            <p:cNvCxnSpPr/>
            <p:nvPr/>
          </p:nvCxnSpPr>
          <p:spPr>
            <a:xfrm flipH="1" flipV="0">
              <a:off x="5301321" y="3241912"/>
              <a:ext cx="445137" cy="13730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764" name="Line 2764"/>
            <p:cNvCxnSpPr/>
            <p:nvPr/>
          </p:nvCxnSpPr>
          <p:spPr>
            <a:xfrm flipH="0" flipV="0">
              <a:off x="5301321" y="3379219"/>
              <a:ext cx="222322" cy="2683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765" name="Line 2765"/>
            <p:cNvCxnSpPr/>
            <p:nvPr/>
          </p:nvCxnSpPr>
          <p:spPr>
            <a:xfrm flipH="1" flipV="0">
              <a:off x="5099673" y="3379219"/>
              <a:ext cx="201648" cy="28419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766" name="Line 2766"/>
            <p:cNvCxnSpPr/>
            <p:nvPr/>
          </p:nvCxnSpPr>
          <p:spPr>
            <a:xfrm flipH="1" flipV="1">
              <a:off x="4974618" y="3257997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767" name="Line 2767"/>
            <p:cNvCxnSpPr/>
            <p:nvPr/>
          </p:nvCxnSpPr>
          <p:spPr>
            <a:xfrm flipH="0" flipV="1">
              <a:off x="5301321" y="3032274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768" name="Line 2768"/>
            <p:cNvCxnSpPr/>
            <p:nvPr/>
          </p:nvCxnSpPr>
          <p:spPr>
            <a:xfrm flipH="1" flipV="1">
              <a:off x="5498620" y="2847480"/>
              <a:ext cx="247838" cy="39443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769" name="Line 2769"/>
            <p:cNvCxnSpPr/>
            <p:nvPr/>
          </p:nvCxnSpPr>
          <p:spPr>
            <a:xfrm flipH="1" flipV="0">
              <a:off x="5296972" y="2847480"/>
              <a:ext cx="201648" cy="28419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770" name="Line 2770"/>
            <p:cNvCxnSpPr/>
            <p:nvPr/>
          </p:nvCxnSpPr>
          <p:spPr>
            <a:xfrm flipH="1" flipV="1">
              <a:off x="5171917" y="2726259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771" name="Line 2771"/>
            <p:cNvCxnSpPr/>
            <p:nvPr/>
          </p:nvCxnSpPr>
          <p:spPr>
            <a:xfrm flipH="0" flipV="1">
              <a:off x="5498620" y="2500535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772" name="Line 2772"/>
            <p:cNvCxnSpPr/>
            <p:nvPr/>
          </p:nvCxnSpPr>
          <p:spPr>
            <a:xfrm flipH="0" flipV="1">
              <a:off x="5498620" y="2789110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773" name="Line 2773"/>
            <p:cNvCxnSpPr/>
            <p:nvPr/>
          </p:nvCxnSpPr>
          <p:spPr>
            <a:xfrm flipH="0" flipV="1">
              <a:off x="5746458" y="2900432"/>
              <a:ext cx="316847" cy="34148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774" name="Line 2774"/>
            <p:cNvCxnSpPr/>
            <p:nvPr/>
          </p:nvCxnSpPr>
          <p:spPr>
            <a:xfrm flipH="1" flipV="1">
              <a:off x="5736602" y="2779211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775" name="Line 2775"/>
            <p:cNvCxnSpPr/>
            <p:nvPr/>
          </p:nvCxnSpPr>
          <p:spPr>
            <a:xfrm flipH="0" flipV="1">
              <a:off x="6063305" y="2553487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776" name="Line 2776"/>
            <p:cNvCxnSpPr/>
            <p:nvPr/>
          </p:nvCxnSpPr>
          <p:spPr>
            <a:xfrm flipH="0" flipV="1">
              <a:off x="6063305" y="2842062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777" name="Line 2777"/>
            <p:cNvCxnSpPr/>
            <p:nvPr/>
          </p:nvCxnSpPr>
          <p:spPr>
            <a:xfrm flipH="0" flipV="0">
              <a:off x="6063305" y="2900432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778" name="Line 2778"/>
            <p:cNvCxnSpPr/>
            <p:nvPr/>
          </p:nvCxnSpPr>
          <p:spPr>
            <a:xfrm flipH="0" flipV="1">
              <a:off x="6289423" y="2866770"/>
              <a:ext cx="54070" cy="576607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2779" name="Line 2779"/>
            <p:cNvCxnSpPr/>
            <p:nvPr/>
          </p:nvCxnSpPr>
          <p:spPr>
            <a:xfrm flipH="1" flipV="0">
              <a:off x="5898356" y="2866770"/>
              <a:ext cx="445137" cy="13730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780" name="Line 2780"/>
            <p:cNvCxnSpPr/>
            <p:nvPr/>
          </p:nvCxnSpPr>
          <p:spPr>
            <a:xfrm flipH="0" flipV="0">
              <a:off x="5898356" y="3004076"/>
              <a:ext cx="222322" cy="2683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781" name="Line 2781"/>
            <p:cNvCxnSpPr/>
            <p:nvPr/>
          </p:nvCxnSpPr>
          <p:spPr>
            <a:xfrm flipH="1" flipV="0">
              <a:off x="5696708" y="3004076"/>
              <a:ext cx="201648" cy="28419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782" name="Line 2782"/>
            <p:cNvCxnSpPr/>
            <p:nvPr/>
          </p:nvCxnSpPr>
          <p:spPr>
            <a:xfrm flipH="1" flipV="1">
              <a:off x="5571654" y="2882855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783" name="Line 2783"/>
            <p:cNvCxnSpPr/>
            <p:nvPr/>
          </p:nvCxnSpPr>
          <p:spPr>
            <a:xfrm flipH="0" flipV="1">
              <a:off x="5898356" y="2657131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784" name="Line 2784"/>
            <p:cNvCxnSpPr/>
            <p:nvPr/>
          </p:nvCxnSpPr>
          <p:spPr>
            <a:xfrm flipH="1" flipV="1">
              <a:off x="6095656" y="2472338"/>
              <a:ext cx="247838" cy="39443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785" name="Line 2785"/>
            <p:cNvCxnSpPr/>
            <p:nvPr/>
          </p:nvCxnSpPr>
          <p:spPr>
            <a:xfrm flipH="1" flipV="0">
              <a:off x="5894008" y="2472338"/>
              <a:ext cx="201648" cy="28419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786" name="Line 2786"/>
            <p:cNvCxnSpPr/>
            <p:nvPr/>
          </p:nvCxnSpPr>
          <p:spPr>
            <a:xfrm flipH="1" flipV="1">
              <a:off x="5768953" y="2351116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787" name="Line 2787"/>
            <p:cNvCxnSpPr/>
            <p:nvPr/>
          </p:nvCxnSpPr>
          <p:spPr>
            <a:xfrm flipH="0" flipV="1">
              <a:off x="6095656" y="2125392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788" name="Line 2788"/>
            <p:cNvCxnSpPr/>
            <p:nvPr/>
          </p:nvCxnSpPr>
          <p:spPr>
            <a:xfrm flipH="0" flipV="1">
              <a:off x="6095656" y="2413967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789" name="Line 2789"/>
            <p:cNvCxnSpPr/>
            <p:nvPr/>
          </p:nvCxnSpPr>
          <p:spPr>
            <a:xfrm flipH="0" flipV="1">
              <a:off x="6343494" y="2525290"/>
              <a:ext cx="316847" cy="34148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790" name="Line 2790"/>
            <p:cNvCxnSpPr/>
            <p:nvPr/>
          </p:nvCxnSpPr>
          <p:spPr>
            <a:xfrm flipH="1" flipV="1">
              <a:off x="6333638" y="2404068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791" name="Line 2791"/>
            <p:cNvCxnSpPr/>
            <p:nvPr/>
          </p:nvCxnSpPr>
          <p:spPr>
            <a:xfrm flipH="0" flipV="1">
              <a:off x="6660341" y="2178345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792" name="Line 2792"/>
            <p:cNvCxnSpPr/>
            <p:nvPr/>
          </p:nvCxnSpPr>
          <p:spPr>
            <a:xfrm flipH="0" flipV="1">
              <a:off x="6660341" y="2466920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793" name="Line 2793"/>
            <p:cNvCxnSpPr/>
            <p:nvPr/>
          </p:nvCxnSpPr>
          <p:spPr>
            <a:xfrm flipH="0" flipV="0">
              <a:off x="6660341" y="2525290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794" name="Line 2794"/>
            <p:cNvCxnSpPr/>
            <p:nvPr/>
          </p:nvCxnSpPr>
          <p:spPr>
            <a:xfrm flipH="0" flipV="0">
              <a:off x="6343494" y="2866770"/>
              <a:ext cx="411850" cy="21766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795" name="Line 2795"/>
            <p:cNvCxnSpPr/>
            <p:nvPr/>
          </p:nvCxnSpPr>
          <p:spPr>
            <a:xfrm flipH="0" flipV="1">
              <a:off x="6755344" y="2737494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796" name="Line 2796"/>
            <p:cNvCxnSpPr/>
            <p:nvPr/>
          </p:nvCxnSpPr>
          <p:spPr>
            <a:xfrm flipH="0" flipV="1">
              <a:off x="6755344" y="3026068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797" name="Line 2797"/>
            <p:cNvCxnSpPr/>
            <p:nvPr/>
          </p:nvCxnSpPr>
          <p:spPr>
            <a:xfrm flipH="0" flipV="0">
              <a:off x="6755344" y="3084439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798" name="Line 2798"/>
            <p:cNvCxnSpPr/>
            <p:nvPr/>
          </p:nvCxnSpPr>
          <p:spPr>
            <a:xfrm flipH="1" flipV="0">
              <a:off x="6487011" y="3084439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799" name="Line 2799"/>
            <p:cNvCxnSpPr/>
            <p:nvPr/>
          </p:nvCxnSpPr>
          <p:spPr>
            <a:xfrm flipH="0" flipV="1">
              <a:off x="6289423" y="3346368"/>
              <a:ext cx="570954" cy="97009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2800" name="Line 2800"/>
            <p:cNvCxnSpPr/>
            <p:nvPr/>
          </p:nvCxnSpPr>
          <p:spPr>
            <a:xfrm flipH="1" flipV="1">
              <a:off x="6612540" y="2951936"/>
              <a:ext cx="247838" cy="39443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801" name="Line 2801"/>
            <p:cNvCxnSpPr/>
            <p:nvPr/>
          </p:nvCxnSpPr>
          <p:spPr>
            <a:xfrm flipH="1" flipV="0">
              <a:off x="6410892" y="2951936"/>
              <a:ext cx="201648" cy="28419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802" name="Line 2802"/>
            <p:cNvCxnSpPr/>
            <p:nvPr/>
          </p:nvCxnSpPr>
          <p:spPr>
            <a:xfrm flipH="1" flipV="1">
              <a:off x="6285837" y="2830714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803" name="Line 2803"/>
            <p:cNvCxnSpPr/>
            <p:nvPr/>
          </p:nvCxnSpPr>
          <p:spPr>
            <a:xfrm flipH="0" flipV="1">
              <a:off x="6612540" y="2604991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804" name="Line 2804"/>
            <p:cNvCxnSpPr/>
            <p:nvPr/>
          </p:nvCxnSpPr>
          <p:spPr>
            <a:xfrm flipH="0" flipV="1">
              <a:off x="6612540" y="2893566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805" name="Line 2805"/>
            <p:cNvCxnSpPr/>
            <p:nvPr/>
          </p:nvCxnSpPr>
          <p:spPr>
            <a:xfrm flipH="0" flipV="1">
              <a:off x="6860378" y="3004888"/>
              <a:ext cx="316847" cy="34148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806" name="Line 2806"/>
            <p:cNvCxnSpPr/>
            <p:nvPr/>
          </p:nvCxnSpPr>
          <p:spPr>
            <a:xfrm flipH="1" flipV="1">
              <a:off x="6850522" y="2883667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807" name="Line 2807"/>
            <p:cNvCxnSpPr/>
            <p:nvPr/>
          </p:nvCxnSpPr>
          <p:spPr>
            <a:xfrm flipH="0" flipV="1">
              <a:off x="7177225" y="2657943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808" name="Line 2808"/>
            <p:cNvCxnSpPr/>
            <p:nvPr/>
          </p:nvCxnSpPr>
          <p:spPr>
            <a:xfrm flipH="0" flipV="1">
              <a:off x="7177225" y="2946518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809" name="Line 2809"/>
            <p:cNvCxnSpPr/>
            <p:nvPr/>
          </p:nvCxnSpPr>
          <p:spPr>
            <a:xfrm flipH="0" flipV="0">
              <a:off x="7177225" y="3004888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810" name="Line 2810"/>
            <p:cNvCxnSpPr/>
            <p:nvPr/>
          </p:nvCxnSpPr>
          <p:spPr>
            <a:xfrm flipH="0" flipV="0">
              <a:off x="6860378" y="3346368"/>
              <a:ext cx="411850" cy="21766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811" name="Line 2811"/>
            <p:cNvCxnSpPr/>
            <p:nvPr/>
          </p:nvCxnSpPr>
          <p:spPr>
            <a:xfrm flipH="0" flipV="1">
              <a:off x="7272228" y="3217092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812" name="Line 2812"/>
            <p:cNvCxnSpPr/>
            <p:nvPr/>
          </p:nvCxnSpPr>
          <p:spPr>
            <a:xfrm flipH="0" flipV="1">
              <a:off x="7272228" y="3505667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813" name="Line 2813"/>
            <p:cNvCxnSpPr/>
            <p:nvPr/>
          </p:nvCxnSpPr>
          <p:spPr>
            <a:xfrm flipH="0" flipV="0">
              <a:off x="7272228" y="3564037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814" name="Line 2814"/>
            <p:cNvCxnSpPr/>
            <p:nvPr/>
          </p:nvCxnSpPr>
          <p:spPr>
            <a:xfrm flipH="1" flipV="0">
              <a:off x="7003895" y="3564037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815" name="Line 2815"/>
            <p:cNvCxnSpPr/>
            <p:nvPr/>
          </p:nvCxnSpPr>
          <p:spPr>
            <a:xfrm flipH="1" flipV="0">
              <a:off x="6756720" y="3346368"/>
              <a:ext cx="103658" cy="45415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816" name="Line 2816"/>
            <p:cNvCxnSpPr/>
            <p:nvPr/>
          </p:nvCxnSpPr>
          <p:spPr>
            <a:xfrm flipH="0" flipV="1">
              <a:off x="6756720" y="3742151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817" name="Line 2817"/>
            <p:cNvCxnSpPr/>
            <p:nvPr/>
          </p:nvCxnSpPr>
          <p:spPr>
            <a:xfrm flipH="0" flipV="0">
              <a:off x="6756720" y="3800522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818" name="Line 2818"/>
            <p:cNvCxnSpPr/>
            <p:nvPr/>
          </p:nvCxnSpPr>
          <p:spPr>
            <a:xfrm flipH="1" flipV="0">
              <a:off x="6488388" y="3800522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819" name="Line 2819"/>
            <p:cNvCxnSpPr/>
            <p:nvPr/>
          </p:nvCxnSpPr>
          <p:spPr>
            <a:xfrm flipH="1" flipV="1">
              <a:off x="6472524" y="3598874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820" name="Line 2820"/>
            <p:cNvCxnSpPr/>
            <p:nvPr/>
          </p:nvCxnSpPr>
          <p:spPr>
            <a:xfrm flipH="0" flipV="1">
              <a:off x="6645672" y="3519492"/>
              <a:ext cx="455444" cy="490852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2821" name="Line 2821"/>
            <p:cNvCxnSpPr/>
            <p:nvPr/>
          </p:nvCxnSpPr>
          <p:spPr>
            <a:xfrm flipH="1" flipV="1">
              <a:off x="6558150" y="3318027"/>
              <a:ext cx="542966" cy="201465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2822" name="Line 2822"/>
            <p:cNvCxnSpPr/>
            <p:nvPr/>
          </p:nvCxnSpPr>
          <p:spPr>
            <a:xfrm flipH="0" flipV="0">
              <a:off x="6558150" y="3318027"/>
              <a:ext cx="17418" cy="46550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823" name="Line 2823"/>
            <p:cNvCxnSpPr/>
            <p:nvPr/>
          </p:nvCxnSpPr>
          <p:spPr>
            <a:xfrm flipH="0" flipV="1">
              <a:off x="6575568" y="3638237"/>
              <a:ext cx="316730" cy="14529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824" name="Line 2824"/>
            <p:cNvCxnSpPr/>
            <p:nvPr/>
          </p:nvCxnSpPr>
          <p:spPr>
            <a:xfrm flipH="0" flipV="0">
              <a:off x="6575568" y="3783534"/>
              <a:ext cx="222322" cy="2683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825" name="Line 2825"/>
            <p:cNvCxnSpPr/>
            <p:nvPr/>
          </p:nvCxnSpPr>
          <p:spPr>
            <a:xfrm flipH="1" flipV="0">
              <a:off x="6373920" y="3783534"/>
              <a:ext cx="201648" cy="28419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826" name="Line 2826"/>
            <p:cNvCxnSpPr/>
            <p:nvPr/>
          </p:nvCxnSpPr>
          <p:spPr>
            <a:xfrm flipH="1" flipV="1">
              <a:off x="6248865" y="3662313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827" name="Line 2827"/>
            <p:cNvCxnSpPr/>
            <p:nvPr/>
          </p:nvCxnSpPr>
          <p:spPr>
            <a:xfrm flipH="1" flipV="0">
              <a:off x="6113013" y="3318027"/>
              <a:ext cx="445137" cy="13730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828" name="Line 2828"/>
            <p:cNvCxnSpPr/>
            <p:nvPr/>
          </p:nvCxnSpPr>
          <p:spPr>
            <a:xfrm flipH="0" flipV="0">
              <a:off x="6113013" y="3455334"/>
              <a:ext cx="222322" cy="2683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829" name="Line 2829"/>
            <p:cNvCxnSpPr/>
            <p:nvPr/>
          </p:nvCxnSpPr>
          <p:spPr>
            <a:xfrm flipH="1" flipV="0">
              <a:off x="5911365" y="3455334"/>
              <a:ext cx="201648" cy="28419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830" name="Line 2830"/>
            <p:cNvCxnSpPr/>
            <p:nvPr/>
          </p:nvCxnSpPr>
          <p:spPr>
            <a:xfrm flipH="1" flipV="1">
              <a:off x="5786310" y="3334112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831" name="Line 2831"/>
            <p:cNvCxnSpPr/>
            <p:nvPr/>
          </p:nvCxnSpPr>
          <p:spPr>
            <a:xfrm flipH="0" flipV="1">
              <a:off x="6113013" y="3108389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832" name="Line 2832"/>
            <p:cNvCxnSpPr/>
            <p:nvPr/>
          </p:nvCxnSpPr>
          <p:spPr>
            <a:xfrm flipH="1" flipV="1">
              <a:off x="6310312" y="2923595"/>
              <a:ext cx="247838" cy="39443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833" name="Line 2833"/>
            <p:cNvCxnSpPr/>
            <p:nvPr/>
          </p:nvCxnSpPr>
          <p:spPr>
            <a:xfrm flipH="1" flipV="0">
              <a:off x="6108664" y="2923595"/>
              <a:ext cx="201648" cy="28419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834" name="Line 2834"/>
            <p:cNvCxnSpPr/>
            <p:nvPr/>
          </p:nvCxnSpPr>
          <p:spPr>
            <a:xfrm flipH="1" flipV="1">
              <a:off x="5983609" y="2802374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835" name="Line 2835"/>
            <p:cNvCxnSpPr/>
            <p:nvPr/>
          </p:nvCxnSpPr>
          <p:spPr>
            <a:xfrm flipH="0" flipV="1">
              <a:off x="6310312" y="2576650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836" name="Line 2836"/>
            <p:cNvCxnSpPr/>
            <p:nvPr/>
          </p:nvCxnSpPr>
          <p:spPr>
            <a:xfrm flipH="0" flipV="1">
              <a:off x="6310312" y="2865225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837" name="Line 2837"/>
            <p:cNvCxnSpPr/>
            <p:nvPr/>
          </p:nvCxnSpPr>
          <p:spPr>
            <a:xfrm flipH="0" flipV="1">
              <a:off x="6558150" y="2976547"/>
              <a:ext cx="316847" cy="34148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838" name="Line 2838"/>
            <p:cNvCxnSpPr/>
            <p:nvPr/>
          </p:nvCxnSpPr>
          <p:spPr>
            <a:xfrm flipH="1" flipV="1">
              <a:off x="6548294" y="2855326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839" name="Line 2839"/>
            <p:cNvCxnSpPr/>
            <p:nvPr/>
          </p:nvCxnSpPr>
          <p:spPr>
            <a:xfrm flipH="0" flipV="1">
              <a:off x="6874997" y="2629602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840" name="Line 2840"/>
            <p:cNvCxnSpPr/>
            <p:nvPr/>
          </p:nvCxnSpPr>
          <p:spPr>
            <a:xfrm flipH="0" flipV="1">
              <a:off x="6874997" y="2918177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841" name="Line 2841"/>
            <p:cNvCxnSpPr/>
            <p:nvPr/>
          </p:nvCxnSpPr>
          <p:spPr>
            <a:xfrm flipH="0" flipV="0">
              <a:off x="6874997" y="2976547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842" name="Line 2842"/>
            <p:cNvCxnSpPr/>
            <p:nvPr/>
          </p:nvCxnSpPr>
          <p:spPr>
            <a:xfrm flipH="0" flipV="1">
              <a:off x="7101116" y="2942885"/>
              <a:ext cx="54070" cy="576607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2843" name="Line 2843"/>
            <p:cNvCxnSpPr/>
            <p:nvPr/>
          </p:nvCxnSpPr>
          <p:spPr>
            <a:xfrm flipH="1" flipV="0">
              <a:off x="6710049" y="2942885"/>
              <a:ext cx="445137" cy="13730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844" name="Line 2844"/>
            <p:cNvCxnSpPr/>
            <p:nvPr/>
          </p:nvCxnSpPr>
          <p:spPr>
            <a:xfrm flipH="0" flipV="0">
              <a:off x="6710049" y="3080191"/>
              <a:ext cx="222322" cy="2683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845" name="Line 2845"/>
            <p:cNvCxnSpPr/>
            <p:nvPr/>
          </p:nvCxnSpPr>
          <p:spPr>
            <a:xfrm flipH="1" flipV="0">
              <a:off x="6508401" y="3080191"/>
              <a:ext cx="201648" cy="28419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846" name="Line 2846"/>
            <p:cNvCxnSpPr/>
            <p:nvPr/>
          </p:nvCxnSpPr>
          <p:spPr>
            <a:xfrm flipH="1" flipV="1">
              <a:off x="6383346" y="2958970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847" name="Line 2847"/>
            <p:cNvCxnSpPr/>
            <p:nvPr/>
          </p:nvCxnSpPr>
          <p:spPr>
            <a:xfrm flipH="0" flipV="1">
              <a:off x="6710049" y="2733246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848" name="Line 2848"/>
            <p:cNvCxnSpPr/>
            <p:nvPr/>
          </p:nvCxnSpPr>
          <p:spPr>
            <a:xfrm flipH="1" flipV="1">
              <a:off x="6907348" y="2548453"/>
              <a:ext cx="247838" cy="39443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849" name="Line 2849"/>
            <p:cNvCxnSpPr/>
            <p:nvPr/>
          </p:nvCxnSpPr>
          <p:spPr>
            <a:xfrm flipH="1" flipV="0">
              <a:off x="6705700" y="2548453"/>
              <a:ext cx="201648" cy="28419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850" name="Line 2850"/>
            <p:cNvCxnSpPr/>
            <p:nvPr/>
          </p:nvCxnSpPr>
          <p:spPr>
            <a:xfrm flipH="1" flipV="1">
              <a:off x="6580645" y="2427231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851" name="Line 2851"/>
            <p:cNvCxnSpPr/>
            <p:nvPr/>
          </p:nvCxnSpPr>
          <p:spPr>
            <a:xfrm flipH="0" flipV="1">
              <a:off x="6907348" y="2201507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852" name="Line 2852"/>
            <p:cNvCxnSpPr/>
            <p:nvPr/>
          </p:nvCxnSpPr>
          <p:spPr>
            <a:xfrm flipH="0" flipV="1">
              <a:off x="6907348" y="2490082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853" name="Line 2853"/>
            <p:cNvCxnSpPr/>
            <p:nvPr/>
          </p:nvCxnSpPr>
          <p:spPr>
            <a:xfrm flipH="0" flipV="1">
              <a:off x="7155186" y="2601405"/>
              <a:ext cx="316847" cy="34148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854" name="Line 2854"/>
            <p:cNvCxnSpPr/>
            <p:nvPr/>
          </p:nvCxnSpPr>
          <p:spPr>
            <a:xfrm flipH="1" flipV="1">
              <a:off x="7145330" y="2480183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855" name="Line 2855"/>
            <p:cNvCxnSpPr/>
            <p:nvPr/>
          </p:nvCxnSpPr>
          <p:spPr>
            <a:xfrm flipH="0" flipV="1">
              <a:off x="7472033" y="2254460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856" name="Line 2856"/>
            <p:cNvCxnSpPr/>
            <p:nvPr/>
          </p:nvCxnSpPr>
          <p:spPr>
            <a:xfrm flipH="0" flipV="1">
              <a:off x="7472033" y="2543035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857" name="Line 2857"/>
            <p:cNvCxnSpPr/>
            <p:nvPr/>
          </p:nvCxnSpPr>
          <p:spPr>
            <a:xfrm flipH="0" flipV="0">
              <a:off x="7472033" y="2601405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858" name="Line 2858"/>
            <p:cNvCxnSpPr/>
            <p:nvPr/>
          </p:nvCxnSpPr>
          <p:spPr>
            <a:xfrm flipH="0" flipV="0">
              <a:off x="7155186" y="2942885"/>
              <a:ext cx="411850" cy="21766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859" name="Line 2859"/>
            <p:cNvCxnSpPr/>
            <p:nvPr/>
          </p:nvCxnSpPr>
          <p:spPr>
            <a:xfrm flipH="0" flipV="1">
              <a:off x="7567036" y="2813609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860" name="Line 2860"/>
            <p:cNvCxnSpPr/>
            <p:nvPr/>
          </p:nvCxnSpPr>
          <p:spPr>
            <a:xfrm flipH="0" flipV="1">
              <a:off x="7567036" y="3102183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861" name="Line 2861"/>
            <p:cNvCxnSpPr/>
            <p:nvPr/>
          </p:nvCxnSpPr>
          <p:spPr>
            <a:xfrm flipH="0" flipV="0">
              <a:off x="7567036" y="3160554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862" name="Line 2862"/>
            <p:cNvCxnSpPr/>
            <p:nvPr/>
          </p:nvCxnSpPr>
          <p:spPr>
            <a:xfrm flipH="1" flipV="0">
              <a:off x="7298704" y="3160554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863" name="Line 2863"/>
            <p:cNvCxnSpPr/>
            <p:nvPr/>
          </p:nvCxnSpPr>
          <p:spPr>
            <a:xfrm flipH="0" flipV="1">
              <a:off x="7101116" y="3422483"/>
              <a:ext cx="570954" cy="97009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2864" name="Line 2864"/>
            <p:cNvCxnSpPr/>
            <p:nvPr/>
          </p:nvCxnSpPr>
          <p:spPr>
            <a:xfrm flipH="1" flipV="1">
              <a:off x="7424232" y="3028051"/>
              <a:ext cx="247838" cy="39443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865" name="Line 2865"/>
            <p:cNvCxnSpPr/>
            <p:nvPr/>
          </p:nvCxnSpPr>
          <p:spPr>
            <a:xfrm flipH="1" flipV="0">
              <a:off x="7222584" y="3028051"/>
              <a:ext cx="201648" cy="28419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866" name="Line 2866"/>
            <p:cNvCxnSpPr/>
            <p:nvPr/>
          </p:nvCxnSpPr>
          <p:spPr>
            <a:xfrm flipH="1" flipV="1">
              <a:off x="7097529" y="2906829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867" name="Line 2867"/>
            <p:cNvCxnSpPr/>
            <p:nvPr/>
          </p:nvCxnSpPr>
          <p:spPr>
            <a:xfrm flipH="0" flipV="1">
              <a:off x="7424232" y="2681106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868" name="Line 2868"/>
            <p:cNvCxnSpPr/>
            <p:nvPr/>
          </p:nvCxnSpPr>
          <p:spPr>
            <a:xfrm flipH="0" flipV="1">
              <a:off x="7424232" y="2969681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869" name="Line 2869"/>
            <p:cNvCxnSpPr/>
            <p:nvPr/>
          </p:nvCxnSpPr>
          <p:spPr>
            <a:xfrm flipH="0" flipV="1">
              <a:off x="7672070" y="3081003"/>
              <a:ext cx="316847" cy="34148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870" name="Line 2870"/>
            <p:cNvCxnSpPr/>
            <p:nvPr/>
          </p:nvCxnSpPr>
          <p:spPr>
            <a:xfrm flipH="1" flipV="1">
              <a:off x="7662214" y="2959782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871" name="Line 2871"/>
            <p:cNvCxnSpPr/>
            <p:nvPr/>
          </p:nvCxnSpPr>
          <p:spPr>
            <a:xfrm flipH="0" flipV="1">
              <a:off x="7988917" y="2734058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872" name="Line 2872"/>
            <p:cNvCxnSpPr/>
            <p:nvPr/>
          </p:nvCxnSpPr>
          <p:spPr>
            <a:xfrm flipH="0" flipV="1">
              <a:off x="7988917" y="3022633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873" name="Line 2873"/>
            <p:cNvCxnSpPr/>
            <p:nvPr/>
          </p:nvCxnSpPr>
          <p:spPr>
            <a:xfrm flipH="0" flipV="0">
              <a:off x="7988917" y="3081003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874" name="Line 2874"/>
            <p:cNvCxnSpPr/>
            <p:nvPr/>
          </p:nvCxnSpPr>
          <p:spPr>
            <a:xfrm flipH="0" flipV="0">
              <a:off x="7672070" y="3422483"/>
              <a:ext cx="411850" cy="21766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875" name="Line 2875"/>
            <p:cNvCxnSpPr/>
            <p:nvPr/>
          </p:nvCxnSpPr>
          <p:spPr>
            <a:xfrm flipH="0" flipV="1">
              <a:off x="8083920" y="3293207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876" name="Line 2876"/>
            <p:cNvCxnSpPr/>
            <p:nvPr/>
          </p:nvCxnSpPr>
          <p:spPr>
            <a:xfrm flipH="0" flipV="1">
              <a:off x="8083920" y="3581782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877" name="Line 2877"/>
            <p:cNvCxnSpPr/>
            <p:nvPr/>
          </p:nvCxnSpPr>
          <p:spPr>
            <a:xfrm flipH="0" flipV="0">
              <a:off x="8083920" y="3640152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878" name="Line 2878"/>
            <p:cNvCxnSpPr/>
            <p:nvPr/>
          </p:nvCxnSpPr>
          <p:spPr>
            <a:xfrm flipH="1" flipV="0">
              <a:off x="7815588" y="3640152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879" name="Line 2879"/>
            <p:cNvCxnSpPr/>
            <p:nvPr/>
          </p:nvCxnSpPr>
          <p:spPr>
            <a:xfrm flipH="1" flipV="0">
              <a:off x="7568413" y="3422483"/>
              <a:ext cx="103658" cy="45415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880" name="Line 2880"/>
            <p:cNvCxnSpPr/>
            <p:nvPr/>
          </p:nvCxnSpPr>
          <p:spPr>
            <a:xfrm flipH="0" flipV="1">
              <a:off x="7568413" y="3818266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881" name="Line 2881"/>
            <p:cNvCxnSpPr/>
            <p:nvPr/>
          </p:nvCxnSpPr>
          <p:spPr>
            <a:xfrm flipH="0" flipV="0">
              <a:off x="7568413" y="3876637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882" name="Line 2882"/>
            <p:cNvCxnSpPr/>
            <p:nvPr/>
          </p:nvCxnSpPr>
          <p:spPr>
            <a:xfrm flipH="1" flipV="0">
              <a:off x="7300080" y="3876637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883" name="Line 2883"/>
            <p:cNvCxnSpPr/>
            <p:nvPr/>
          </p:nvCxnSpPr>
          <p:spPr>
            <a:xfrm flipH="1" flipV="1">
              <a:off x="7284216" y="3674989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884" name="Line 2884"/>
            <p:cNvCxnSpPr/>
            <p:nvPr/>
          </p:nvCxnSpPr>
          <p:spPr>
            <a:xfrm flipH="0" flipV="0">
              <a:off x="7101116" y="3519492"/>
              <a:ext cx="241477" cy="526392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2885" name="Line 2885"/>
            <p:cNvCxnSpPr/>
            <p:nvPr/>
          </p:nvCxnSpPr>
          <p:spPr>
            <a:xfrm flipH="0" flipV="1">
              <a:off x="7342593" y="3704404"/>
              <a:ext cx="316847" cy="34148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886" name="Line 2886"/>
            <p:cNvCxnSpPr/>
            <p:nvPr/>
          </p:nvCxnSpPr>
          <p:spPr>
            <a:xfrm flipH="1" flipV="1">
              <a:off x="7332737" y="3583183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887" name="Line 2887"/>
            <p:cNvCxnSpPr/>
            <p:nvPr/>
          </p:nvCxnSpPr>
          <p:spPr>
            <a:xfrm flipH="0" flipV="1">
              <a:off x="7659440" y="3357459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888" name="Line 2888"/>
            <p:cNvCxnSpPr/>
            <p:nvPr/>
          </p:nvCxnSpPr>
          <p:spPr>
            <a:xfrm flipH="0" flipV="1">
              <a:off x="7659440" y="3646034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889" name="Line 2889"/>
            <p:cNvCxnSpPr/>
            <p:nvPr/>
          </p:nvCxnSpPr>
          <p:spPr>
            <a:xfrm flipH="0" flipV="0">
              <a:off x="7659440" y="3704404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890" name="Line 2890"/>
            <p:cNvCxnSpPr/>
            <p:nvPr/>
          </p:nvCxnSpPr>
          <p:spPr>
            <a:xfrm flipH="0" flipV="0">
              <a:off x="7342593" y="4045884"/>
              <a:ext cx="411850" cy="21766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891" name="Line 2891"/>
            <p:cNvCxnSpPr/>
            <p:nvPr/>
          </p:nvCxnSpPr>
          <p:spPr>
            <a:xfrm flipH="0" flipV="1">
              <a:off x="7754443" y="3916608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892" name="Line 2892"/>
            <p:cNvCxnSpPr/>
            <p:nvPr/>
          </p:nvCxnSpPr>
          <p:spPr>
            <a:xfrm flipH="0" flipV="1">
              <a:off x="7754443" y="4205183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893" name="Line 2893"/>
            <p:cNvCxnSpPr/>
            <p:nvPr/>
          </p:nvCxnSpPr>
          <p:spPr>
            <a:xfrm flipH="0" flipV="0">
              <a:off x="7754443" y="4263553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894" name="Line 2894"/>
            <p:cNvCxnSpPr/>
            <p:nvPr/>
          </p:nvCxnSpPr>
          <p:spPr>
            <a:xfrm flipH="1" flipV="0">
              <a:off x="7486111" y="4263553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895" name="Line 2895"/>
            <p:cNvCxnSpPr/>
            <p:nvPr/>
          </p:nvCxnSpPr>
          <p:spPr>
            <a:xfrm flipH="1" flipV="0">
              <a:off x="7238936" y="4045884"/>
              <a:ext cx="103658" cy="45415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896" name="Line 2896"/>
            <p:cNvCxnSpPr/>
            <p:nvPr/>
          </p:nvCxnSpPr>
          <p:spPr>
            <a:xfrm flipH="0" flipV="1">
              <a:off x="7238936" y="4441667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897" name="Line 2897"/>
            <p:cNvCxnSpPr/>
            <p:nvPr/>
          </p:nvCxnSpPr>
          <p:spPr>
            <a:xfrm flipH="0" flipV="0">
              <a:off x="7238936" y="4500037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898" name="Line 2898"/>
            <p:cNvCxnSpPr/>
            <p:nvPr/>
          </p:nvCxnSpPr>
          <p:spPr>
            <a:xfrm flipH="1" flipV="0">
              <a:off x="6970603" y="4500037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899" name="Line 2899"/>
            <p:cNvCxnSpPr/>
            <p:nvPr/>
          </p:nvCxnSpPr>
          <p:spPr>
            <a:xfrm flipH="1" flipV="1">
              <a:off x="6954739" y="4298389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900" name="Line 2900"/>
            <p:cNvCxnSpPr/>
            <p:nvPr/>
          </p:nvCxnSpPr>
          <p:spPr>
            <a:xfrm flipH="1" flipV="0">
              <a:off x="6877086" y="4045884"/>
              <a:ext cx="465507" cy="1741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901" name="Line 2901"/>
            <p:cNvCxnSpPr/>
            <p:nvPr/>
          </p:nvCxnSpPr>
          <p:spPr>
            <a:xfrm flipH="0" flipV="0">
              <a:off x="6877086" y="4063302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902" name="Line 2902"/>
            <p:cNvCxnSpPr/>
            <p:nvPr/>
          </p:nvCxnSpPr>
          <p:spPr>
            <a:xfrm flipH="1" flipV="0">
              <a:off x="6608754" y="4063302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903" name="Line 2903"/>
            <p:cNvCxnSpPr/>
            <p:nvPr/>
          </p:nvCxnSpPr>
          <p:spPr>
            <a:xfrm flipH="1" flipV="1">
              <a:off x="6592890" y="3861654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904" name="Line 2904"/>
            <p:cNvCxnSpPr/>
            <p:nvPr/>
          </p:nvCxnSpPr>
          <p:spPr>
            <a:xfrm flipH="0" flipV="1">
              <a:off x="6877086" y="3736599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905" name="Line 2905"/>
            <p:cNvCxnSpPr/>
            <p:nvPr/>
          </p:nvCxnSpPr>
          <p:spPr>
            <a:xfrm flipH="0" flipV="0">
              <a:off x="6645672" y="4010344"/>
              <a:ext cx="592004" cy="312883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2906" name="Line 2906"/>
            <p:cNvCxnSpPr/>
            <p:nvPr/>
          </p:nvCxnSpPr>
          <p:spPr>
            <a:xfrm flipH="0" flipV="1">
              <a:off x="7237676" y="3746619"/>
              <a:ext cx="54070" cy="576607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2907" name="Line 2907"/>
            <p:cNvCxnSpPr/>
            <p:nvPr/>
          </p:nvCxnSpPr>
          <p:spPr>
            <a:xfrm flipH="1" flipV="0">
              <a:off x="6846609" y="3746619"/>
              <a:ext cx="445137" cy="13730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908" name="Line 2908"/>
            <p:cNvCxnSpPr/>
            <p:nvPr/>
          </p:nvCxnSpPr>
          <p:spPr>
            <a:xfrm flipH="0" flipV="0">
              <a:off x="6846609" y="3883926"/>
              <a:ext cx="222322" cy="2683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909" name="Line 2909"/>
            <p:cNvCxnSpPr/>
            <p:nvPr/>
          </p:nvCxnSpPr>
          <p:spPr>
            <a:xfrm flipH="1" flipV="0">
              <a:off x="6644961" y="3883926"/>
              <a:ext cx="201648" cy="28419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910" name="Line 2910"/>
            <p:cNvCxnSpPr/>
            <p:nvPr/>
          </p:nvCxnSpPr>
          <p:spPr>
            <a:xfrm flipH="1" flipV="1">
              <a:off x="6519906" y="3762704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911" name="Line 2911"/>
            <p:cNvCxnSpPr/>
            <p:nvPr/>
          </p:nvCxnSpPr>
          <p:spPr>
            <a:xfrm flipH="0" flipV="1">
              <a:off x="6846609" y="3536981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912" name="Line 2912"/>
            <p:cNvCxnSpPr/>
            <p:nvPr/>
          </p:nvCxnSpPr>
          <p:spPr>
            <a:xfrm flipH="1" flipV="1">
              <a:off x="7043908" y="3352187"/>
              <a:ext cx="247838" cy="39443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913" name="Line 2913"/>
            <p:cNvCxnSpPr/>
            <p:nvPr/>
          </p:nvCxnSpPr>
          <p:spPr>
            <a:xfrm flipH="1" flipV="0">
              <a:off x="6842260" y="3352187"/>
              <a:ext cx="201648" cy="28419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914" name="Line 2914"/>
            <p:cNvCxnSpPr/>
            <p:nvPr/>
          </p:nvCxnSpPr>
          <p:spPr>
            <a:xfrm flipH="1" flipV="1">
              <a:off x="6717205" y="3230966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915" name="Line 2915"/>
            <p:cNvCxnSpPr/>
            <p:nvPr/>
          </p:nvCxnSpPr>
          <p:spPr>
            <a:xfrm flipH="0" flipV="1">
              <a:off x="7043908" y="3005242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916" name="Line 2916"/>
            <p:cNvCxnSpPr/>
            <p:nvPr/>
          </p:nvCxnSpPr>
          <p:spPr>
            <a:xfrm flipH="0" flipV="1">
              <a:off x="7043908" y="3293817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917" name="Line 2917"/>
            <p:cNvCxnSpPr/>
            <p:nvPr/>
          </p:nvCxnSpPr>
          <p:spPr>
            <a:xfrm flipH="0" flipV="1">
              <a:off x="7291746" y="3405140"/>
              <a:ext cx="316847" cy="34148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918" name="Line 2918"/>
            <p:cNvCxnSpPr/>
            <p:nvPr/>
          </p:nvCxnSpPr>
          <p:spPr>
            <a:xfrm flipH="1" flipV="1">
              <a:off x="7281890" y="3283918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919" name="Line 2919"/>
            <p:cNvCxnSpPr/>
            <p:nvPr/>
          </p:nvCxnSpPr>
          <p:spPr>
            <a:xfrm flipH="0" flipV="1">
              <a:off x="7608593" y="3058194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920" name="Line 2920"/>
            <p:cNvCxnSpPr/>
            <p:nvPr/>
          </p:nvCxnSpPr>
          <p:spPr>
            <a:xfrm flipH="0" flipV="1">
              <a:off x="7608593" y="3346769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921" name="Line 2921"/>
            <p:cNvCxnSpPr/>
            <p:nvPr/>
          </p:nvCxnSpPr>
          <p:spPr>
            <a:xfrm flipH="0" flipV="0">
              <a:off x="7608593" y="3405140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922" name="Line 2922"/>
            <p:cNvCxnSpPr/>
            <p:nvPr/>
          </p:nvCxnSpPr>
          <p:spPr>
            <a:xfrm flipH="0" flipV="0">
              <a:off x="7291746" y="3746619"/>
              <a:ext cx="411850" cy="21766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923" name="Line 2923"/>
            <p:cNvCxnSpPr/>
            <p:nvPr/>
          </p:nvCxnSpPr>
          <p:spPr>
            <a:xfrm flipH="0" flipV="1">
              <a:off x="7703596" y="3617343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924" name="Line 2924"/>
            <p:cNvCxnSpPr/>
            <p:nvPr/>
          </p:nvCxnSpPr>
          <p:spPr>
            <a:xfrm flipH="0" flipV="1">
              <a:off x="7703596" y="3905918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925" name="Line 2925"/>
            <p:cNvCxnSpPr/>
            <p:nvPr/>
          </p:nvCxnSpPr>
          <p:spPr>
            <a:xfrm flipH="0" flipV="0">
              <a:off x="7703596" y="3964288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926" name="Line 2926"/>
            <p:cNvCxnSpPr/>
            <p:nvPr/>
          </p:nvCxnSpPr>
          <p:spPr>
            <a:xfrm flipH="1" flipV="0">
              <a:off x="7435264" y="3964288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927" name="Line 2927"/>
            <p:cNvCxnSpPr/>
            <p:nvPr/>
          </p:nvCxnSpPr>
          <p:spPr>
            <a:xfrm flipH="0" flipV="1">
              <a:off x="7237676" y="4226218"/>
              <a:ext cx="570954" cy="97009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2928" name="Line 2928"/>
            <p:cNvCxnSpPr/>
            <p:nvPr/>
          </p:nvCxnSpPr>
          <p:spPr>
            <a:xfrm flipH="1" flipV="1">
              <a:off x="7560792" y="3831786"/>
              <a:ext cx="247838" cy="39443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929" name="Line 2929"/>
            <p:cNvCxnSpPr/>
            <p:nvPr/>
          </p:nvCxnSpPr>
          <p:spPr>
            <a:xfrm flipH="1" flipV="0">
              <a:off x="7359144" y="3831786"/>
              <a:ext cx="201648" cy="28419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930" name="Line 2930"/>
            <p:cNvCxnSpPr/>
            <p:nvPr/>
          </p:nvCxnSpPr>
          <p:spPr>
            <a:xfrm flipH="1" flipV="1">
              <a:off x="7234089" y="3710564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931" name="Line 2931"/>
            <p:cNvCxnSpPr/>
            <p:nvPr/>
          </p:nvCxnSpPr>
          <p:spPr>
            <a:xfrm flipH="0" flipV="1">
              <a:off x="7560792" y="3484840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932" name="Line 2932"/>
            <p:cNvCxnSpPr/>
            <p:nvPr/>
          </p:nvCxnSpPr>
          <p:spPr>
            <a:xfrm flipH="0" flipV="1">
              <a:off x="7560792" y="3773415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933" name="Line 2933"/>
            <p:cNvCxnSpPr/>
            <p:nvPr/>
          </p:nvCxnSpPr>
          <p:spPr>
            <a:xfrm flipH="0" flipV="1">
              <a:off x="7808630" y="3884738"/>
              <a:ext cx="316847" cy="34148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934" name="Line 2934"/>
            <p:cNvCxnSpPr/>
            <p:nvPr/>
          </p:nvCxnSpPr>
          <p:spPr>
            <a:xfrm flipH="1" flipV="1">
              <a:off x="7798774" y="3763516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935" name="Line 2935"/>
            <p:cNvCxnSpPr/>
            <p:nvPr/>
          </p:nvCxnSpPr>
          <p:spPr>
            <a:xfrm flipH="0" flipV="1">
              <a:off x="8125477" y="3537793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936" name="Line 2936"/>
            <p:cNvCxnSpPr/>
            <p:nvPr/>
          </p:nvCxnSpPr>
          <p:spPr>
            <a:xfrm flipH="0" flipV="1">
              <a:off x="8125477" y="3826367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937" name="Line 2937"/>
            <p:cNvCxnSpPr/>
            <p:nvPr/>
          </p:nvCxnSpPr>
          <p:spPr>
            <a:xfrm flipH="0" flipV="0">
              <a:off x="8125477" y="3884738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938" name="Line 2938"/>
            <p:cNvCxnSpPr/>
            <p:nvPr/>
          </p:nvCxnSpPr>
          <p:spPr>
            <a:xfrm flipH="0" flipV="0">
              <a:off x="7808630" y="4226218"/>
              <a:ext cx="411850" cy="21766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939" name="Line 2939"/>
            <p:cNvCxnSpPr/>
            <p:nvPr/>
          </p:nvCxnSpPr>
          <p:spPr>
            <a:xfrm flipH="0" flipV="1">
              <a:off x="8220480" y="4096942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940" name="Line 2940"/>
            <p:cNvCxnSpPr/>
            <p:nvPr/>
          </p:nvCxnSpPr>
          <p:spPr>
            <a:xfrm flipH="0" flipV="1">
              <a:off x="8220480" y="4385516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941" name="Line 2941"/>
            <p:cNvCxnSpPr/>
            <p:nvPr/>
          </p:nvCxnSpPr>
          <p:spPr>
            <a:xfrm flipH="0" flipV="0">
              <a:off x="8220480" y="4443887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942" name="Line 2942"/>
            <p:cNvCxnSpPr/>
            <p:nvPr/>
          </p:nvCxnSpPr>
          <p:spPr>
            <a:xfrm flipH="1" flipV="0">
              <a:off x="7952148" y="4443887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943" name="Line 2943"/>
            <p:cNvCxnSpPr/>
            <p:nvPr/>
          </p:nvCxnSpPr>
          <p:spPr>
            <a:xfrm flipH="1" flipV="0">
              <a:off x="7704973" y="4226218"/>
              <a:ext cx="103658" cy="45415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944" name="Line 2944"/>
            <p:cNvCxnSpPr/>
            <p:nvPr/>
          </p:nvCxnSpPr>
          <p:spPr>
            <a:xfrm flipH="0" flipV="1">
              <a:off x="7704973" y="4622001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945" name="Line 2945"/>
            <p:cNvCxnSpPr/>
            <p:nvPr/>
          </p:nvCxnSpPr>
          <p:spPr>
            <a:xfrm flipH="0" flipV="0">
              <a:off x="7704973" y="4680371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946" name="Line 2946"/>
            <p:cNvCxnSpPr/>
            <p:nvPr/>
          </p:nvCxnSpPr>
          <p:spPr>
            <a:xfrm flipH="1" flipV="0">
              <a:off x="7436640" y="4680371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947" name="Line 2947"/>
            <p:cNvCxnSpPr/>
            <p:nvPr/>
          </p:nvCxnSpPr>
          <p:spPr>
            <a:xfrm flipH="1" flipV="1">
              <a:off x="7420776" y="4478723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948" name="Line 2948"/>
            <p:cNvCxnSpPr/>
            <p:nvPr/>
          </p:nvCxnSpPr>
          <p:spPr>
            <a:xfrm flipH="0" flipV="0">
              <a:off x="7237676" y="4323227"/>
              <a:ext cx="241477" cy="526392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2949" name="Line 2949"/>
            <p:cNvCxnSpPr/>
            <p:nvPr/>
          </p:nvCxnSpPr>
          <p:spPr>
            <a:xfrm flipH="0" flipV="1">
              <a:off x="7479153" y="4508139"/>
              <a:ext cx="316847" cy="34148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950" name="Line 2950"/>
            <p:cNvCxnSpPr/>
            <p:nvPr/>
          </p:nvCxnSpPr>
          <p:spPr>
            <a:xfrm flipH="1" flipV="1">
              <a:off x="7469297" y="4386917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951" name="Line 2951"/>
            <p:cNvCxnSpPr/>
            <p:nvPr/>
          </p:nvCxnSpPr>
          <p:spPr>
            <a:xfrm flipH="0" flipV="1">
              <a:off x="7796000" y="4161194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952" name="Line 2952"/>
            <p:cNvCxnSpPr/>
            <p:nvPr/>
          </p:nvCxnSpPr>
          <p:spPr>
            <a:xfrm flipH="0" flipV="1">
              <a:off x="7796000" y="4449768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953" name="Line 2953"/>
            <p:cNvCxnSpPr/>
            <p:nvPr/>
          </p:nvCxnSpPr>
          <p:spPr>
            <a:xfrm flipH="0" flipV="0">
              <a:off x="7796000" y="4508139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954" name="Line 2954"/>
            <p:cNvCxnSpPr/>
            <p:nvPr/>
          </p:nvCxnSpPr>
          <p:spPr>
            <a:xfrm flipH="0" flipV="0">
              <a:off x="7479153" y="4849619"/>
              <a:ext cx="411850" cy="21766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955" name="Line 2955"/>
            <p:cNvCxnSpPr/>
            <p:nvPr/>
          </p:nvCxnSpPr>
          <p:spPr>
            <a:xfrm flipH="0" flipV="1">
              <a:off x="7891003" y="4720342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956" name="Line 2956"/>
            <p:cNvCxnSpPr/>
            <p:nvPr/>
          </p:nvCxnSpPr>
          <p:spPr>
            <a:xfrm flipH="0" flipV="1">
              <a:off x="7891003" y="5008917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957" name="Line 2957"/>
            <p:cNvCxnSpPr/>
            <p:nvPr/>
          </p:nvCxnSpPr>
          <p:spPr>
            <a:xfrm flipH="0" flipV="0">
              <a:off x="7891003" y="5067288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958" name="Line 2958"/>
            <p:cNvCxnSpPr/>
            <p:nvPr/>
          </p:nvCxnSpPr>
          <p:spPr>
            <a:xfrm flipH="1" flipV="0">
              <a:off x="7622671" y="5067288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959" name="Line 2959"/>
            <p:cNvCxnSpPr/>
            <p:nvPr/>
          </p:nvCxnSpPr>
          <p:spPr>
            <a:xfrm flipH="1" flipV="0">
              <a:off x="7375496" y="4849619"/>
              <a:ext cx="103658" cy="45415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960" name="Line 2960"/>
            <p:cNvCxnSpPr/>
            <p:nvPr/>
          </p:nvCxnSpPr>
          <p:spPr>
            <a:xfrm flipH="0" flipV="1">
              <a:off x="7375496" y="5245402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961" name="Line 2961"/>
            <p:cNvCxnSpPr/>
            <p:nvPr/>
          </p:nvCxnSpPr>
          <p:spPr>
            <a:xfrm flipH="0" flipV="0">
              <a:off x="7375496" y="5303772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962" name="Line 2962"/>
            <p:cNvCxnSpPr/>
            <p:nvPr/>
          </p:nvCxnSpPr>
          <p:spPr>
            <a:xfrm flipH="1" flipV="0">
              <a:off x="7107163" y="5303772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963" name="Line 2963"/>
            <p:cNvCxnSpPr/>
            <p:nvPr/>
          </p:nvCxnSpPr>
          <p:spPr>
            <a:xfrm flipH="1" flipV="1">
              <a:off x="7091299" y="5102124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964" name="Line 2964"/>
            <p:cNvCxnSpPr/>
            <p:nvPr/>
          </p:nvCxnSpPr>
          <p:spPr>
            <a:xfrm flipH="1" flipV="0">
              <a:off x="7013646" y="4849619"/>
              <a:ext cx="465507" cy="1741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965" name="Line 2965"/>
            <p:cNvCxnSpPr/>
            <p:nvPr/>
          </p:nvCxnSpPr>
          <p:spPr>
            <a:xfrm flipH="0" flipV="0">
              <a:off x="7013646" y="4867037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966" name="Line 2966"/>
            <p:cNvCxnSpPr/>
            <p:nvPr/>
          </p:nvCxnSpPr>
          <p:spPr>
            <a:xfrm flipH="1" flipV="0">
              <a:off x="6745314" y="4867037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967" name="Line 2967"/>
            <p:cNvCxnSpPr/>
            <p:nvPr/>
          </p:nvCxnSpPr>
          <p:spPr>
            <a:xfrm flipH="1" flipV="1">
              <a:off x="6729450" y="4665389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968" name="Line 2968"/>
            <p:cNvCxnSpPr/>
            <p:nvPr/>
          </p:nvCxnSpPr>
          <p:spPr>
            <a:xfrm flipH="0" flipV="1">
              <a:off x="7013646" y="4540334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969" name="Line 2969"/>
            <p:cNvCxnSpPr/>
            <p:nvPr/>
          </p:nvCxnSpPr>
          <p:spPr>
            <a:xfrm flipH="1" flipV="0">
              <a:off x="6791719" y="4323227"/>
              <a:ext cx="445957" cy="369490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2970" name="Line 2970"/>
            <p:cNvCxnSpPr/>
            <p:nvPr/>
          </p:nvCxnSpPr>
          <p:spPr>
            <a:xfrm flipH="0" flipV="0">
              <a:off x="6791719" y="4692716"/>
              <a:ext cx="411850" cy="21766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971" name="Line 2971"/>
            <p:cNvCxnSpPr/>
            <p:nvPr/>
          </p:nvCxnSpPr>
          <p:spPr>
            <a:xfrm flipH="0" flipV="1">
              <a:off x="7203569" y="4563440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972" name="Line 2972"/>
            <p:cNvCxnSpPr/>
            <p:nvPr/>
          </p:nvCxnSpPr>
          <p:spPr>
            <a:xfrm flipH="0" flipV="1">
              <a:off x="7203569" y="4852015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973" name="Line 2973"/>
            <p:cNvCxnSpPr/>
            <p:nvPr/>
          </p:nvCxnSpPr>
          <p:spPr>
            <a:xfrm flipH="0" flipV="0">
              <a:off x="7203569" y="4910385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974" name="Line 2974"/>
            <p:cNvCxnSpPr/>
            <p:nvPr/>
          </p:nvCxnSpPr>
          <p:spPr>
            <a:xfrm flipH="1" flipV="0">
              <a:off x="6935237" y="4910385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975" name="Line 2975"/>
            <p:cNvCxnSpPr/>
            <p:nvPr/>
          </p:nvCxnSpPr>
          <p:spPr>
            <a:xfrm flipH="1" flipV="0">
              <a:off x="6688062" y="4692716"/>
              <a:ext cx="103658" cy="45415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976" name="Line 2976"/>
            <p:cNvCxnSpPr/>
            <p:nvPr/>
          </p:nvCxnSpPr>
          <p:spPr>
            <a:xfrm flipH="0" flipV="1">
              <a:off x="6688062" y="5088499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977" name="Line 2977"/>
            <p:cNvCxnSpPr/>
            <p:nvPr/>
          </p:nvCxnSpPr>
          <p:spPr>
            <a:xfrm flipH="0" flipV="0">
              <a:off x="6688062" y="5146870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978" name="Line 2978"/>
            <p:cNvCxnSpPr/>
            <p:nvPr/>
          </p:nvCxnSpPr>
          <p:spPr>
            <a:xfrm flipH="1" flipV="0">
              <a:off x="6419729" y="5146870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979" name="Line 2979"/>
            <p:cNvCxnSpPr/>
            <p:nvPr/>
          </p:nvCxnSpPr>
          <p:spPr>
            <a:xfrm flipH="1" flipV="1">
              <a:off x="6403865" y="4945222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980" name="Line 2980"/>
            <p:cNvCxnSpPr/>
            <p:nvPr/>
          </p:nvCxnSpPr>
          <p:spPr>
            <a:xfrm flipH="1" flipV="0">
              <a:off x="6326212" y="4692716"/>
              <a:ext cx="465507" cy="1741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981" name="Line 2981"/>
            <p:cNvCxnSpPr/>
            <p:nvPr/>
          </p:nvCxnSpPr>
          <p:spPr>
            <a:xfrm flipH="0" flipV="0">
              <a:off x="6326212" y="4710134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982" name="Line 2982"/>
            <p:cNvCxnSpPr/>
            <p:nvPr/>
          </p:nvCxnSpPr>
          <p:spPr>
            <a:xfrm flipH="1" flipV="0">
              <a:off x="6057880" y="4710134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983" name="Line 2983"/>
            <p:cNvCxnSpPr/>
            <p:nvPr/>
          </p:nvCxnSpPr>
          <p:spPr>
            <a:xfrm flipH="1" flipV="1">
              <a:off x="6042016" y="4508486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984" name="Line 2984"/>
            <p:cNvCxnSpPr/>
            <p:nvPr/>
          </p:nvCxnSpPr>
          <p:spPr>
            <a:xfrm flipH="0" flipV="1">
              <a:off x="6326212" y="4383431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985" name="Line 2985"/>
            <p:cNvCxnSpPr/>
            <p:nvPr/>
          </p:nvCxnSpPr>
          <p:spPr>
            <a:xfrm flipH="1" flipV="1">
              <a:off x="6654413" y="4247579"/>
              <a:ext cx="137307" cy="44513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986" name="Line 2986"/>
            <p:cNvCxnSpPr/>
            <p:nvPr/>
          </p:nvCxnSpPr>
          <p:spPr>
            <a:xfrm flipH="1" flipV="0">
              <a:off x="6386080" y="4247579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987" name="Line 2987"/>
            <p:cNvCxnSpPr/>
            <p:nvPr/>
          </p:nvCxnSpPr>
          <p:spPr>
            <a:xfrm flipH="1" flipV="1">
              <a:off x="6370216" y="4045931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988" name="Line 2988"/>
            <p:cNvCxnSpPr/>
            <p:nvPr/>
          </p:nvCxnSpPr>
          <p:spPr>
            <a:xfrm flipH="0" flipV="1">
              <a:off x="6654413" y="3920876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989" name="Line 2989"/>
            <p:cNvCxnSpPr/>
            <p:nvPr/>
          </p:nvCxnSpPr>
          <p:spPr>
            <a:xfrm flipH="0" flipV="0">
              <a:off x="6654413" y="4247579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990" name="Line 2990"/>
            <p:cNvCxnSpPr/>
            <p:nvPr/>
          </p:nvCxnSpPr>
          <p:spPr>
            <a:xfrm flipH="1" flipV="0">
              <a:off x="6496672" y="4010344"/>
              <a:ext cx="149000" cy="652812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2991" name="Line 2991"/>
            <p:cNvCxnSpPr/>
            <p:nvPr/>
          </p:nvCxnSpPr>
          <p:spPr>
            <a:xfrm flipH="0" flipV="1">
              <a:off x="6496672" y="4566146"/>
              <a:ext cx="570954" cy="97009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2992" name="Line 2992"/>
            <p:cNvCxnSpPr/>
            <p:nvPr/>
          </p:nvCxnSpPr>
          <p:spPr>
            <a:xfrm flipH="1" flipV="1">
              <a:off x="6819788" y="4171714"/>
              <a:ext cx="247838" cy="39443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993" name="Line 2993"/>
            <p:cNvCxnSpPr/>
            <p:nvPr/>
          </p:nvCxnSpPr>
          <p:spPr>
            <a:xfrm flipH="1" flipV="0">
              <a:off x="6618140" y="4171714"/>
              <a:ext cx="201648" cy="28419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994" name="Line 2994"/>
            <p:cNvCxnSpPr/>
            <p:nvPr/>
          </p:nvCxnSpPr>
          <p:spPr>
            <a:xfrm flipH="1" flipV="1">
              <a:off x="6493086" y="4050493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995" name="Line 2995"/>
            <p:cNvCxnSpPr/>
            <p:nvPr/>
          </p:nvCxnSpPr>
          <p:spPr>
            <a:xfrm flipH="0" flipV="1">
              <a:off x="6819788" y="3824769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996" name="Line 2996"/>
            <p:cNvCxnSpPr/>
            <p:nvPr/>
          </p:nvCxnSpPr>
          <p:spPr>
            <a:xfrm flipH="0" flipV="1">
              <a:off x="6819788" y="4113344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997" name="Line 2997"/>
            <p:cNvCxnSpPr/>
            <p:nvPr/>
          </p:nvCxnSpPr>
          <p:spPr>
            <a:xfrm flipH="0" flipV="1">
              <a:off x="7067626" y="4224667"/>
              <a:ext cx="316847" cy="34148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2998" name="Line 2998"/>
            <p:cNvCxnSpPr/>
            <p:nvPr/>
          </p:nvCxnSpPr>
          <p:spPr>
            <a:xfrm flipH="1" flipV="1">
              <a:off x="7057770" y="4103445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2999" name="Line 2999"/>
            <p:cNvCxnSpPr/>
            <p:nvPr/>
          </p:nvCxnSpPr>
          <p:spPr>
            <a:xfrm flipH="0" flipV="1">
              <a:off x="7384473" y="3877721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000" name="Line 3000"/>
            <p:cNvCxnSpPr/>
            <p:nvPr/>
          </p:nvCxnSpPr>
          <p:spPr>
            <a:xfrm flipH="0" flipV="1">
              <a:off x="7384473" y="4166296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001" name="Line 3001"/>
            <p:cNvCxnSpPr/>
            <p:nvPr/>
          </p:nvCxnSpPr>
          <p:spPr>
            <a:xfrm flipH="0" flipV="0">
              <a:off x="7384473" y="4224667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002" name="Line 3002"/>
            <p:cNvCxnSpPr/>
            <p:nvPr/>
          </p:nvCxnSpPr>
          <p:spPr>
            <a:xfrm flipH="0" flipV="0">
              <a:off x="7067626" y="4566146"/>
              <a:ext cx="411850" cy="21766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003" name="Line 3003"/>
            <p:cNvCxnSpPr/>
            <p:nvPr/>
          </p:nvCxnSpPr>
          <p:spPr>
            <a:xfrm flipH="0" flipV="1">
              <a:off x="7479477" y="4436870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004" name="Line 3004"/>
            <p:cNvCxnSpPr/>
            <p:nvPr/>
          </p:nvCxnSpPr>
          <p:spPr>
            <a:xfrm flipH="0" flipV="1">
              <a:off x="7479477" y="4725445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005" name="Line 3005"/>
            <p:cNvCxnSpPr/>
            <p:nvPr/>
          </p:nvCxnSpPr>
          <p:spPr>
            <a:xfrm flipH="0" flipV="0">
              <a:off x="7479477" y="4783815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006" name="Line 3006"/>
            <p:cNvCxnSpPr/>
            <p:nvPr/>
          </p:nvCxnSpPr>
          <p:spPr>
            <a:xfrm flipH="1" flipV="0">
              <a:off x="7211144" y="4783815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007" name="Line 3007"/>
            <p:cNvCxnSpPr/>
            <p:nvPr/>
          </p:nvCxnSpPr>
          <p:spPr>
            <a:xfrm flipH="1" flipV="0">
              <a:off x="6963969" y="4566146"/>
              <a:ext cx="103658" cy="45415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008" name="Line 3008"/>
            <p:cNvCxnSpPr/>
            <p:nvPr/>
          </p:nvCxnSpPr>
          <p:spPr>
            <a:xfrm flipH="0" flipV="1">
              <a:off x="6963969" y="4961929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009" name="Line 3009"/>
            <p:cNvCxnSpPr/>
            <p:nvPr/>
          </p:nvCxnSpPr>
          <p:spPr>
            <a:xfrm flipH="0" flipV="0">
              <a:off x="6963969" y="5020300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010" name="Line 3010"/>
            <p:cNvCxnSpPr/>
            <p:nvPr/>
          </p:nvCxnSpPr>
          <p:spPr>
            <a:xfrm flipH="1" flipV="0">
              <a:off x="6695636" y="5020300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011" name="Line 3011"/>
            <p:cNvCxnSpPr/>
            <p:nvPr/>
          </p:nvCxnSpPr>
          <p:spPr>
            <a:xfrm flipH="1" flipV="1">
              <a:off x="6679773" y="4818652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012" name="Line 3012"/>
            <p:cNvCxnSpPr/>
            <p:nvPr/>
          </p:nvCxnSpPr>
          <p:spPr>
            <a:xfrm flipH="0" flipV="0">
              <a:off x="6496672" y="4663155"/>
              <a:ext cx="241477" cy="526392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3013" name="Line 3013"/>
            <p:cNvCxnSpPr/>
            <p:nvPr/>
          </p:nvCxnSpPr>
          <p:spPr>
            <a:xfrm flipH="0" flipV="1">
              <a:off x="6738149" y="4848067"/>
              <a:ext cx="316847" cy="34148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014" name="Line 3014"/>
            <p:cNvCxnSpPr/>
            <p:nvPr/>
          </p:nvCxnSpPr>
          <p:spPr>
            <a:xfrm flipH="1" flipV="1">
              <a:off x="6728293" y="4726846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015" name="Line 3015"/>
            <p:cNvCxnSpPr/>
            <p:nvPr/>
          </p:nvCxnSpPr>
          <p:spPr>
            <a:xfrm flipH="0" flipV="1">
              <a:off x="7054996" y="4501122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016" name="Line 3016"/>
            <p:cNvCxnSpPr/>
            <p:nvPr/>
          </p:nvCxnSpPr>
          <p:spPr>
            <a:xfrm flipH="0" flipV="1">
              <a:off x="7054996" y="4789697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017" name="Line 3017"/>
            <p:cNvCxnSpPr/>
            <p:nvPr/>
          </p:nvCxnSpPr>
          <p:spPr>
            <a:xfrm flipH="0" flipV="0">
              <a:off x="7054996" y="4848067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018" name="Line 3018"/>
            <p:cNvCxnSpPr/>
            <p:nvPr/>
          </p:nvCxnSpPr>
          <p:spPr>
            <a:xfrm flipH="0" flipV="0">
              <a:off x="6738149" y="5189547"/>
              <a:ext cx="411850" cy="21766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019" name="Line 3019"/>
            <p:cNvCxnSpPr/>
            <p:nvPr/>
          </p:nvCxnSpPr>
          <p:spPr>
            <a:xfrm flipH="0" flipV="1">
              <a:off x="7150000" y="5060271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020" name="Line 3020"/>
            <p:cNvCxnSpPr/>
            <p:nvPr/>
          </p:nvCxnSpPr>
          <p:spPr>
            <a:xfrm flipH="0" flipV="1">
              <a:off x="7150000" y="5348846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021" name="Line 3021"/>
            <p:cNvCxnSpPr/>
            <p:nvPr/>
          </p:nvCxnSpPr>
          <p:spPr>
            <a:xfrm flipH="0" flipV="0">
              <a:off x="7150000" y="5407216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022" name="Line 3022"/>
            <p:cNvCxnSpPr/>
            <p:nvPr/>
          </p:nvCxnSpPr>
          <p:spPr>
            <a:xfrm flipH="1" flipV="0">
              <a:off x="6881667" y="5407216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023" name="Line 3023"/>
            <p:cNvCxnSpPr/>
            <p:nvPr/>
          </p:nvCxnSpPr>
          <p:spPr>
            <a:xfrm flipH="1" flipV="0">
              <a:off x="6634492" y="5189547"/>
              <a:ext cx="103658" cy="45415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024" name="Line 3024"/>
            <p:cNvCxnSpPr/>
            <p:nvPr/>
          </p:nvCxnSpPr>
          <p:spPr>
            <a:xfrm flipH="0" flipV="1">
              <a:off x="6634492" y="5585330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025" name="Line 3025"/>
            <p:cNvCxnSpPr/>
            <p:nvPr/>
          </p:nvCxnSpPr>
          <p:spPr>
            <a:xfrm flipH="0" flipV="0">
              <a:off x="6634492" y="5643701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026" name="Line 3026"/>
            <p:cNvCxnSpPr/>
            <p:nvPr/>
          </p:nvCxnSpPr>
          <p:spPr>
            <a:xfrm flipH="1" flipV="0">
              <a:off x="6366159" y="5643701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027" name="Line 3027"/>
            <p:cNvCxnSpPr/>
            <p:nvPr/>
          </p:nvCxnSpPr>
          <p:spPr>
            <a:xfrm flipH="1" flipV="1">
              <a:off x="6350296" y="5442053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028" name="Line 3028"/>
            <p:cNvCxnSpPr/>
            <p:nvPr/>
          </p:nvCxnSpPr>
          <p:spPr>
            <a:xfrm flipH="1" flipV="0">
              <a:off x="6272642" y="5189547"/>
              <a:ext cx="465507" cy="1741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029" name="Line 3029"/>
            <p:cNvCxnSpPr/>
            <p:nvPr/>
          </p:nvCxnSpPr>
          <p:spPr>
            <a:xfrm flipH="0" flipV="0">
              <a:off x="6272642" y="5206965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030" name="Line 3030"/>
            <p:cNvCxnSpPr/>
            <p:nvPr/>
          </p:nvCxnSpPr>
          <p:spPr>
            <a:xfrm flipH="1" flipV="0">
              <a:off x="6004310" y="5206965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031" name="Line 3031"/>
            <p:cNvCxnSpPr/>
            <p:nvPr/>
          </p:nvCxnSpPr>
          <p:spPr>
            <a:xfrm flipH="1" flipV="1">
              <a:off x="5988446" y="5005317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032" name="Line 3032"/>
            <p:cNvCxnSpPr/>
            <p:nvPr/>
          </p:nvCxnSpPr>
          <p:spPr>
            <a:xfrm flipH="0" flipV="1">
              <a:off x="6272642" y="4880262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033" name="Line 3033"/>
            <p:cNvCxnSpPr/>
            <p:nvPr/>
          </p:nvCxnSpPr>
          <p:spPr>
            <a:xfrm flipH="1" flipV="0">
              <a:off x="6050716" y="4663155"/>
              <a:ext cx="445957" cy="369490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3034" name="Line 3034"/>
            <p:cNvCxnSpPr/>
            <p:nvPr/>
          </p:nvCxnSpPr>
          <p:spPr>
            <a:xfrm flipH="0" flipV="0">
              <a:off x="6050716" y="5032645"/>
              <a:ext cx="411850" cy="21766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035" name="Line 3035"/>
            <p:cNvCxnSpPr/>
            <p:nvPr/>
          </p:nvCxnSpPr>
          <p:spPr>
            <a:xfrm flipH="0" flipV="1">
              <a:off x="6462566" y="4903369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036" name="Line 3036"/>
            <p:cNvCxnSpPr/>
            <p:nvPr/>
          </p:nvCxnSpPr>
          <p:spPr>
            <a:xfrm flipH="0" flipV="1">
              <a:off x="6462566" y="5191944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037" name="Line 3037"/>
            <p:cNvCxnSpPr/>
            <p:nvPr/>
          </p:nvCxnSpPr>
          <p:spPr>
            <a:xfrm flipH="0" flipV="0">
              <a:off x="6462566" y="5250314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038" name="Line 3038"/>
            <p:cNvCxnSpPr/>
            <p:nvPr/>
          </p:nvCxnSpPr>
          <p:spPr>
            <a:xfrm flipH="1" flipV="0">
              <a:off x="6194233" y="5250314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039" name="Line 3039"/>
            <p:cNvCxnSpPr/>
            <p:nvPr/>
          </p:nvCxnSpPr>
          <p:spPr>
            <a:xfrm flipH="1" flipV="0">
              <a:off x="5947058" y="5032645"/>
              <a:ext cx="103658" cy="45415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040" name="Line 3040"/>
            <p:cNvCxnSpPr/>
            <p:nvPr/>
          </p:nvCxnSpPr>
          <p:spPr>
            <a:xfrm flipH="0" flipV="1">
              <a:off x="5947058" y="5428428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041" name="Line 3041"/>
            <p:cNvCxnSpPr/>
            <p:nvPr/>
          </p:nvCxnSpPr>
          <p:spPr>
            <a:xfrm flipH="0" flipV="0">
              <a:off x="5947058" y="5486798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042" name="Line 3042"/>
            <p:cNvCxnSpPr/>
            <p:nvPr/>
          </p:nvCxnSpPr>
          <p:spPr>
            <a:xfrm flipH="1" flipV="0">
              <a:off x="5678726" y="5486798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043" name="Line 3043"/>
            <p:cNvCxnSpPr/>
            <p:nvPr/>
          </p:nvCxnSpPr>
          <p:spPr>
            <a:xfrm flipH="1" flipV="1">
              <a:off x="5662862" y="5285150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044" name="Line 3044"/>
            <p:cNvCxnSpPr/>
            <p:nvPr/>
          </p:nvCxnSpPr>
          <p:spPr>
            <a:xfrm flipH="1" flipV="0">
              <a:off x="5585208" y="5032645"/>
              <a:ext cx="465507" cy="1741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045" name="Line 3045"/>
            <p:cNvCxnSpPr/>
            <p:nvPr/>
          </p:nvCxnSpPr>
          <p:spPr>
            <a:xfrm flipH="0" flipV="0">
              <a:off x="5585208" y="5050063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046" name="Line 3046"/>
            <p:cNvCxnSpPr/>
            <p:nvPr/>
          </p:nvCxnSpPr>
          <p:spPr>
            <a:xfrm flipH="1" flipV="0">
              <a:off x="5316876" y="5050063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047" name="Line 3047"/>
            <p:cNvCxnSpPr/>
            <p:nvPr/>
          </p:nvCxnSpPr>
          <p:spPr>
            <a:xfrm flipH="1" flipV="1">
              <a:off x="5301012" y="4848415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048" name="Line 3048"/>
            <p:cNvCxnSpPr/>
            <p:nvPr/>
          </p:nvCxnSpPr>
          <p:spPr>
            <a:xfrm flipH="0" flipV="1">
              <a:off x="5585208" y="4723360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049" name="Line 3049"/>
            <p:cNvCxnSpPr/>
            <p:nvPr/>
          </p:nvCxnSpPr>
          <p:spPr>
            <a:xfrm flipH="1" flipV="1">
              <a:off x="5913409" y="4587508"/>
              <a:ext cx="137307" cy="44513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050" name="Line 3050"/>
            <p:cNvCxnSpPr/>
            <p:nvPr/>
          </p:nvCxnSpPr>
          <p:spPr>
            <a:xfrm flipH="1" flipV="0">
              <a:off x="5645076" y="4587508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051" name="Line 3051"/>
            <p:cNvCxnSpPr/>
            <p:nvPr/>
          </p:nvCxnSpPr>
          <p:spPr>
            <a:xfrm flipH="1" flipV="1">
              <a:off x="5629213" y="4385860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052" name="Line 3052"/>
            <p:cNvCxnSpPr/>
            <p:nvPr/>
          </p:nvCxnSpPr>
          <p:spPr>
            <a:xfrm flipH="0" flipV="1">
              <a:off x="5913409" y="4260805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053" name="Line 3053"/>
            <p:cNvCxnSpPr/>
            <p:nvPr/>
          </p:nvCxnSpPr>
          <p:spPr>
            <a:xfrm flipH="0" flipV="0">
              <a:off x="5913409" y="4587508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054" name="Line 3054"/>
            <p:cNvCxnSpPr/>
            <p:nvPr/>
          </p:nvCxnSpPr>
          <p:spPr>
            <a:xfrm flipH="1" flipV="1">
              <a:off x="6024351" y="4328025"/>
              <a:ext cx="472322" cy="335130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3055" name="Line 3055"/>
            <p:cNvCxnSpPr/>
            <p:nvPr/>
          </p:nvCxnSpPr>
          <p:spPr>
            <a:xfrm flipH="1" flipV="0">
              <a:off x="5920693" y="4328025"/>
              <a:ext cx="103658" cy="45415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056" name="Line 3056"/>
            <p:cNvCxnSpPr/>
            <p:nvPr/>
          </p:nvCxnSpPr>
          <p:spPr>
            <a:xfrm flipH="0" flipV="1">
              <a:off x="5920693" y="4723808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057" name="Line 3057"/>
            <p:cNvCxnSpPr/>
            <p:nvPr/>
          </p:nvCxnSpPr>
          <p:spPr>
            <a:xfrm flipH="0" flipV="0">
              <a:off x="5920693" y="4782179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058" name="Line 3058"/>
            <p:cNvCxnSpPr/>
            <p:nvPr/>
          </p:nvCxnSpPr>
          <p:spPr>
            <a:xfrm flipH="1" flipV="0">
              <a:off x="5652361" y="4782179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059" name="Line 3059"/>
            <p:cNvCxnSpPr/>
            <p:nvPr/>
          </p:nvCxnSpPr>
          <p:spPr>
            <a:xfrm flipH="1" flipV="1">
              <a:off x="5636497" y="4580531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060" name="Line 3060"/>
            <p:cNvCxnSpPr/>
            <p:nvPr/>
          </p:nvCxnSpPr>
          <p:spPr>
            <a:xfrm flipH="1" flipV="0">
              <a:off x="5558843" y="4328025"/>
              <a:ext cx="465507" cy="1741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061" name="Line 3061"/>
            <p:cNvCxnSpPr/>
            <p:nvPr/>
          </p:nvCxnSpPr>
          <p:spPr>
            <a:xfrm flipH="0" flipV="0">
              <a:off x="5558843" y="4345443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062" name="Line 3062"/>
            <p:cNvCxnSpPr/>
            <p:nvPr/>
          </p:nvCxnSpPr>
          <p:spPr>
            <a:xfrm flipH="1" flipV="0">
              <a:off x="5290511" y="4345443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063" name="Line 3063"/>
            <p:cNvCxnSpPr/>
            <p:nvPr/>
          </p:nvCxnSpPr>
          <p:spPr>
            <a:xfrm flipH="1" flipV="1">
              <a:off x="5274647" y="4143795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064" name="Line 3064"/>
            <p:cNvCxnSpPr/>
            <p:nvPr/>
          </p:nvCxnSpPr>
          <p:spPr>
            <a:xfrm flipH="0" flipV="1">
              <a:off x="5558843" y="4018741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065" name="Line 3065"/>
            <p:cNvCxnSpPr/>
            <p:nvPr/>
          </p:nvCxnSpPr>
          <p:spPr>
            <a:xfrm flipH="1" flipV="1">
              <a:off x="5887044" y="3882888"/>
              <a:ext cx="137307" cy="44513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066" name="Line 3066"/>
            <p:cNvCxnSpPr/>
            <p:nvPr/>
          </p:nvCxnSpPr>
          <p:spPr>
            <a:xfrm flipH="1" flipV="0">
              <a:off x="5618711" y="3882888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067" name="Line 3067"/>
            <p:cNvCxnSpPr/>
            <p:nvPr/>
          </p:nvCxnSpPr>
          <p:spPr>
            <a:xfrm flipH="1" flipV="1">
              <a:off x="5602848" y="3681240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068" name="Line 3068"/>
            <p:cNvCxnSpPr/>
            <p:nvPr/>
          </p:nvCxnSpPr>
          <p:spPr>
            <a:xfrm flipH="0" flipV="1">
              <a:off x="5887044" y="3556185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069" name="Line 3069"/>
            <p:cNvCxnSpPr/>
            <p:nvPr/>
          </p:nvCxnSpPr>
          <p:spPr>
            <a:xfrm flipH="0" flipV="0">
              <a:off x="5887044" y="3882888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070" name="Line 3070"/>
            <p:cNvCxnSpPr/>
            <p:nvPr/>
          </p:nvCxnSpPr>
          <p:spPr>
            <a:xfrm flipH="0" flipV="1">
              <a:off x="6024351" y="4080187"/>
              <a:ext cx="394432" cy="24783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071" name="Line 3071"/>
            <p:cNvCxnSpPr/>
            <p:nvPr/>
          </p:nvCxnSpPr>
          <p:spPr>
            <a:xfrm flipH="1" flipV="1">
              <a:off x="6134586" y="3878539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072" name="Line 3072"/>
            <p:cNvCxnSpPr/>
            <p:nvPr/>
          </p:nvCxnSpPr>
          <p:spPr>
            <a:xfrm flipH="0" flipV="1">
              <a:off x="6418783" y="3753484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073" name="Line 3073"/>
            <p:cNvCxnSpPr/>
            <p:nvPr/>
          </p:nvCxnSpPr>
          <p:spPr>
            <a:xfrm flipH="0" flipV="0">
              <a:off x="6418783" y="4080187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074" name="Line 3074"/>
            <p:cNvCxnSpPr/>
            <p:nvPr/>
          </p:nvCxnSpPr>
          <p:spPr>
            <a:xfrm flipH="0" flipV="0">
              <a:off x="6418783" y="4080187"/>
              <a:ext cx="58370" cy="34354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075" name="Line 3075"/>
            <p:cNvCxnSpPr/>
            <p:nvPr/>
          </p:nvCxnSpPr>
          <p:spPr>
            <a:xfrm flipH="0" flipV="0">
              <a:off x="5935845" y="4130948"/>
              <a:ext cx="300212" cy="654426"/>
            </a:xfrm>
            <a:prstGeom prst="line">
              <a:avLst/>
            </a:prstGeom>
            <a:ln w="1270">
              <a:solidFill>
                <a:srgbClr val="ff3300">
                  <a:alpha val="97222"/>
                </a:srgbClr>
              </a:solidFill>
              <a:prstDash val="solid"/>
            </a:ln>
          </p:spPr>
        </p:cxnSp>
        <p:cxnSp>
          <p:nvCxnSpPr>
            <p:cNvPr id="3076" name="Line 3076"/>
            <p:cNvCxnSpPr/>
            <p:nvPr/>
          </p:nvCxnSpPr>
          <p:spPr>
            <a:xfrm flipH="0" flipV="1">
              <a:off x="6236057" y="4294522"/>
              <a:ext cx="455444" cy="490852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3077" name="Line 3077"/>
            <p:cNvCxnSpPr/>
            <p:nvPr/>
          </p:nvCxnSpPr>
          <p:spPr>
            <a:xfrm flipH="1" flipV="1">
              <a:off x="6148535" y="4093057"/>
              <a:ext cx="542966" cy="201465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3078" name="Line 3078"/>
            <p:cNvCxnSpPr/>
            <p:nvPr/>
          </p:nvCxnSpPr>
          <p:spPr>
            <a:xfrm flipH="0" flipV="0">
              <a:off x="6148535" y="4093057"/>
              <a:ext cx="17418" cy="46550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079" name="Line 3079"/>
            <p:cNvCxnSpPr/>
            <p:nvPr/>
          </p:nvCxnSpPr>
          <p:spPr>
            <a:xfrm flipH="0" flipV="1">
              <a:off x="6165953" y="4413267"/>
              <a:ext cx="316730" cy="14529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080" name="Line 3080"/>
            <p:cNvCxnSpPr/>
            <p:nvPr/>
          </p:nvCxnSpPr>
          <p:spPr>
            <a:xfrm flipH="0" flipV="0">
              <a:off x="6165953" y="4558564"/>
              <a:ext cx="222322" cy="2683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081" name="Line 3081"/>
            <p:cNvCxnSpPr/>
            <p:nvPr/>
          </p:nvCxnSpPr>
          <p:spPr>
            <a:xfrm flipH="1" flipV="0">
              <a:off x="5964305" y="4558564"/>
              <a:ext cx="201648" cy="28419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082" name="Line 3082"/>
            <p:cNvCxnSpPr/>
            <p:nvPr/>
          </p:nvCxnSpPr>
          <p:spPr>
            <a:xfrm flipH="1" flipV="1">
              <a:off x="5839250" y="4437343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083" name="Line 3083"/>
            <p:cNvCxnSpPr/>
            <p:nvPr/>
          </p:nvCxnSpPr>
          <p:spPr>
            <a:xfrm flipH="1" flipV="0">
              <a:off x="5703398" y="4093057"/>
              <a:ext cx="445137" cy="13730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084" name="Line 3084"/>
            <p:cNvCxnSpPr/>
            <p:nvPr/>
          </p:nvCxnSpPr>
          <p:spPr>
            <a:xfrm flipH="0" flipV="0">
              <a:off x="5703398" y="4230364"/>
              <a:ext cx="222322" cy="2683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085" name="Line 3085"/>
            <p:cNvCxnSpPr/>
            <p:nvPr/>
          </p:nvCxnSpPr>
          <p:spPr>
            <a:xfrm flipH="1" flipV="0">
              <a:off x="5501750" y="4230364"/>
              <a:ext cx="201648" cy="28419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086" name="Line 3086"/>
            <p:cNvCxnSpPr/>
            <p:nvPr/>
          </p:nvCxnSpPr>
          <p:spPr>
            <a:xfrm flipH="1" flipV="1">
              <a:off x="5376695" y="4109142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087" name="Line 3087"/>
            <p:cNvCxnSpPr/>
            <p:nvPr/>
          </p:nvCxnSpPr>
          <p:spPr>
            <a:xfrm flipH="0" flipV="1">
              <a:off x="5703398" y="3883419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088" name="Line 3088"/>
            <p:cNvCxnSpPr/>
            <p:nvPr/>
          </p:nvCxnSpPr>
          <p:spPr>
            <a:xfrm flipH="1" flipV="1">
              <a:off x="5900697" y="3698625"/>
              <a:ext cx="247838" cy="39443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089" name="Line 3089"/>
            <p:cNvCxnSpPr/>
            <p:nvPr/>
          </p:nvCxnSpPr>
          <p:spPr>
            <a:xfrm flipH="1" flipV="0">
              <a:off x="5699049" y="3698625"/>
              <a:ext cx="201648" cy="28419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090" name="Line 3090"/>
            <p:cNvCxnSpPr/>
            <p:nvPr/>
          </p:nvCxnSpPr>
          <p:spPr>
            <a:xfrm flipH="1" flipV="1">
              <a:off x="5573994" y="3577404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091" name="Line 3091"/>
            <p:cNvCxnSpPr/>
            <p:nvPr/>
          </p:nvCxnSpPr>
          <p:spPr>
            <a:xfrm flipH="0" flipV="1">
              <a:off x="5900697" y="3351680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092" name="Line 3092"/>
            <p:cNvCxnSpPr/>
            <p:nvPr/>
          </p:nvCxnSpPr>
          <p:spPr>
            <a:xfrm flipH="0" flipV="1">
              <a:off x="5900697" y="3640255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093" name="Line 3093"/>
            <p:cNvCxnSpPr/>
            <p:nvPr/>
          </p:nvCxnSpPr>
          <p:spPr>
            <a:xfrm flipH="0" flipV="1">
              <a:off x="6148535" y="3751578"/>
              <a:ext cx="316847" cy="34148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094" name="Line 3094"/>
            <p:cNvCxnSpPr/>
            <p:nvPr/>
          </p:nvCxnSpPr>
          <p:spPr>
            <a:xfrm flipH="1" flipV="1">
              <a:off x="6138679" y="3630356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095" name="Line 3095"/>
            <p:cNvCxnSpPr/>
            <p:nvPr/>
          </p:nvCxnSpPr>
          <p:spPr>
            <a:xfrm flipH="0" flipV="1">
              <a:off x="6465382" y="3404632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096" name="Line 3096"/>
            <p:cNvCxnSpPr/>
            <p:nvPr/>
          </p:nvCxnSpPr>
          <p:spPr>
            <a:xfrm flipH="0" flipV="1">
              <a:off x="6465382" y="3693207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097" name="Line 3097"/>
            <p:cNvCxnSpPr/>
            <p:nvPr/>
          </p:nvCxnSpPr>
          <p:spPr>
            <a:xfrm flipH="0" flipV="0">
              <a:off x="6465382" y="3751578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098" name="Line 3098"/>
            <p:cNvCxnSpPr/>
            <p:nvPr/>
          </p:nvCxnSpPr>
          <p:spPr>
            <a:xfrm flipH="0" flipV="1">
              <a:off x="6691500" y="3717915"/>
              <a:ext cx="54070" cy="576607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3099" name="Line 3099"/>
            <p:cNvCxnSpPr/>
            <p:nvPr/>
          </p:nvCxnSpPr>
          <p:spPr>
            <a:xfrm flipH="1" flipV="0">
              <a:off x="6300433" y="3717915"/>
              <a:ext cx="445137" cy="13730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100" name="Line 3100"/>
            <p:cNvCxnSpPr/>
            <p:nvPr/>
          </p:nvCxnSpPr>
          <p:spPr>
            <a:xfrm flipH="0" flipV="0">
              <a:off x="6300433" y="3855221"/>
              <a:ext cx="222322" cy="2683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101" name="Line 3101"/>
            <p:cNvCxnSpPr/>
            <p:nvPr/>
          </p:nvCxnSpPr>
          <p:spPr>
            <a:xfrm flipH="1" flipV="0">
              <a:off x="6098785" y="3855221"/>
              <a:ext cx="201648" cy="28419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102" name="Line 3102"/>
            <p:cNvCxnSpPr/>
            <p:nvPr/>
          </p:nvCxnSpPr>
          <p:spPr>
            <a:xfrm flipH="1" flipV="1">
              <a:off x="5973731" y="3734000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103" name="Line 3103"/>
            <p:cNvCxnSpPr/>
            <p:nvPr/>
          </p:nvCxnSpPr>
          <p:spPr>
            <a:xfrm flipH="0" flipV="1">
              <a:off x="6300433" y="3508276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104" name="Line 3104"/>
            <p:cNvCxnSpPr/>
            <p:nvPr/>
          </p:nvCxnSpPr>
          <p:spPr>
            <a:xfrm flipH="1" flipV="1">
              <a:off x="6497733" y="3323483"/>
              <a:ext cx="247838" cy="39443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105" name="Line 3105"/>
            <p:cNvCxnSpPr/>
            <p:nvPr/>
          </p:nvCxnSpPr>
          <p:spPr>
            <a:xfrm flipH="1" flipV="0">
              <a:off x="6296085" y="3323483"/>
              <a:ext cx="201648" cy="28419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106" name="Line 3106"/>
            <p:cNvCxnSpPr/>
            <p:nvPr/>
          </p:nvCxnSpPr>
          <p:spPr>
            <a:xfrm flipH="1" flipV="1">
              <a:off x="6171030" y="3202261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107" name="Line 3107"/>
            <p:cNvCxnSpPr/>
            <p:nvPr/>
          </p:nvCxnSpPr>
          <p:spPr>
            <a:xfrm flipH="0" flipV="1">
              <a:off x="6497733" y="2976538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108" name="Line 3108"/>
            <p:cNvCxnSpPr/>
            <p:nvPr/>
          </p:nvCxnSpPr>
          <p:spPr>
            <a:xfrm flipH="0" flipV="1">
              <a:off x="6497733" y="3265112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109" name="Line 3109"/>
            <p:cNvCxnSpPr/>
            <p:nvPr/>
          </p:nvCxnSpPr>
          <p:spPr>
            <a:xfrm flipH="0" flipV="1">
              <a:off x="6745571" y="3376435"/>
              <a:ext cx="316847" cy="34148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110" name="Line 3110"/>
            <p:cNvCxnSpPr/>
            <p:nvPr/>
          </p:nvCxnSpPr>
          <p:spPr>
            <a:xfrm flipH="1" flipV="1">
              <a:off x="6735715" y="3255213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111" name="Line 3111"/>
            <p:cNvCxnSpPr/>
            <p:nvPr/>
          </p:nvCxnSpPr>
          <p:spPr>
            <a:xfrm flipH="0" flipV="1">
              <a:off x="7062418" y="3029490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112" name="Line 3112"/>
            <p:cNvCxnSpPr/>
            <p:nvPr/>
          </p:nvCxnSpPr>
          <p:spPr>
            <a:xfrm flipH="0" flipV="1">
              <a:off x="7062418" y="3318065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113" name="Line 3113"/>
            <p:cNvCxnSpPr/>
            <p:nvPr/>
          </p:nvCxnSpPr>
          <p:spPr>
            <a:xfrm flipH="0" flipV="0">
              <a:off x="7062418" y="3376435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114" name="Line 3114"/>
            <p:cNvCxnSpPr/>
            <p:nvPr/>
          </p:nvCxnSpPr>
          <p:spPr>
            <a:xfrm flipH="0" flipV="0">
              <a:off x="6745571" y="3717915"/>
              <a:ext cx="411850" cy="21766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115" name="Line 3115"/>
            <p:cNvCxnSpPr/>
            <p:nvPr/>
          </p:nvCxnSpPr>
          <p:spPr>
            <a:xfrm flipH="0" flipV="1">
              <a:off x="7157421" y="3588639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116" name="Line 3116"/>
            <p:cNvCxnSpPr/>
            <p:nvPr/>
          </p:nvCxnSpPr>
          <p:spPr>
            <a:xfrm flipH="0" flipV="1">
              <a:off x="7157421" y="3877213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117" name="Line 3117"/>
            <p:cNvCxnSpPr/>
            <p:nvPr/>
          </p:nvCxnSpPr>
          <p:spPr>
            <a:xfrm flipH="0" flipV="0">
              <a:off x="7157421" y="3935584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118" name="Line 3118"/>
            <p:cNvCxnSpPr/>
            <p:nvPr/>
          </p:nvCxnSpPr>
          <p:spPr>
            <a:xfrm flipH="1" flipV="0">
              <a:off x="6889088" y="3935584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119" name="Line 3119"/>
            <p:cNvCxnSpPr/>
            <p:nvPr/>
          </p:nvCxnSpPr>
          <p:spPr>
            <a:xfrm flipH="0" flipV="1">
              <a:off x="6691500" y="4197513"/>
              <a:ext cx="570954" cy="97009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3120" name="Line 3120"/>
            <p:cNvCxnSpPr/>
            <p:nvPr/>
          </p:nvCxnSpPr>
          <p:spPr>
            <a:xfrm flipH="1" flipV="1">
              <a:off x="7014617" y="3803081"/>
              <a:ext cx="247838" cy="39443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121" name="Line 3121"/>
            <p:cNvCxnSpPr/>
            <p:nvPr/>
          </p:nvCxnSpPr>
          <p:spPr>
            <a:xfrm flipH="1" flipV="0">
              <a:off x="6812969" y="3803081"/>
              <a:ext cx="201648" cy="28419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122" name="Line 3122"/>
            <p:cNvCxnSpPr/>
            <p:nvPr/>
          </p:nvCxnSpPr>
          <p:spPr>
            <a:xfrm flipH="1" flipV="1">
              <a:off x="6687914" y="3681860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123" name="Line 3123"/>
            <p:cNvCxnSpPr/>
            <p:nvPr/>
          </p:nvCxnSpPr>
          <p:spPr>
            <a:xfrm flipH="0" flipV="1">
              <a:off x="7014617" y="3456136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124" name="Line 3124"/>
            <p:cNvCxnSpPr/>
            <p:nvPr/>
          </p:nvCxnSpPr>
          <p:spPr>
            <a:xfrm flipH="0" flipV="1">
              <a:off x="7014617" y="3744711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125" name="Line 3125"/>
            <p:cNvCxnSpPr/>
            <p:nvPr/>
          </p:nvCxnSpPr>
          <p:spPr>
            <a:xfrm flipH="0" flipV="1">
              <a:off x="7262455" y="3856033"/>
              <a:ext cx="316847" cy="34148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126" name="Line 3126"/>
            <p:cNvCxnSpPr/>
            <p:nvPr/>
          </p:nvCxnSpPr>
          <p:spPr>
            <a:xfrm flipH="1" flipV="1">
              <a:off x="7252599" y="3734812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127" name="Line 3127"/>
            <p:cNvCxnSpPr/>
            <p:nvPr/>
          </p:nvCxnSpPr>
          <p:spPr>
            <a:xfrm flipH="0" flipV="1">
              <a:off x="7579302" y="3509088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128" name="Line 3128"/>
            <p:cNvCxnSpPr/>
            <p:nvPr/>
          </p:nvCxnSpPr>
          <p:spPr>
            <a:xfrm flipH="0" flipV="1">
              <a:off x="7579302" y="3797663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129" name="Line 3129"/>
            <p:cNvCxnSpPr/>
            <p:nvPr/>
          </p:nvCxnSpPr>
          <p:spPr>
            <a:xfrm flipH="0" flipV="0">
              <a:off x="7579302" y="3856033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130" name="Line 3130"/>
            <p:cNvCxnSpPr/>
            <p:nvPr/>
          </p:nvCxnSpPr>
          <p:spPr>
            <a:xfrm flipH="0" flipV="0">
              <a:off x="7262455" y="4197513"/>
              <a:ext cx="411850" cy="21766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131" name="Line 3131"/>
            <p:cNvCxnSpPr/>
            <p:nvPr/>
          </p:nvCxnSpPr>
          <p:spPr>
            <a:xfrm flipH="0" flipV="1">
              <a:off x="7674305" y="4068237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132" name="Line 3132"/>
            <p:cNvCxnSpPr/>
            <p:nvPr/>
          </p:nvCxnSpPr>
          <p:spPr>
            <a:xfrm flipH="0" flipV="1">
              <a:off x="7674305" y="4356812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133" name="Line 3133"/>
            <p:cNvCxnSpPr/>
            <p:nvPr/>
          </p:nvCxnSpPr>
          <p:spPr>
            <a:xfrm flipH="0" flipV="0">
              <a:off x="7674305" y="4415182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134" name="Line 3134"/>
            <p:cNvCxnSpPr/>
            <p:nvPr/>
          </p:nvCxnSpPr>
          <p:spPr>
            <a:xfrm flipH="1" flipV="0">
              <a:off x="7405972" y="4415182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135" name="Line 3135"/>
            <p:cNvCxnSpPr/>
            <p:nvPr/>
          </p:nvCxnSpPr>
          <p:spPr>
            <a:xfrm flipH="1" flipV="0">
              <a:off x="7158797" y="4197513"/>
              <a:ext cx="103658" cy="45415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136" name="Line 3136"/>
            <p:cNvCxnSpPr/>
            <p:nvPr/>
          </p:nvCxnSpPr>
          <p:spPr>
            <a:xfrm flipH="0" flipV="1">
              <a:off x="7158797" y="4593296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137" name="Line 3137"/>
            <p:cNvCxnSpPr/>
            <p:nvPr/>
          </p:nvCxnSpPr>
          <p:spPr>
            <a:xfrm flipH="0" flipV="0">
              <a:off x="7158797" y="4651667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138" name="Line 3138"/>
            <p:cNvCxnSpPr/>
            <p:nvPr/>
          </p:nvCxnSpPr>
          <p:spPr>
            <a:xfrm flipH="1" flipV="0">
              <a:off x="6890465" y="4651667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139" name="Line 3139"/>
            <p:cNvCxnSpPr/>
            <p:nvPr/>
          </p:nvCxnSpPr>
          <p:spPr>
            <a:xfrm flipH="1" flipV="1">
              <a:off x="6874601" y="4450019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140" name="Line 3140"/>
            <p:cNvCxnSpPr/>
            <p:nvPr/>
          </p:nvCxnSpPr>
          <p:spPr>
            <a:xfrm flipH="0" flipV="0">
              <a:off x="6691500" y="4294522"/>
              <a:ext cx="241477" cy="526392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3141" name="Line 3141"/>
            <p:cNvCxnSpPr/>
            <p:nvPr/>
          </p:nvCxnSpPr>
          <p:spPr>
            <a:xfrm flipH="0" flipV="1">
              <a:off x="6932978" y="4479434"/>
              <a:ext cx="316847" cy="34148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142" name="Line 3142"/>
            <p:cNvCxnSpPr/>
            <p:nvPr/>
          </p:nvCxnSpPr>
          <p:spPr>
            <a:xfrm flipH="1" flipV="1">
              <a:off x="6923122" y="4358213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143" name="Line 3143"/>
            <p:cNvCxnSpPr/>
            <p:nvPr/>
          </p:nvCxnSpPr>
          <p:spPr>
            <a:xfrm flipH="0" flipV="1">
              <a:off x="7249825" y="4132489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144" name="Line 3144"/>
            <p:cNvCxnSpPr/>
            <p:nvPr/>
          </p:nvCxnSpPr>
          <p:spPr>
            <a:xfrm flipH="0" flipV="1">
              <a:off x="7249825" y="4421064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145" name="Line 3145"/>
            <p:cNvCxnSpPr/>
            <p:nvPr/>
          </p:nvCxnSpPr>
          <p:spPr>
            <a:xfrm flipH="0" flipV="0">
              <a:off x="7249825" y="4479434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146" name="Line 3146"/>
            <p:cNvCxnSpPr/>
            <p:nvPr/>
          </p:nvCxnSpPr>
          <p:spPr>
            <a:xfrm flipH="0" flipV="0">
              <a:off x="6932978" y="4820914"/>
              <a:ext cx="411850" cy="21766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147" name="Line 3147"/>
            <p:cNvCxnSpPr/>
            <p:nvPr/>
          </p:nvCxnSpPr>
          <p:spPr>
            <a:xfrm flipH="0" flipV="1">
              <a:off x="7344828" y="4691638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148" name="Line 3148"/>
            <p:cNvCxnSpPr/>
            <p:nvPr/>
          </p:nvCxnSpPr>
          <p:spPr>
            <a:xfrm flipH="0" flipV="1">
              <a:off x="7344828" y="4980213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149" name="Line 3149"/>
            <p:cNvCxnSpPr/>
            <p:nvPr/>
          </p:nvCxnSpPr>
          <p:spPr>
            <a:xfrm flipH="0" flipV="0">
              <a:off x="7344828" y="5038583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150" name="Line 3150"/>
            <p:cNvCxnSpPr/>
            <p:nvPr/>
          </p:nvCxnSpPr>
          <p:spPr>
            <a:xfrm flipH="1" flipV="0">
              <a:off x="7076495" y="5038583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151" name="Line 3151"/>
            <p:cNvCxnSpPr/>
            <p:nvPr/>
          </p:nvCxnSpPr>
          <p:spPr>
            <a:xfrm flipH="1" flipV="0">
              <a:off x="6829320" y="4820914"/>
              <a:ext cx="103658" cy="45415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152" name="Line 3152"/>
            <p:cNvCxnSpPr/>
            <p:nvPr/>
          </p:nvCxnSpPr>
          <p:spPr>
            <a:xfrm flipH="0" flipV="1">
              <a:off x="6829320" y="5216697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153" name="Line 3153"/>
            <p:cNvCxnSpPr/>
            <p:nvPr/>
          </p:nvCxnSpPr>
          <p:spPr>
            <a:xfrm flipH="0" flipV="0">
              <a:off x="6829320" y="5275068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154" name="Line 3154"/>
            <p:cNvCxnSpPr/>
            <p:nvPr/>
          </p:nvCxnSpPr>
          <p:spPr>
            <a:xfrm flipH="1" flipV="0">
              <a:off x="6560988" y="5275068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155" name="Line 3155"/>
            <p:cNvCxnSpPr/>
            <p:nvPr/>
          </p:nvCxnSpPr>
          <p:spPr>
            <a:xfrm flipH="1" flipV="1">
              <a:off x="6545124" y="5073420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156" name="Line 3156"/>
            <p:cNvCxnSpPr/>
            <p:nvPr/>
          </p:nvCxnSpPr>
          <p:spPr>
            <a:xfrm flipH="1" flipV="0">
              <a:off x="6467471" y="4820914"/>
              <a:ext cx="465507" cy="1741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157" name="Line 3157"/>
            <p:cNvCxnSpPr/>
            <p:nvPr/>
          </p:nvCxnSpPr>
          <p:spPr>
            <a:xfrm flipH="0" flipV="0">
              <a:off x="6467471" y="4838332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158" name="Line 3158"/>
            <p:cNvCxnSpPr/>
            <p:nvPr/>
          </p:nvCxnSpPr>
          <p:spPr>
            <a:xfrm flipH="1" flipV="0">
              <a:off x="6199138" y="4838332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159" name="Line 3159"/>
            <p:cNvCxnSpPr/>
            <p:nvPr/>
          </p:nvCxnSpPr>
          <p:spPr>
            <a:xfrm flipH="1" flipV="1">
              <a:off x="6183274" y="4636684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160" name="Line 3160"/>
            <p:cNvCxnSpPr/>
            <p:nvPr/>
          </p:nvCxnSpPr>
          <p:spPr>
            <a:xfrm flipH="0" flipV="1">
              <a:off x="6467471" y="4511629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161" name="Line 3161"/>
            <p:cNvCxnSpPr/>
            <p:nvPr/>
          </p:nvCxnSpPr>
          <p:spPr>
            <a:xfrm flipH="0" flipV="0">
              <a:off x="6236057" y="4785374"/>
              <a:ext cx="592004" cy="312883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3162" name="Line 3162"/>
            <p:cNvCxnSpPr/>
            <p:nvPr/>
          </p:nvCxnSpPr>
          <p:spPr>
            <a:xfrm flipH="0" flipV="1">
              <a:off x="6828060" y="4521649"/>
              <a:ext cx="54070" cy="576607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3163" name="Line 3163"/>
            <p:cNvCxnSpPr/>
            <p:nvPr/>
          </p:nvCxnSpPr>
          <p:spPr>
            <a:xfrm flipH="1" flipV="0">
              <a:off x="6436993" y="4521649"/>
              <a:ext cx="445137" cy="13730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164" name="Line 3164"/>
            <p:cNvCxnSpPr/>
            <p:nvPr/>
          </p:nvCxnSpPr>
          <p:spPr>
            <a:xfrm flipH="0" flipV="0">
              <a:off x="6436993" y="4658956"/>
              <a:ext cx="222322" cy="2683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165" name="Line 3165"/>
            <p:cNvCxnSpPr/>
            <p:nvPr/>
          </p:nvCxnSpPr>
          <p:spPr>
            <a:xfrm flipH="1" flipV="0">
              <a:off x="6235345" y="4658956"/>
              <a:ext cx="201648" cy="28419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166" name="Line 3166"/>
            <p:cNvCxnSpPr/>
            <p:nvPr/>
          </p:nvCxnSpPr>
          <p:spPr>
            <a:xfrm flipH="1" flipV="1">
              <a:off x="6110291" y="4537734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167" name="Line 3167"/>
            <p:cNvCxnSpPr/>
            <p:nvPr/>
          </p:nvCxnSpPr>
          <p:spPr>
            <a:xfrm flipH="0" flipV="1">
              <a:off x="6436993" y="4312011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168" name="Line 3168"/>
            <p:cNvCxnSpPr/>
            <p:nvPr/>
          </p:nvCxnSpPr>
          <p:spPr>
            <a:xfrm flipH="1" flipV="1">
              <a:off x="6634293" y="4127217"/>
              <a:ext cx="247838" cy="39443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169" name="Line 3169"/>
            <p:cNvCxnSpPr/>
            <p:nvPr/>
          </p:nvCxnSpPr>
          <p:spPr>
            <a:xfrm flipH="1" flipV="0">
              <a:off x="6432645" y="4127217"/>
              <a:ext cx="201648" cy="28419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170" name="Line 3170"/>
            <p:cNvCxnSpPr/>
            <p:nvPr/>
          </p:nvCxnSpPr>
          <p:spPr>
            <a:xfrm flipH="1" flipV="1">
              <a:off x="6307590" y="4005996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171" name="Line 3171"/>
            <p:cNvCxnSpPr/>
            <p:nvPr/>
          </p:nvCxnSpPr>
          <p:spPr>
            <a:xfrm flipH="0" flipV="1">
              <a:off x="6634293" y="3780272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172" name="Line 3172"/>
            <p:cNvCxnSpPr/>
            <p:nvPr/>
          </p:nvCxnSpPr>
          <p:spPr>
            <a:xfrm flipH="0" flipV="1">
              <a:off x="6634293" y="4068847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173" name="Line 3173"/>
            <p:cNvCxnSpPr/>
            <p:nvPr/>
          </p:nvCxnSpPr>
          <p:spPr>
            <a:xfrm flipH="0" flipV="1">
              <a:off x="6882131" y="4180170"/>
              <a:ext cx="316847" cy="34148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174" name="Line 3174"/>
            <p:cNvCxnSpPr/>
            <p:nvPr/>
          </p:nvCxnSpPr>
          <p:spPr>
            <a:xfrm flipH="1" flipV="1">
              <a:off x="6872275" y="4058948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175" name="Line 3175"/>
            <p:cNvCxnSpPr/>
            <p:nvPr/>
          </p:nvCxnSpPr>
          <p:spPr>
            <a:xfrm flipH="0" flipV="1">
              <a:off x="7198978" y="3833224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176" name="Line 3176"/>
            <p:cNvCxnSpPr/>
            <p:nvPr/>
          </p:nvCxnSpPr>
          <p:spPr>
            <a:xfrm flipH="0" flipV="1">
              <a:off x="7198978" y="4121799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177" name="Line 3177"/>
            <p:cNvCxnSpPr/>
            <p:nvPr/>
          </p:nvCxnSpPr>
          <p:spPr>
            <a:xfrm flipH="0" flipV="0">
              <a:off x="7198978" y="4180170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178" name="Line 3178"/>
            <p:cNvCxnSpPr/>
            <p:nvPr/>
          </p:nvCxnSpPr>
          <p:spPr>
            <a:xfrm flipH="0" flipV="0">
              <a:off x="6882131" y="4521649"/>
              <a:ext cx="411850" cy="21766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179" name="Line 3179"/>
            <p:cNvCxnSpPr/>
            <p:nvPr/>
          </p:nvCxnSpPr>
          <p:spPr>
            <a:xfrm flipH="0" flipV="1">
              <a:off x="7293981" y="4392373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180" name="Line 3180"/>
            <p:cNvCxnSpPr/>
            <p:nvPr/>
          </p:nvCxnSpPr>
          <p:spPr>
            <a:xfrm flipH="0" flipV="1">
              <a:off x="7293981" y="4680948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181" name="Line 3181"/>
            <p:cNvCxnSpPr/>
            <p:nvPr/>
          </p:nvCxnSpPr>
          <p:spPr>
            <a:xfrm flipH="0" flipV="0">
              <a:off x="7293981" y="4739318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182" name="Line 3182"/>
            <p:cNvCxnSpPr/>
            <p:nvPr/>
          </p:nvCxnSpPr>
          <p:spPr>
            <a:xfrm flipH="1" flipV="0">
              <a:off x="7025648" y="4739318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183" name="Line 3183"/>
            <p:cNvCxnSpPr/>
            <p:nvPr/>
          </p:nvCxnSpPr>
          <p:spPr>
            <a:xfrm flipH="0" flipV="1">
              <a:off x="6828060" y="5001248"/>
              <a:ext cx="570954" cy="97009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3184" name="Line 3184"/>
            <p:cNvCxnSpPr/>
            <p:nvPr/>
          </p:nvCxnSpPr>
          <p:spPr>
            <a:xfrm flipH="1" flipV="1">
              <a:off x="7151177" y="4606816"/>
              <a:ext cx="247838" cy="39443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185" name="Line 3185"/>
            <p:cNvCxnSpPr/>
            <p:nvPr/>
          </p:nvCxnSpPr>
          <p:spPr>
            <a:xfrm flipH="1" flipV="0">
              <a:off x="6949529" y="4606816"/>
              <a:ext cx="201648" cy="28419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186" name="Line 3186"/>
            <p:cNvCxnSpPr/>
            <p:nvPr/>
          </p:nvCxnSpPr>
          <p:spPr>
            <a:xfrm flipH="1" flipV="1">
              <a:off x="6824474" y="4485594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187" name="Line 3187"/>
            <p:cNvCxnSpPr/>
            <p:nvPr/>
          </p:nvCxnSpPr>
          <p:spPr>
            <a:xfrm flipH="0" flipV="1">
              <a:off x="7151177" y="4259871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188" name="Line 3188"/>
            <p:cNvCxnSpPr/>
            <p:nvPr/>
          </p:nvCxnSpPr>
          <p:spPr>
            <a:xfrm flipH="0" flipV="1">
              <a:off x="7151177" y="4548445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189" name="Line 3189"/>
            <p:cNvCxnSpPr/>
            <p:nvPr/>
          </p:nvCxnSpPr>
          <p:spPr>
            <a:xfrm flipH="0" flipV="1">
              <a:off x="7399015" y="4659768"/>
              <a:ext cx="316847" cy="34148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190" name="Line 3190"/>
            <p:cNvCxnSpPr/>
            <p:nvPr/>
          </p:nvCxnSpPr>
          <p:spPr>
            <a:xfrm flipH="1" flipV="1">
              <a:off x="7389159" y="4538546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191" name="Line 3191"/>
            <p:cNvCxnSpPr/>
            <p:nvPr/>
          </p:nvCxnSpPr>
          <p:spPr>
            <a:xfrm flipH="0" flipV="1">
              <a:off x="7715862" y="4312823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192" name="Line 3192"/>
            <p:cNvCxnSpPr/>
            <p:nvPr/>
          </p:nvCxnSpPr>
          <p:spPr>
            <a:xfrm flipH="0" flipV="1">
              <a:off x="7715862" y="4601398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193" name="Line 3193"/>
            <p:cNvCxnSpPr/>
            <p:nvPr/>
          </p:nvCxnSpPr>
          <p:spPr>
            <a:xfrm flipH="0" flipV="0">
              <a:off x="7715862" y="4659768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194" name="Line 3194"/>
            <p:cNvCxnSpPr/>
            <p:nvPr/>
          </p:nvCxnSpPr>
          <p:spPr>
            <a:xfrm flipH="0" flipV="0">
              <a:off x="7399015" y="5001248"/>
              <a:ext cx="411850" cy="21766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195" name="Line 3195"/>
            <p:cNvCxnSpPr/>
            <p:nvPr/>
          </p:nvCxnSpPr>
          <p:spPr>
            <a:xfrm flipH="0" flipV="1">
              <a:off x="7810865" y="4871972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196" name="Line 3196"/>
            <p:cNvCxnSpPr/>
            <p:nvPr/>
          </p:nvCxnSpPr>
          <p:spPr>
            <a:xfrm flipH="0" flipV="1">
              <a:off x="7810865" y="5160546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197" name="Line 3197"/>
            <p:cNvCxnSpPr/>
            <p:nvPr/>
          </p:nvCxnSpPr>
          <p:spPr>
            <a:xfrm flipH="0" flipV="0">
              <a:off x="7810865" y="5218917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198" name="Line 3198"/>
            <p:cNvCxnSpPr/>
            <p:nvPr/>
          </p:nvCxnSpPr>
          <p:spPr>
            <a:xfrm flipH="1" flipV="0">
              <a:off x="7542532" y="5218917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199" name="Line 3199"/>
            <p:cNvCxnSpPr/>
            <p:nvPr/>
          </p:nvCxnSpPr>
          <p:spPr>
            <a:xfrm flipH="1" flipV="0">
              <a:off x="7295357" y="5001248"/>
              <a:ext cx="103658" cy="45415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200" name="Line 3200"/>
            <p:cNvCxnSpPr/>
            <p:nvPr/>
          </p:nvCxnSpPr>
          <p:spPr>
            <a:xfrm flipH="0" flipV="1">
              <a:off x="7295357" y="5397031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201" name="Line 3201"/>
            <p:cNvCxnSpPr/>
            <p:nvPr/>
          </p:nvCxnSpPr>
          <p:spPr>
            <a:xfrm flipH="0" flipV="0">
              <a:off x="7295357" y="5455401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202" name="Line 3202"/>
            <p:cNvCxnSpPr/>
            <p:nvPr/>
          </p:nvCxnSpPr>
          <p:spPr>
            <a:xfrm flipH="1" flipV="0">
              <a:off x="7027025" y="5455401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203" name="Line 3203"/>
            <p:cNvCxnSpPr/>
            <p:nvPr/>
          </p:nvCxnSpPr>
          <p:spPr>
            <a:xfrm flipH="1" flipV="1">
              <a:off x="7011161" y="5253753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204" name="Line 3204"/>
            <p:cNvCxnSpPr/>
            <p:nvPr/>
          </p:nvCxnSpPr>
          <p:spPr>
            <a:xfrm flipH="0" flipV="0">
              <a:off x="6828060" y="5098257"/>
              <a:ext cx="241477" cy="526392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3205" name="Line 3205"/>
            <p:cNvCxnSpPr/>
            <p:nvPr/>
          </p:nvCxnSpPr>
          <p:spPr>
            <a:xfrm flipH="0" flipV="1">
              <a:off x="7069538" y="5283169"/>
              <a:ext cx="316847" cy="34148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206" name="Line 3206"/>
            <p:cNvCxnSpPr/>
            <p:nvPr/>
          </p:nvCxnSpPr>
          <p:spPr>
            <a:xfrm flipH="1" flipV="1">
              <a:off x="7059682" y="5161947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207" name="Line 3207"/>
            <p:cNvCxnSpPr/>
            <p:nvPr/>
          </p:nvCxnSpPr>
          <p:spPr>
            <a:xfrm flipH="0" flipV="1">
              <a:off x="7386385" y="4936224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208" name="Line 3208"/>
            <p:cNvCxnSpPr/>
            <p:nvPr/>
          </p:nvCxnSpPr>
          <p:spPr>
            <a:xfrm flipH="0" flipV="1">
              <a:off x="7386385" y="5224798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209" name="Line 3209"/>
            <p:cNvCxnSpPr/>
            <p:nvPr/>
          </p:nvCxnSpPr>
          <p:spPr>
            <a:xfrm flipH="0" flipV="0">
              <a:off x="7386385" y="5283169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210" name="Line 3210"/>
            <p:cNvCxnSpPr/>
            <p:nvPr/>
          </p:nvCxnSpPr>
          <p:spPr>
            <a:xfrm flipH="0" flipV="0">
              <a:off x="7069538" y="5624649"/>
              <a:ext cx="411850" cy="21766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211" name="Line 3211"/>
            <p:cNvCxnSpPr/>
            <p:nvPr/>
          </p:nvCxnSpPr>
          <p:spPr>
            <a:xfrm flipH="0" flipV="1">
              <a:off x="7481388" y="5495373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212" name="Line 3212"/>
            <p:cNvCxnSpPr/>
            <p:nvPr/>
          </p:nvCxnSpPr>
          <p:spPr>
            <a:xfrm flipH="0" flipV="1">
              <a:off x="7481388" y="5783947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213" name="Line 3213"/>
            <p:cNvCxnSpPr/>
            <p:nvPr/>
          </p:nvCxnSpPr>
          <p:spPr>
            <a:xfrm flipH="0" flipV="0">
              <a:off x="7481388" y="5842318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214" name="Line 3214"/>
            <p:cNvCxnSpPr/>
            <p:nvPr/>
          </p:nvCxnSpPr>
          <p:spPr>
            <a:xfrm flipH="1" flipV="0">
              <a:off x="7213055" y="5842318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215" name="Line 3215"/>
            <p:cNvCxnSpPr/>
            <p:nvPr/>
          </p:nvCxnSpPr>
          <p:spPr>
            <a:xfrm flipH="1" flipV="0">
              <a:off x="6965880" y="5624649"/>
              <a:ext cx="103658" cy="45415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216" name="Line 3216"/>
            <p:cNvCxnSpPr/>
            <p:nvPr/>
          </p:nvCxnSpPr>
          <p:spPr>
            <a:xfrm flipH="0" flipV="1">
              <a:off x="6965880" y="6020432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217" name="Line 3217"/>
            <p:cNvCxnSpPr/>
            <p:nvPr/>
          </p:nvCxnSpPr>
          <p:spPr>
            <a:xfrm flipH="0" flipV="0">
              <a:off x="6965880" y="6078802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218" name="Line 3218"/>
            <p:cNvCxnSpPr/>
            <p:nvPr/>
          </p:nvCxnSpPr>
          <p:spPr>
            <a:xfrm flipH="1" flipV="0">
              <a:off x="6697548" y="6078802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219" name="Line 3219"/>
            <p:cNvCxnSpPr/>
            <p:nvPr/>
          </p:nvCxnSpPr>
          <p:spPr>
            <a:xfrm flipH="1" flipV="1">
              <a:off x="6681684" y="5877154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220" name="Line 3220"/>
            <p:cNvCxnSpPr/>
            <p:nvPr/>
          </p:nvCxnSpPr>
          <p:spPr>
            <a:xfrm flipH="1" flipV="0">
              <a:off x="6604031" y="5624649"/>
              <a:ext cx="465507" cy="1741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221" name="Line 3221"/>
            <p:cNvCxnSpPr/>
            <p:nvPr/>
          </p:nvCxnSpPr>
          <p:spPr>
            <a:xfrm flipH="0" flipV="0">
              <a:off x="6604031" y="5642067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222" name="Line 3222"/>
            <p:cNvCxnSpPr/>
            <p:nvPr/>
          </p:nvCxnSpPr>
          <p:spPr>
            <a:xfrm flipH="1" flipV="0">
              <a:off x="6335698" y="5642067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223" name="Line 3223"/>
            <p:cNvCxnSpPr/>
            <p:nvPr/>
          </p:nvCxnSpPr>
          <p:spPr>
            <a:xfrm flipH="1" flipV="1">
              <a:off x="6319834" y="5440419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224" name="Line 3224"/>
            <p:cNvCxnSpPr/>
            <p:nvPr/>
          </p:nvCxnSpPr>
          <p:spPr>
            <a:xfrm flipH="0" flipV="1">
              <a:off x="6604031" y="5315364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225" name="Line 3225"/>
            <p:cNvCxnSpPr/>
            <p:nvPr/>
          </p:nvCxnSpPr>
          <p:spPr>
            <a:xfrm flipH="1" flipV="0">
              <a:off x="6382104" y="5098257"/>
              <a:ext cx="445957" cy="369490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3226" name="Line 3226"/>
            <p:cNvCxnSpPr/>
            <p:nvPr/>
          </p:nvCxnSpPr>
          <p:spPr>
            <a:xfrm flipH="0" flipV="0">
              <a:off x="6382104" y="5467746"/>
              <a:ext cx="411850" cy="21766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227" name="Line 3227"/>
            <p:cNvCxnSpPr/>
            <p:nvPr/>
          </p:nvCxnSpPr>
          <p:spPr>
            <a:xfrm flipH="0" flipV="1">
              <a:off x="6793954" y="5338470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228" name="Line 3228"/>
            <p:cNvCxnSpPr/>
            <p:nvPr/>
          </p:nvCxnSpPr>
          <p:spPr>
            <a:xfrm flipH="0" flipV="1">
              <a:off x="6793954" y="5627045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229" name="Line 3229"/>
            <p:cNvCxnSpPr/>
            <p:nvPr/>
          </p:nvCxnSpPr>
          <p:spPr>
            <a:xfrm flipH="0" flipV="0">
              <a:off x="6793954" y="5685415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230" name="Line 3230"/>
            <p:cNvCxnSpPr/>
            <p:nvPr/>
          </p:nvCxnSpPr>
          <p:spPr>
            <a:xfrm flipH="1" flipV="0">
              <a:off x="6525622" y="5685415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231" name="Line 3231"/>
            <p:cNvCxnSpPr/>
            <p:nvPr/>
          </p:nvCxnSpPr>
          <p:spPr>
            <a:xfrm flipH="1" flipV="0">
              <a:off x="6278446" y="5467746"/>
              <a:ext cx="103658" cy="45415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232" name="Line 3232"/>
            <p:cNvCxnSpPr/>
            <p:nvPr/>
          </p:nvCxnSpPr>
          <p:spPr>
            <a:xfrm flipH="0" flipV="1">
              <a:off x="6278446" y="5863529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233" name="Line 3233"/>
            <p:cNvCxnSpPr/>
            <p:nvPr/>
          </p:nvCxnSpPr>
          <p:spPr>
            <a:xfrm flipH="0" flipV="0">
              <a:off x="6278446" y="5921900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234" name="Line 3234"/>
            <p:cNvCxnSpPr/>
            <p:nvPr/>
          </p:nvCxnSpPr>
          <p:spPr>
            <a:xfrm flipH="1" flipV="0">
              <a:off x="6010114" y="5921900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235" name="Line 3235"/>
            <p:cNvCxnSpPr/>
            <p:nvPr/>
          </p:nvCxnSpPr>
          <p:spPr>
            <a:xfrm flipH="1" flipV="1">
              <a:off x="5994250" y="5720252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236" name="Line 3236"/>
            <p:cNvCxnSpPr/>
            <p:nvPr/>
          </p:nvCxnSpPr>
          <p:spPr>
            <a:xfrm flipH="1" flipV="0">
              <a:off x="5916597" y="5467746"/>
              <a:ext cx="465507" cy="1741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237" name="Line 3237"/>
            <p:cNvCxnSpPr/>
            <p:nvPr/>
          </p:nvCxnSpPr>
          <p:spPr>
            <a:xfrm flipH="0" flipV="0">
              <a:off x="5916597" y="5485164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238" name="Line 3238"/>
            <p:cNvCxnSpPr/>
            <p:nvPr/>
          </p:nvCxnSpPr>
          <p:spPr>
            <a:xfrm flipH="1" flipV="0">
              <a:off x="5648264" y="5485164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239" name="Line 3239"/>
            <p:cNvCxnSpPr/>
            <p:nvPr/>
          </p:nvCxnSpPr>
          <p:spPr>
            <a:xfrm flipH="1" flipV="1">
              <a:off x="5632400" y="5283516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240" name="Line 3240"/>
            <p:cNvCxnSpPr/>
            <p:nvPr/>
          </p:nvCxnSpPr>
          <p:spPr>
            <a:xfrm flipH="0" flipV="1">
              <a:off x="5916597" y="5158462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241" name="Line 3241"/>
            <p:cNvCxnSpPr/>
            <p:nvPr/>
          </p:nvCxnSpPr>
          <p:spPr>
            <a:xfrm flipH="1" flipV="1">
              <a:off x="6244797" y="5022609"/>
              <a:ext cx="137307" cy="44513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242" name="Line 3242"/>
            <p:cNvCxnSpPr/>
            <p:nvPr/>
          </p:nvCxnSpPr>
          <p:spPr>
            <a:xfrm flipH="1" flipV="0">
              <a:off x="5976465" y="5022609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243" name="Line 3243"/>
            <p:cNvCxnSpPr/>
            <p:nvPr/>
          </p:nvCxnSpPr>
          <p:spPr>
            <a:xfrm flipH="1" flipV="1">
              <a:off x="5960601" y="4820961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244" name="Line 3244"/>
            <p:cNvCxnSpPr/>
            <p:nvPr/>
          </p:nvCxnSpPr>
          <p:spPr>
            <a:xfrm flipH="0" flipV="1">
              <a:off x="6244797" y="4695906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245" name="Line 3245"/>
            <p:cNvCxnSpPr/>
            <p:nvPr/>
          </p:nvCxnSpPr>
          <p:spPr>
            <a:xfrm flipH="0" flipV="0">
              <a:off x="6244797" y="5022609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246" name="Line 3246"/>
            <p:cNvCxnSpPr/>
            <p:nvPr/>
          </p:nvCxnSpPr>
          <p:spPr>
            <a:xfrm flipH="1" flipV="0">
              <a:off x="6087057" y="4785374"/>
              <a:ext cx="149000" cy="652812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3247" name="Line 3247"/>
            <p:cNvCxnSpPr/>
            <p:nvPr/>
          </p:nvCxnSpPr>
          <p:spPr>
            <a:xfrm flipH="0" flipV="1">
              <a:off x="6087057" y="5341176"/>
              <a:ext cx="570954" cy="97009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3248" name="Line 3248"/>
            <p:cNvCxnSpPr/>
            <p:nvPr/>
          </p:nvCxnSpPr>
          <p:spPr>
            <a:xfrm flipH="1" flipV="1">
              <a:off x="6410173" y="4946744"/>
              <a:ext cx="247838" cy="39443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249" name="Line 3249"/>
            <p:cNvCxnSpPr/>
            <p:nvPr/>
          </p:nvCxnSpPr>
          <p:spPr>
            <a:xfrm flipH="1" flipV="0">
              <a:off x="6208525" y="4946744"/>
              <a:ext cx="201648" cy="28419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250" name="Line 3250"/>
            <p:cNvCxnSpPr/>
            <p:nvPr/>
          </p:nvCxnSpPr>
          <p:spPr>
            <a:xfrm flipH="1" flipV="1">
              <a:off x="6083470" y="4825523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251" name="Line 3251"/>
            <p:cNvCxnSpPr/>
            <p:nvPr/>
          </p:nvCxnSpPr>
          <p:spPr>
            <a:xfrm flipH="0" flipV="1">
              <a:off x="6410173" y="4599799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252" name="Line 3252"/>
            <p:cNvCxnSpPr/>
            <p:nvPr/>
          </p:nvCxnSpPr>
          <p:spPr>
            <a:xfrm flipH="0" flipV="1">
              <a:off x="6410173" y="4888374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253" name="Line 3253"/>
            <p:cNvCxnSpPr/>
            <p:nvPr/>
          </p:nvCxnSpPr>
          <p:spPr>
            <a:xfrm flipH="0" flipV="1">
              <a:off x="6658011" y="4999697"/>
              <a:ext cx="316847" cy="34148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254" name="Line 3254"/>
            <p:cNvCxnSpPr/>
            <p:nvPr/>
          </p:nvCxnSpPr>
          <p:spPr>
            <a:xfrm flipH="1" flipV="1">
              <a:off x="6648155" y="4878475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255" name="Line 3255"/>
            <p:cNvCxnSpPr/>
            <p:nvPr/>
          </p:nvCxnSpPr>
          <p:spPr>
            <a:xfrm flipH="0" flipV="1">
              <a:off x="6974858" y="4652752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256" name="Line 3256"/>
            <p:cNvCxnSpPr/>
            <p:nvPr/>
          </p:nvCxnSpPr>
          <p:spPr>
            <a:xfrm flipH="0" flipV="1">
              <a:off x="6974858" y="4941326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257" name="Line 3257"/>
            <p:cNvCxnSpPr/>
            <p:nvPr/>
          </p:nvCxnSpPr>
          <p:spPr>
            <a:xfrm flipH="0" flipV="0">
              <a:off x="6974858" y="4999697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258" name="Line 3258"/>
            <p:cNvCxnSpPr/>
            <p:nvPr/>
          </p:nvCxnSpPr>
          <p:spPr>
            <a:xfrm flipH="0" flipV="0">
              <a:off x="6658011" y="5341176"/>
              <a:ext cx="411850" cy="21766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259" name="Line 3259"/>
            <p:cNvCxnSpPr/>
            <p:nvPr/>
          </p:nvCxnSpPr>
          <p:spPr>
            <a:xfrm flipH="0" flipV="1">
              <a:off x="7069861" y="5211900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260" name="Line 3260"/>
            <p:cNvCxnSpPr/>
            <p:nvPr/>
          </p:nvCxnSpPr>
          <p:spPr>
            <a:xfrm flipH="0" flipV="1">
              <a:off x="7069861" y="5500475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261" name="Line 3261"/>
            <p:cNvCxnSpPr/>
            <p:nvPr/>
          </p:nvCxnSpPr>
          <p:spPr>
            <a:xfrm flipH="0" flipV="0">
              <a:off x="7069861" y="5558846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262" name="Line 3262"/>
            <p:cNvCxnSpPr/>
            <p:nvPr/>
          </p:nvCxnSpPr>
          <p:spPr>
            <a:xfrm flipH="1" flipV="0">
              <a:off x="6801529" y="5558846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263" name="Line 3263"/>
            <p:cNvCxnSpPr/>
            <p:nvPr/>
          </p:nvCxnSpPr>
          <p:spPr>
            <a:xfrm flipH="1" flipV="0">
              <a:off x="6554354" y="5341176"/>
              <a:ext cx="103658" cy="45415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264" name="Line 3264"/>
            <p:cNvCxnSpPr/>
            <p:nvPr/>
          </p:nvCxnSpPr>
          <p:spPr>
            <a:xfrm flipH="0" flipV="1">
              <a:off x="6554354" y="5736959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265" name="Line 3265"/>
            <p:cNvCxnSpPr/>
            <p:nvPr/>
          </p:nvCxnSpPr>
          <p:spPr>
            <a:xfrm flipH="0" flipV="0">
              <a:off x="6554354" y="5795330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266" name="Line 3266"/>
            <p:cNvCxnSpPr/>
            <p:nvPr/>
          </p:nvCxnSpPr>
          <p:spPr>
            <a:xfrm flipH="1" flipV="0">
              <a:off x="6286021" y="5795330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267" name="Line 3267"/>
            <p:cNvCxnSpPr/>
            <p:nvPr/>
          </p:nvCxnSpPr>
          <p:spPr>
            <a:xfrm flipH="1" flipV="1">
              <a:off x="6270157" y="5593682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268" name="Line 3268"/>
            <p:cNvCxnSpPr/>
            <p:nvPr/>
          </p:nvCxnSpPr>
          <p:spPr>
            <a:xfrm flipH="0" flipV="0">
              <a:off x="6087057" y="5438185"/>
              <a:ext cx="241477" cy="526392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3269" name="Line 3269"/>
            <p:cNvCxnSpPr/>
            <p:nvPr/>
          </p:nvCxnSpPr>
          <p:spPr>
            <a:xfrm flipH="0" flipV="1">
              <a:off x="6328534" y="5623098"/>
              <a:ext cx="316847" cy="34148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270" name="Line 3270"/>
            <p:cNvCxnSpPr/>
            <p:nvPr/>
          </p:nvCxnSpPr>
          <p:spPr>
            <a:xfrm flipH="1" flipV="1">
              <a:off x="6318678" y="5501876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271" name="Line 3271"/>
            <p:cNvCxnSpPr/>
            <p:nvPr/>
          </p:nvCxnSpPr>
          <p:spPr>
            <a:xfrm flipH="0" flipV="1">
              <a:off x="6645381" y="5276152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272" name="Line 3272"/>
            <p:cNvCxnSpPr/>
            <p:nvPr/>
          </p:nvCxnSpPr>
          <p:spPr>
            <a:xfrm flipH="0" flipV="1">
              <a:off x="6645381" y="5564727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273" name="Line 3273"/>
            <p:cNvCxnSpPr/>
            <p:nvPr/>
          </p:nvCxnSpPr>
          <p:spPr>
            <a:xfrm flipH="0" flipV="0">
              <a:off x="6645381" y="5623098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274" name="Line 3274"/>
            <p:cNvCxnSpPr/>
            <p:nvPr/>
          </p:nvCxnSpPr>
          <p:spPr>
            <a:xfrm flipH="0" flipV="0">
              <a:off x="6328534" y="5964577"/>
              <a:ext cx="411850" cy="21766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275" name="Line 3275"/>
            <p:cNvCxnSpPr/>
            <p:nvPr/>
          </p:nvCxnSpPr>
          <p:spPr>
            <a:xfrm flipH="0" flipV="1">
              <a:off x="6740384" y="5835301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276" name="Line 3276"/>
            <p:cNvCxnSpPr/>
            <p:nvPr/>
          </p:nvCxnSpPr>
          <p:spPr>
            <a:xfrm flipH="0" flipV="1">
              <a:off x="6740384" y="6123876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277" name="Line 3277"/>
            <p:cNvCxnSpPr/>
            <p:nvPr/>
          </p:nvCxnSpPr>
          <p:spPr>
            <a:xfrm flipH="0" flipV="0">
              <a:off x="6740384" y="6182246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278" name="Line 3278"/>
            <p:cNvCxnSpPr/>
            <p:nvPr/>
          </p:nvCxnSpPr>
          <p:spPr>
            <a:xfrm flipH="1" flipV="0">
              <a:off x="6472052" y="6182246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279" name="Line 3279"/>
            <p:cNvCxnSpPr/>
            <p:nvPr/>
          </p:nvCxnSpPr>
          <p:spPr>
            <a:xfrm flipH="1" flipV="0">
              <a:off x="6224877" y="5964577"/>
              <a:ext cx="103658" cy="45415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280" name="Line 3280"/>
            <p:cNvCxnSpPr/>
            <p:nvPr/>
          </p:nvCxnSpPr>
          <p:spPr>
            <a:xfrm flipH="0" flipV="1">
              <a:off x="6224877" y="6360360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281" name="Line 3281"/>
            <p:cNvCxnSpPr/>
            <p:nvPr/>
          </p:nvCxnSpPr>
          <p:spPr>
            <a:xfrm flipH="0" flipV="0">
              <a:off x="6224877" y="6418731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282" name="Line 3282"/>
            <p:cNvCxnSpPr/>
            <p:nvPr/>
          </p:nvCxnSpPr>
          <p:spPr>
            <a:xfrm flipH="1" flipV="0">
              <a:off x="5956544" y="6418731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283" name="Line 3283"/>
            <p:cNvCxnSpPr/>
            <p:nvPr/>
          </p:nvCxnSpPr>
          <p:spPr>
            <a:xfrm flipH="1" flipV="1">
              <a:off x="5940680" y="6217083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284" name="Line 3284"/>
            <p:cNvCxnSpPr/>
            <p:nvPr/>
          </p:nvCxnSpPr>
          <p:spPr>
            <a:xfrm flipH="1" flipV="0">
              <a:off x="5863027" y="5964577"/>
              <a:ext cx="465507" cy="1741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285" name="Line 3285"/>
            <p:cNvCxnSpPr/>
            <p:nvPr/>
          </p:nvCxnSpPr>
          <p:spPr>
            <a:xfrm flipH="0" flipV="0">
              <a:off x="5863027" y="5981995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286" name="Line 3286"/>
            <p:cNvCxnSpPr/>
            <p:nvPr/>
          </p:nvCxnSpPr>
          <p:spPr>
            <a:xfrm flipH="1" flipV="0">
              <a:off x="5594695" y="5981995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287" name="Line 3287"/>
            <p:cNvCxnSpPr/>
            <p:nvPr/>
          </p:nvCxnSpPr>
          <p:spPr>
            <a:xfrm flipH="1" flipV="1">
              <a:off x="5578831" y="5780347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288" name="Line 3288"/>
            <p:cNvCxnSpPr/>
            <p:nvPr/>
          </p:nvCxnSpPr>
          <p:spPr>
            <a:xfrm flipH="0" flipV="1">
              <a:off x="5863027" y="5655292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289" name="Line 3289"/>
            <p:cNvCxnSpPr/>
            <p:nvPr/>
          </p:nvCxnSpPr>
          <p:spPr>
            <a:xfrm flipH="1" flipV="0">
              <a:off x="5641100" y="5438185"/>
              <a:ext cx="445957" cy="369490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3290" name="Line 3290"/>
            <p:cNvCxnSpPr/>
            <p:nvPr/>
          </p:nvCxnSpPr>
          <p:spPr>
            <a:xfrm flipH="0" flipV="0">
              <a:off x="5641100" y="5807675"/>
              <a:ext cx="411850" cy="21766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291" name="Line 3291"/>
            <p:cNvCxnSpPr/>
            <p:nvPr/>
          </p:nvCxnSpPr>
          <p:spPr>
            <a:xfrm flipH="0" flipV="1">
              <a:off x="6052950" y="5678399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292" name="Line 3292"/>
            <p:cNvCxnSpPr/>
            <p:nvPr/>
          </p:nvCxnSpPr>
          <p:spPr>
            <a:xfrm flipH="0" flipV="1">
              <a:off x="6052950" y="5966974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293" name="Line 3293"/>
            <p:cNvCxnSpPr/>
            <p:nvPr/>
          </p:nvCxnSpPr>
          <p:spPr>
            <a:xfrm flipH="0" flipV="0">
              <a:off x="6052950" y="6025344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294" name="Line 3294"/>
            <p:cNvCxnSpPr/>
            <p:nvPr/>
          </p:nvCxnSpPr>
          <p:spPr>
            <a:xfrm flipH="1" flipV="0">
              <a:off x="5784618" y="6025344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295" name="Line 3295"/>
            <p:cNvCxnSpPr/>
            <p:nvPr/>
          </p:nvCxnSpPr>
          <p:spPr>
            <a:xfrm flipH="1" flipV="0">
              <a:off x="5537443" y="5807675"/>
              <a:ext cx="103658" cy="45415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296" name="Line 3296"/>
            <p:cNvCxnSpPr/>
            <p:nvPr/>
          </p:nvCxnSpPr>
          <p:spPr>
            <a:xfrm flipH="0" flipV="1">
              <a:off x="5537443" y="6203458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297" name="Line 3297"/>
            <p:cNvCxnSpPr/>
            <p:nvPr/>
          </p:nvCxnSpPr>
          <p:spPr>
            <a:xfrm flipH="0" flipV="0">
              <a:off x="5537443" y="6261828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298" name="Line 3298"/>
            <p:cNvCxnSpPr/>
            <p:nvPr/>
          </p:nvCxnSpPr>
          <p:spPr>
            <a:xfrm flipH="1" flipV="0">
              <a:off x="5269110" y="6261828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299" name="Line 3299"/>
            <p:cNvCxnSpPr/>
            <p:nvPr/>
          </p:nvCxnSpPr>
          <p:spPr>
            <a:xfrm flipH="1" flipV="1">
              <a:off x="5253246" y="6060180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300" name="Line 3300"/>
            <p:cNvCxnSpPr/>
            <p:nvPr/>
          </p:nvCxnSpPr>
          <p:spPr>
            <a:xfrm flipH="1" flipV="0">
              <a:off x="5175593" y="5807675"/>
              <a:ext cx="465507" cy="1741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301" name="Line 3301"/>
            <p:cNvCxnSpPr/>
            <p:nvPr/>
          </p:nvCxnSpPr>
          <p:spPr>
            <a:xfrm flipH="0" flipV="0">
              <a:off x="5175593" y="5825093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302" name="Line 3302"/>
            <p:cNvCxnSpPr/>
            <p:nvPr/>
          </p:nvCxnSpPr>
          <p:spPr>
            <a:xfrm flipH="1" flipV="0">
              <a:off x="4907261" y="5825093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303" name="Line 3303"/>
            <p:cNvCxnSpPr/>
            <p:nvPr/>
          </p:nvCxnSpPr>
          <p:spPr>
            <a:xfrm flipH="1" flipV="1">
              <a:off x="4891397" y="5623445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304" name="Line 3304"/>
            <p:cNvCxnSpPr/>
            <p:nvPr/>
          </p:nvCxnSpPr>
          <p:spPr>
            <a:xfrm flipH="0" flipV="1">
              <a:off x="5175593" y="5498390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305" name="Line 3305"/>
            <p:cNvCxnSpPr/>
            <p:nvPr/>
          </p:nvCxnSpPr>
          <p:spPr>
            <a:xfrm flipH="1" flipV="1">
              <a:off x="5503794" y="5362538"/>
              <a:ext cx="137307" cy="44513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306" name="Line 3306"/>
            <p:cNvCxnSpPr/>
            <p:nvPr/>
          </p:nvCxnSpPr>
          <p:spPr>
            <a:xfrm flipH="1" flipV="0">
              <a:off x="5235461" y="5362538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307" name="Line 3307"/>
            <p:cNvCxnSpPr/>
            <p:nvPr/>
          </p:nvCxnSpPr>
          <p:spPr>
            <a:xfrm flipH="1" flipV="1">
              <a:off x="5219597" y="5160890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308" name="Line 3308"/>
            <p:cNvCxnSpPr/>
            <p:nvPr/>
          </p:nvCxnSpPr>
          <p:spPr>
            <a:xfrm flipH="0" flipV="1">
              <a:off x="5503794" y="5035835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309" name="Line 3309"/>
            <p:cNvCxnSpPr/>
            <p:nvPr/>
          </p:nvCxnSpPr>
          <p:spPr>
            <a:xfrm flipH="0" flipV="0">
              <a:off x="5503794" y="5362538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310" name="Line 3310"/>
            <p:cNvCxnSpPr/>
            <p:nvPr/>
          </p:nvCxnSpPr>
          <p:spPr>
            <a:xfrm flipH="1" flipV="1">
              <a:off x="5614735" y="5103055"/>
              <a:ext cx="472322" cy="335130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3311" name="Line 3311"/>
            <p:cNvCxnSpPr/>
            <p:nvPr/>
          </p:nvCxnSpPr>
          <p:spPr>
            <a:xfrm flipH="1" flipV="0">
              <a:off x="5511078" y="5103055"/>
              <a:ext cx="103658" cy="45415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312" name="Line 3312"/>
            <p:cNvCxnSpPr/>
            <p:nvPr/>
          </p:nvCxnSpPr>
          <p:spPr>
            <a:xfrm flipH="0" flipV="1">
              <a:off x="5511078" y="5498839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313" name="Line 3313"/>
            <p:cNvCxnSpPr/>
            <p:nvPr/>
          </p:nvCxnSpPr>
          <p:spPr>
            <a:xfrm flipH="0" flipV="0">
              <a:off x="5511078" y="5557209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314" name="Line 3314"/>
            <p:cNvCxnSpPr/>
            <p:nvPr/>
          </p:nvCxnSpPr>
          <p:spPr>
            <a:xfrm flipH="1" flipV="0">
              <a:off x="5242745" y="5557209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315" name="Line 3315"/>
            <p:cNvCxnSpPr/>
            <p:nvPr/>
          </p:nvCxnSpPr>
          <p:spPr>
            <a:xfrm flipH="1" flipV="1">
              <a:off x="5226881" y="5355561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316" name="Line 3316"/>
            <p:cNvCxnSpPr/>
            <p:nvPr/>
          </p:nvCxnSpPr>
          <p:spPr>
            <a:xfrm flipH="1" flipV="0">
              <a:off x="5149228" y="5103055"/>
              <a:ext cx="465507" cy="1741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317" name="Line 3317"/>
            <p:cNvCxnSpPr/>
            <p:nvPr/>
          </p:nvCxnSpPr>
          <p:spPr>
            <a:xfrm flipH="0" flipV="0">
              <a:off x="5149228" y="5120474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318" name="Line 3318"/>
            <p:cNvCxnSpPr/>
            <p:nvPr/>
          </p:nvCxnSpPr>
          <p:spPr>
            <a:xfrm flipH="1" flipV="0">
              <a:off x="4880896" y="5120474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319" name="Line 3319"/>
            <p:cNvCxnSpPr/>
            <p:nvPr/>
          </p:nvCxnSpPr>
          <p:spPr>
            <a:xfrm flipH="1" flipV="1">
              <a:off x="4865032" y="4918826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320" name="Line 3320"/>
            <p:cNvCxnSpPr/>
            <p:nvPr/>
          </p:nvCxnSpPr>
          <p:spPr>
            <a:xfrm flipH="0" flipV="1">
              <a:off x="5149228" y="4793771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321" name="Line 3321"/>
            <p:cNvCxnSpPr/>
            <p:nvPr/>
          </p:nvCxnSpPr>
          <p:spPr>
            <a:xfrm flipH="1" flipV="1">
              <a:off x="5477428" y="4657918"/>
              <a:ext cx="137307" cy="44513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322" name="Line 3322"/>
            <p:cNvCxnSpPr/>
            <p:nvPr/>
          </p:nvCxnSpPr>
          <p:spPr>
            <a:xfrm flipH="1" flipV="0">
              <a:off x="5209096" y="4657918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323" name="Line 3323"/>
            <p:cNvCxnSpPr/>
            <p:nvPr/>
          </p:nvCxnSpPr>
          <p:spPr>
            <a:xfrm flipH="1" flipV="1">
              <a:off x="5193232" y="4456270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324" name="Line 3324"/>
            <p:cNvCxnSpPr/>
            <p:nvPr/>
          </p:nvCxnSpPr>
          <p:spPr>
            <a:xfrm flipH="0" flipV="1">
              <a:off x="5477428" y="4331215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325" name="Line 3325"/>
            <p:cNvCxnSpPr/>
            <p:nvPr/>
          </p:nvCxnSpPr>
          <p:spPr>
            <a:xfrm flipH="0" flipV="0">
              <a:off x="5477428" y="4657918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326" name="Line 3326"/>
            <p:cNvCxnSpPr/>
            <p:nvPr/>
          </p:nvCxnSpPr>
          <p:spPr>
            <a:xfrm flipH="0" flipV="1">
              <a:off x="5614735" y="4855217"/>
              <a:ext cx="394432" cy="24783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327" name="Line 3327"/>
            <p:cNvCxnSpPr/>
            <p:nvPr/>
          </p:nvCxnSpPr>
          <p:spPr>
            <a:xfrm flipH="1" flipV="1">
              <a:off x="5724971" y="4653569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328" name="Line 3328"/>
            <p:cNvCxnSpPr/>
            <p:nvPr/>
          </p:nvCxnSpPr>
          <p:spPr>
            <a:xfrm flipH="0" flipV="1">
              <a:off x="6009167" y="4528515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329" name="Line 3329"/>
            <p:cNvCxnSpPr/>
            <p:nvPr/>
          </p:nvCxnSpPr>
          <p:spPr>
            <a:xfrm flipH="0" flipV="0">
              <a:off x="6009167" y="4855217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330" name="Line 3330"/>
            <p:cNvCxnSpPr/>
            <p:nvPr/>
          </p:nvCxnSpPr>
          <p:spPr>
            <a:xfrm flipH="0" flipV="0">
              <a:off x="6009167" y="4855217"/>
              <a:ext cx="58370" cy="34354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331" name="Line 3331"/>
            <p:cNvCxnSpPr/>
            <p:nvPr/>
          </p:nvCxnSpPr>
          <p:spPr>
            <a:xfrm flipH="1" flipV="0">
              <a:off x="5566925" y="4785374"/>
              <a:ext cx="669132" cy="25037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3332" name="Line 3332"/>
            <p:cNvCxnSpPr/>
            <p:nvPr/>
          </p:nvCxnSpPr>
          <p:spPr>
            <a:xfrm flipH="0" flipV="0">
              <a:off x="5566925" y="4810411"/>
              <a:ext cx="241477" cy="526392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3333" name="Line 3333"/>
            <p:cNvCxnSpPr/>
            <p:nvPr/>
          </p:nvCxnSpPr>
          <p:spPr>
            <a:xfrm flipH="0" flipV="1">
              <a:off x="5808402" y="4995323"/>
              <a:ext cx="316847" cy="34148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334" name="Line 3334"/>
            <p:cNvCxnSpPr/>
            <p:nvPr/>
          </p:nvCxnSpPr>
          <p:spPr>
            <a:xfrm flipH="1" flipV="1">
              <a:off x="5798546" y="4874101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335" name="Line 3335"/>
            <p:cNvCxnSpPr/>
            <p:nvPr/>
          </p:nvCxnSpPr>
          <p:spPr>
            <a:xfrm flipH="0" flipV="1">
              <a:off x="6125249" y="4648378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336" name="Line 3336"/>
            <p:cNvCxnSpPr/>
            <p:nvPr/>
          </p:nvCxnSpPr>
          <p:spPr>
            <a:xfrm flipH="0" flipV="1">
              <a:off x="6125249" y="4936953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337" name="Line 3337"/>
            <p:cNvCxnSpPr/>
            <p:nvPr/>
          </p:nvCxnSpPr>
          <p:spPr>
            <a:xfrm flipH="0" flipV="0">
              <a:off x="6125249" y="4995323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338" name="Line 3338"/>
            <p:cNvCxnSpPr/>
            <p:nvPr/>
          </p:nvCxnSpPr>
          <p:spPr>
            <a:xfrm flipH="0" flipV="0">
              <a:off x="5808402" y="5336803"/>
              <a:ext cx="411850" cy="21766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339" name="Line 3339"/>
            <p:cNvCxnSpPr/>
            <p:nvPr/>
          </p:nvCxnSpPr>
          <p:spPr>
            <a:xfrm flipH="0" flipV="1">
              <a:off x="6220252" y="5207527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340" name="Line 3340"/>
            <p:cNvCxnSpPr/>
            <p:nvPr/>
          </p:nvCxnSpPr>
          <p:spPr>
            <a:xfrm flipH="0" flipV="1">
              <a:off x="6220252" y="5496101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341" name="Line 3341"/>
            <p:cNvCxnSpPr/>
            <p:nvPr/>
          </p:nvCxnSpPr>
          <p:spPr>
            <a:xfrm flipH="0" flipV="0">
              <a:off x="6220252" y="5554472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342" name="Line 3342"/>
            <p:cNvCxnSpPr/>
            <p:nvPr/>
          </p:nvCxnSpPr>
          <p:spPr>
            <a:xfrm flipH="1" flipV="0">
              <a:off x="5951920" y="5554472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343" name="Line 3343"/>
            <p:cNvCxnSpPr/>
            <p:nvPr/>
          </p:nvCxnSpPr>
          <p:spPr>
            <a:xfrm flipH="1" flipV="0">
              <a:off x="5704745" y="5336803"/>
              <a:ext cx="103658" cy="45415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344" name="Line 3344"/>
            <p:cNvCxnSpPr/>
            <p:nvPr/>
          </p:nvCxnSpPr>
          <p:spPr>
            <a:xfrm flipH="0" flipV="1">
              <a:off x="5704745" y="5732586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345" name="Line 3345"/>
            <p:cNvCxnSpPr/>
            <p:nvPr/>
          </p:nvCxnSpPr>
          <p:spPr>
            <a:xfrm flipH="0" flipV="0">
              <a:off x="5704745" y="5790956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346" name="Line 3346"/>
            <p:cNvCxnSpPr/>
            <p:nvPr/>
          </p:nvCxnSpPr>
          <p:spPr>
            <a:xfrm flipH="1" flipV="0">
              <a:off x="5436412" y="5790956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347" name="Line 3347"/>
            <p:cNvCxnSpPr/>
            <p:nvPr/>
          </p:nvCxnSpPr>
          <p:spPr>
            <a:xfrm flipH="1" flipV="1">
              <a:off x="5420549" y="5589308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348" name="Line 3348"/>
            <p:cNvCxnSpPr/>
            <p:nvPr/>
          </p:nvCxnSpPr>
          <p:spPr>
            <a:xfrm flipH="1" flipV="0">
              <a:off x="5342895" y="5336803"/>
              <a:ext cx="465507" cy="1741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349" name="Line 3349"/>
            <p:cNvCxnSpPr/>
            <p:nvPr/>
          </p:nvCxnSpPr>
          <p:spPr>
            <a:xfrm flipH="0" flipV="0">
              <a:off x="5342895" y="5354221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350" name="Line 3350"/>
            <p:cNvCxnSpPr/>
            <p:nvPr/>
          </p:nvCxnSpPr>
          <p:spPr>
            <a:xfrm flipH="1" flipV="0">
              <a:off x="5074563" y="5354221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351" name="Line 3351"/>
            <p:cNvCxnSpPr/>
            <p:nvPr/>
          </p:nvCxnSpPr>
          <p:spPr>
            <a:xfrm flipH="1" flipV="1">
              <a:off x="5058699" y="5152573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352" name="Line 3352"/>
            <p:cNvCxnSpPr/>
            <p:nvPr/>
          </p:nvCxnSpPr>
          <p:spPr>
            <a:xfrm flipH="0" flipV="1">
              <a:off x="5342895" y="5027518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353" name="Line 3353"/>
            <p:cNvCxnSpPr/>
            <p:nvPr/>
          </p:nvCxnSpPr>
          <p:spPr>
            <a:xfrm flipH="1" flipV="0">
              <a:off x="5120968" y="4810411"/>
              <a:ext cx="445957" cy="369490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3354" name="Line 3354"/>
            <p:cNvCxnSpPr/>
            <p:nvPr/>
          </p:nvCxnSpPr>
          <p:spPr>
            <a:xfrm flipH="0" flipV="0">
              <a:off x="5120968" y="5179900"/>
              <a:ext cx="411850" cy="21766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355" name="Line 3355"/>
            <p:cNvCxnSpPr/>
            <p:nvPr/>
          </p:nvCxnSpPr>
          <p:spPr>
            <a:xfrm flipH="0" flipV="1">
              <a:off x="5532818" y="5050624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356" name="Line 3356"/>
            <p:cNvCxnSpPr/>
            <p:nvPr/>
          </p:nvCxnSpPr>
          <p:spPr>
            <a:xfrm flipH="0" flipV="1">
              <a:off x="5532818" y="5339199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357" name="Line 3357"/>
            <p:cNvCxnSpPr/>
            <p:nvPr/>
          </p:nvCxnSpPr>
          <p:spPr>
            <a:xfrm flipH="0" flipV="0">
              <a:off x="5532818" y="5397570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358" name="Line 3358"/>
            <p:cNvCxnSpPr/>
            <p:nvPr/>
          </p:nvCxnSpPr>
          <p:spPr>
            <a:xfrm flipH="1" flipV="0">
              <a:off x="5264486" y="5397570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359" name="Line 3359"/>
            <p:cNvCxnSpPr/>
            <p:nvPr/>
          </p:nvCxnSpPr>
          <p:spPr>
            <a:xfrm flipH="1" flipV="0">
              <a:off x="5017311" y="5179900"/>
              <a:ext cx="103658" cy="45415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360" name="Line 3360"/>
            <p:cNvCxnSpPr/>
            <p:nvPr/>
          </p:nvCxnSpPr>
          <p:spPr>
            <a:xfrm flipH="0" flipV="1">
              <a:off x="5017311" y="5575683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361" name="Line 3361"/>
            <p:cNvCxnSpPr/>
            <p:nvPr/>
          </p:nvCxnSpPr>
          <p:spPr>
            <a:xfrm flipH="0" flipV="0">
              <a:off x="5017311" y="5634054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362" name="Line 3362"/>
            <p:cNvCxnSpPr/>
            <p:nvPr/>
          </p:nvCxnSpPr>
          <p:spPr>
            <a:xfrm flipH="1" flipV="0">
              <a:off x="4748978" y="5634054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363" name="Line 3363"/>
            <p:cNvCxnSpPr/>
            <p:nvPr/>
          </p:nvCxnSpPr>
          <p:spPr>
            <a:xfrm flipH="1" flipV="1">
              <a:off x="4733115" y="5432406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364" name="Line 3364"/>
            <p:cNvCxnSpPr/>
            <p:nvPr/>
          </p:nvCxnSpPr>
          <p:spPr>
            <a:xfrm flipH="1" flipV="0">
              <a:off x="4655461" y="5179900"/>
              <a:ext cx="465507" cy="1741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365" name="Line 3365"/>
            <p:cNvCxnSpPr/>
            <p:nvPr/>
          </p:nvCxnSpPr>
          <p:spPr>
            <a:xfrm flipH="0" flipV="0">
              <a:off x="4655461" y="5197318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366" name="Line 3366"/>
            <p:cNvCxnSpPr/>
            <p:nvPr/>
          </p:nvCxnSpPr>
          <p:spPr>
            <a:xfrm flipH="1" flipV="0">
              <a:off x="4387129" y="5197318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367" name="Line 3367"/>
            <p:cNvCxnSpPr/>
            <p:nvPr/>
          </p:nvCxnSpPr>
          <p:spPr>
            <a:xfrm flipH="1" flipV="1">
              <a:off x="4371265" y="4995670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368" name="Line 3368"/>
            <p:cNvCxnSpPr/>
            <p:nvPr/>
          </p:nvCxnSpPr>
          <p:spPr>
            <a:xfrm flipH="0" flipV="1">
              <a:off x="4655461" y="4870616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369" name="Line 3369"/>
            <p:cNvCxnSpPr/>
            <p:nvPr/>
          </p:nvCxnSpPr>
          <p:spPr>
            <a:xfrm flipH="1" flipV="1">
              <a:off x="4983662" y="4734763"/>
              <a:ext cx="137307" cy="44513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370" name="Line 3370"/>
            <p:cNvCxnSpPr/>
            <p:nvPr/>
          </p:nvCxnSpPr>
          <p:spPr>
            <a:xfrm flipH="1" flipV="0">
              <a:off x="4715329" y="4734763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371" name="Line 3371"/>
            <p:cNvCxnSpPr/>
            <p:nvPr/>
          </p:nvCxnSpPr>
          <p:spPr>
            <a:xfrm flipH="1" flipV="1">
              <a:off x="4699466" y="4533115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372" name="Line 3372"/>
            <p:cNvCxnSpPr/>
            <p:nvPr/>
          </p:nvCxnSpPr>
          <p:spPr>
            <a:xfrm flipH="0" flipV="1">
              <a:off x="4983662" y="4408060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373" name="Line 3373"/>
            <p:cNvCxnSpPr/>
            <p:nvPr/>
          </p:nvCxnSpPr>
          <p:spPr>
            <a:xfrm flipH="0" flipV="0">
              <a:off x="4983662" y="4734763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374" name="Line 3374"/>
            <p:cNvCxnSpPr/>
            <p:nvPr/>
          </p:nvCxnSpPr>
          <p:spPr>
            <a:xfrm flipH="1" flipV="1">
              <a:off x="5094603" y="4475281"/>
              <a:ext cx="472322" cy="335130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3375" name="Line 3375"/>
            <p:cNvCxnSpPr/>
            <p:nvPr/>
          </p:nvCxnSpPr>
          <p:spPr>
            <a:xfrm flipH="1" flipV="0">
              <a:off x="4990946" y="4475281"/>
              <a:ext cx="103658" cy="45415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376" name="Line 3376"/>
            <p:cNvCxnSpPr/>
            <p:nvPr/>
          </p:nvCxnSpPr>
          <p:spPr>
            <a:xfrm flipH="0" flipV="1">
              <a:off x="4990946" y="4871064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377" name="Line 3377"/>
            <p:cNvCxnSpPr/>
            <p:nvPr/>
          </p:nvCxnSpPr>
          <p:spPr>
            <a:xfrm flipH="0" flipV="0">
              <a:off x="4990946" y="4929434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378" name="Line 3378"/>
            <p:cNvCxnSpPr/>
            <p:nvPr/>
          </p:nvCxnSpPr>
          <p:spPr>
            <a:xfrm flipH="1" flipV="0">
              <a:off x="4722613" y="4929434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379" name="Line 3379"/>
            <p:cNvCxnSpPr/>
            <p:nvPr/>
          </p:nvCxnSpPr>
          <p:spPr>
            <a:xfrm flipH="1" flipV="1">
              <a:off x="4706750" y="4727786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380" name="Line 3380"/>
            <p:cNvCxnSpPr/>
            <p:nvPr/>
          </p:nvCxnSpPr>
          <p:spPr>
            <a:xfrm flipH="1" flipV="0">
              <a:off x="4629096" y="4475281"/>
              <a:ext cx="465507" cy="1741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381" name="Line 3381"/>
            <p:cNvCxnSpPr/>
            <p:nvPr/>
          </p:nvCxnSpPr>
          <p:spPr>
            <a:xfrm flipH="0" flipV="0">
              <a:off x="4629096" y="4492699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382" name="Line 3382"/>
            <p:cNvCxnSpPr/>
            <p:nvPr/>
          </p:nvCxnSpPr>
          <p:spPr>
            <a:xfrm flipH="1" flipV="0">
              <a:off x="4360764" y="4492699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383" name="Line 3383"/>
            <p:cNvCxnSpPr/>
            <p:nvPr/>
          </p:nvCxnSpPr>
          <p:spPr>
            <a:xfrm flipH="1" flipV="1">
              <a:off x="4344900" y="4291051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384" name="Line 3384"/>
            <p:cNvCxnSpPr/>
            <p:nvPr/>
          </p:nvCxnSpPr>
          <p:spPr>
            <a:xfrm flipH="0" flipV="1">
              <a:off x="4629096" y="4165996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385" name="Line 3385"/>
            <p:cNvCxnSpPr/>
            <p:nvPr/>
          </p:nvCxnSpPr>
          <p:spPr>
            <a:xfrm flipH="1" flipV="1">
              <a:off x="4957297" y="4030144"/>
              <a:ext cx="137307" cy="44513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386" name="Line 3386"/>
            <p:cNvCxnSpPr/>
            <p:nvPr/>
          </p:nvCxnSpPr>
          <p:spPr>
            <a:xfrm flipH="1" flipV="0">
              <a:off x="4688964" y="4030144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387" name="Line 3387"/>
            <p:cNvCxnSpPr/>
            <p:nvPr/>
          </p:nvCxnSpPr>
          <p:spPr>
            <a:xfrm flipH="1" flipV="1">
              <a:off x="4673101" y="3828496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388" name="Line 3388"/>
            <p:cNvCxnSpPr/>
            <p:nvPr/>
          </p:nvCxnSpPr>
          <p:spPr>
            <a:xfrm flipH="0" flipV="1">
              <a:off x="4957297" y="3703441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389" name="Line 3389"/>
            <p:cNvCxnSpPr/>
            <p:nvPr/>
          </p:nvCxnSpPr>
          <p:spPr>
            <a:xfrm flipH="0" flipV="0">
              <a:off x="4957297" y="4030144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390" name="Line 3390"/>
            <p:cNvCxnSpPr/>
            <p:nvPr/>
          </p:nvCxnSpPr>
          <p:spPr>
            <a:xfrm flipH="0" flipV="1">
              <a:off x="5094603" y="4227443"/>
              <a:ext cx="394432" cy="24783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391" name="Line 3391"/>
            <p:cNvCxnSpPr/>
            <p:nvPr/>
          </p:nvCxnSpPr>
          <p:spPr>
            <a:xfrm flipH="1" flipV="1">
              <a:off x="5204839" y="4025795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392" name="Line 3392"/>
            <p:cNvCxnSpPr/>
            <p:nvPr/>
          </p:nvCxnSpPr>
          <p:spPr>
            <a:xfrm flipH="0" flipV="1">
              <a:off x="5489035" y="3900740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393" name="Line 3393"/>
            <p:cNvCxnSpPr/>
            <p:nvPr/>
          </p:nvCxnSpPr>
          <p:spPr>
            <a:xfrm flipH="0" flipV="0">
              <a:off x="5489035" y="4227443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394" name="Line 3394"/>
            <p:cNvCxnSpPr/>
            <p:nvPr/>
          </p:nvCxnSpPr>
          <p:spPr>
            <a:xfrm flipH="0" flipV="0">
              <a:off x="5489035" y="4227443"/>
              <a:ext cx="58370" cy="34354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395" name="Line 3395"/>
            <p:cNvCxnSpPr/>
            <p:nvPr/>
          </p:nvCxnSpPr>
          <p:spPr>
            <a:xfrm flipH="0" flipV="1">
              <a:off x="5566925" y="4267445"/>
              <a:ext cx="201465" cy="54296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3396" name="Line 3396"/>
            <p:cNvCxnSpPr/>
            <p:nvPr/>
          </p:nvCxnSpPr>
          <p:spPr>
            <a:xfrm flipH="1" flipV="0">
              <a:off x="5302883" y="4267445"/>
              <a:ext cx="465507" cy="1741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397" name="Line 3397"/>
            <p:cNvCxnSpPr/>
            <p:nvPr/>
          </p:nvCxnSpPr>
          <p:spPr>
            <a:xfrm flipH="0" flipV="0">
              <a:off x="5302883" y="4284863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398" name="Line 3398"/>
            <p:cNvCxnSpPr/>
            <p:nvPr/>
          </p:nvCxnSpPr>
          <p:spPr>
            <a:xfrm flipH="1" flipV="0">
              <a:off x="5034550" y="4284863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399" name="Line 3399"/>
            <p:cNvCxnSpPr/>
            <p:nvPr/>
          </p:nvCxnSpPr>
          <p:spPr>
            <a:xfrm flipH="1" flipV="1">
              <a:off x="5018686" y="4083215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400" name="Line 3400"/>
            <p:cNvCxnSpPr/>
            <p:nvPr/>
          </p:nvCxnSpPr>
          <p:spPr>
            <a:xfrm flipH="0" flipV="1">
              <a:off x="5302883" y="3958160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401" name="Line 3401"/>
            <p:cNvCxnSpPr/>
            <p:nvPr/>
          </p:nvCxnSpPr>
          <p:spPr>
            <a:xfrm flipH="1" flipV="1">
              <a:off x="5631083" y="3822308"/>
              <a:ext cx="137307" cy="44513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402" name="Line 3402"/>
            <p:cNvCxnSpPr/>
            <p:nvPr/>
          </p:nvCxnSpPr>
          <p:spPr>
            <a:xfrm flipH="1" flipV="0">
              <a:off x="5362751" y="3822308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403" name="Line 3403"/>
            <p:cNvCxnSpPr/>
            <p:nvPr/>
          </p:nvCxnSpPr>
          <p:spPr>
            <a:xfrm flipH="1" flipV="1">
              <a:off x="5346887" y="3620660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404" name="Line 3404"/>
            <p:cNvCxnSpPr/>
            <p:nvPr/>
          </p:nvCxnSpPr>
          <p:spPr>
            <a:xfrm flipH="0" flipV="1">
              <a:off x="5631083" y="3495605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405" name="Line 3405"/>
            <p:cNvCxnSpPr/>
            <p:nvPr/>
          </p:nvCxnSpPr>
          <p:spPr>
            <a:xfrm flipH="0" flipV="0">
              <a:off x="5631083" y="3822308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406" name="Line 3406"/>
            <p:cNvCxnSpPr/>
            <p:nvPr/>
          </p:nvCxnSpPr>
          <p:spPr>
            <a:xfrm flipH="0" flipV="1">
              <a:off x="5768390" y="4019607"/>
              <a:ext cx="394432" cy="24783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407" name="Line 3407"/>
            <p:cNvCxnSpPr/>
            <p:nvPr/>
          </p:nvCxnSpPr>
          <p:spPr>
            <a:xfrm flipH="1" flipV="1">
              <a:off x="5878626" y="3817959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408" name="Line 3408"/>
            <p:cNvCxnSpPr/>
            <p:nvPr/>
          </p:nvCxnSpPr>
          <p:spPr>
            <a:xfrm flipH="0" flipV="1">
              <a:off x="6162822" y="3692904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409" name="Line 3409"/>
            <p:cNvCxnSpPr/>
            <p:nvPr/>
          </p:nvCxnSpPr>
          <p:spPr>
            <a:xfrm flipH="0" flipV="0">
              <a:off x="6162822" y="4019607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410" name="Line 3410"/>
            <p:cNvCxnSpPr/>
            <p:nvPr/>
          </p:nvCxnSpPr>
          <p:spPr>
            <a:xfrm flipH="0" flipV="0">
              <a:off x="6162822" y="4019607"/>
              <a:ext cx="58370" cy="34354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411" name="Line 3411"/>
            <p:cNvCxnSpPr/>
            <p:nvPr/>
          </p:nvCxnSpPr>
          <p:spPr>
            <a:xfrm flipH="0" flipV="0">
              <a:off x="5768390" y="4267445"/>
              <a:ext cx="341480" cy="31684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412" name="Line 3412"/>
            <p:cNvCxnSpPr/>
            <p:nvPr/>
          </p:nvCxnSpPr>
          <p:spPr>
            <a:xfrm flipH="0" flipV="1">
              <a:off x="6109870" y="4257589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413" name="Line 3413"/>
            <p:cNvCxnSpPr/>
            <p:nvPr/>
          </p:nvCxnSpPr>
          <p:spPr>
            <a:xfrm flipH="0" flipV="0">
              <a:off x="6109870" y="4584292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414" name="Line 3414"/>
            <p:cNvCxnSpPr/>
            <p:nvPr/>
          </p:nvCxnSpPr>
          <p:spPr>
            <a:xfrm flipH="0" flipV="0">
              <a:off x="6109870" y="4584292"/>
              <a:ext cx="58370" cy="34354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415" name="Line 3415"/>
            <p:cNvCxnSpPr/>
            <p:nvPr/>
          </p:nvCxnSpPr>
          <p:spPr>
            <a:xfrm flipH="1" flipV="0">
              <a:off x="5793139" y="4584292"/>
              <a:ext cx="316730" cy="14529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416" name="Line 3416"/>
            <p:cNvCxnSpPr/>
            <p:nvPr/>
          </p:nvCxnSpPr>
          <p:spPr>
            <a:xfrm flipH="1" flipV="0">
              <a:off x="5381419" y="4130948"/>
              <a:ext cx="554426" cy="459360"/>
            </a:xfrm>
            <a:prstGeom prst="line">
              <a:avLst/>
            </a:prstGeom>
            <a:ln w="1270">
              <a:solidFill>
                <a:srgbClr val="ff3300">
                  <a:alpha val="97222"/>
                </a:srgbClr>
              </a:solidFill>
              <a:prstDash val="solid"/>
            </a:ln>
          </p:spPr>
        </p:cxnSp>
        <p:cxnSp>
          <p:nvCxnSpPr>
            <p:cNvPr id="3417" name="Line 3417"/>
            <p:cNvCxnSpPr/>
            <p:nvPr/>
          </p:nvCxnSpPr>
          <p:spPr>
            <a:xfrm flipH="0" flipV="0">
              <a:off x="5381419" y="4590308"/>
              <a:ext cx="592004" cy="312883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3418" name="Line 3418"/>
            <p:cNvCxnSpPr/>
            <p:nvPr/>
          </p:nvCxnSpPr>
          <p:spPr>
            <a:xfrm flipH="0" flipV="1">
              <a:off x="5973423" y="4326584"/>
              <a:ext cx="54070" cy="576607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3419" name="Line 3419"/>
            <p:cNvCxnSpPr/>
            <p:nvPr/>
          </p:nvCxnSpPr>
          <p:spPr>
            <a:xfrm flipH="1" flipV="0">
              <a:off x="5582356" y="4326584"/>
              <a:ext cx="445137" cy="13730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420" name="Line 3420"/>
            <p:cNvCxnSpPr/>
            <p:nvPr/>
          </p:nvCxnSpPr>
          <p:spPr>
            <a:xfrm flipH="0" flipV="0">
              <a:off x="5582356" y="4463891"/>
              <a:ext cx="222322" cy="2683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421" name="Line 3421"/>
            <p:cNvCxnSpPr/>
            <p:nvPr/>
          </p:nvCxnSpPr>
          <p:spPr>
            <a:xfrm flipH="1" flipV="0">
              <a:off x="5380708" y="4463891"/>
              <a:ext cx="201648" cy="28419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422" name="Line 3422"/>
            <p:cNvCxnSpPr/>
            <p:nvPr/>
          </p:nvCxnSpPr>
          <p:spPr>
            <a:xfrm flipH="1" flipV="1">
              <a:off x="5255653" y="4342669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423" name="Line 3423"/>
            <p:cNvCxnSpPr/>
            <p:nvPr/>
          </p:nvCxnSpPr>
          <p:spPr>
            <a:xfrm flipH="0" flipV="1">
              <a:off x="5582356" y="4116945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424" name="Line 3424"/>
            <p:cNvCxnSpPr/>
            <p:nvPr/>
          </p:nvCxnSpPr>
          <p:spPr>
            <a:xfrm flipH="1" flipV="1">
              <a:off x="5779655" y="3932152"/>
              <a:ext cx="247838" cy="39443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425" name="Line 3425"/>
            <p:cNvCxnSpPr/>
            <p:nvPr/>
          </p:nvCxnSpPr>
          <p:spPr>
            <a:xfrm flipH="1" flipV="0">
              <a:off x="5578007" y="3932152"/>
              <a:ext cx="201648" cy="28419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426" name="Line 3426"/>
            <p:cNvCxnSpPr/>
            <p:nvPr/>
          </p:nvCxnSpPr>
          <p:spPr>
            <a:xfrm flipH="1" flipV="1">
              <a:off x="5452952" y="3810930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427" name="Line 3427"/>
            <p:cNvCxnSpPr/>
            <p:nvPr/>
          </p:nvCxnSpPr>
          <p:spPr>
            <a:xfrm flipH="0" flipV="1">
              <a:off x="5779655" y="3585207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428" name="Line 3428"/>
            <p:cNvCxnSpPr/>
            <p:nvPr/>
          </p:nvCxnSpPr>
          <p:spPr>
            <a:xfrm flipH="0" flipV="1">
              <a:off x="5779655" y="3873781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429" name="Line 3429"/>
            <p:cNvCxnSpPr/>
            <p:nvPr/>
          </p:nvCxnSpPr>
          <p:spPr>
            <a:xfrm flipH="0" flipV="1">
              <a:off x="6027493" y="3985104"/>
              <a:ext cx="316847" cy="34148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430" name="Line 3430"/>
            <p:cNvCxnSpPr/>
            <p:nvPr/>
          </p:nvCxnSpPr>
          <p:spPr>
            <a:xfrm flipH="1" flipV="1">
              <a:off x="6017637" y="3863883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431" name="Line 3431"/>
            <p:cNvCxnSpPr/>
            <p:nvPr/>
          </p:nvCxnSpPr>
          <p:spPr>
            <a:xfrm flipH="0" flipV="1">
              <a:off x="6344340" y="3638159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432" name="Line 3432"/>
            <p:cNvCxnSpPr/>
            <p:nvPr/>
          </p:nvCxnSpPr>
          <p:spPr>
            <a:xfrm flipH="0" flipV="1">
              <a:off x="6344340" y="3926734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433" name="Line 3433"/>
            <p:cNvCxnSpPr/>
            <p:nvPr/>
          </p:nvCxnSpPr>
          <p:spPr>
            <a:xfrm flipH="0" flipV="0">
              <a:off x="6344340" y="3985104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434" name="Line 3434"/>
            <p:cNvCxnSpPr/>
            <p:nvPr/>
          </p:nvCxnSpPr>
          <p:spPr>
            <a:xfrm flipH="0" flipV="0">
              <a:off x="6027493" y="4326584"/>
              <a:ext cx="411850" cy="21766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435" name="Line 3435"/>
            <p:cNvCxnSpPr/>
            <p:nvPr/>
          </p:nvCxnSpPr>
          <p:spPr>
            <a:xfrm flipH="0" flipV="1">
              <a:off x="6439343" y="4197308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436" name="Line 3436"/>
            <p:cNvCxnSpPr/>
            <p:nvPr/>
          </p:nvCxnSpPr>
          <p:spPr>
            <a:xfrm flipH="0" flipV="1">
              <a:off x="6439343" y="4485883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437" name="Line 3437"/>
            <p:cNvCxnSpPr/>
            <p:nvPr/>
          </p:nvCxnSpPr>
          <p:spPr>
            <a:xfrm flipH="0" flipV="0">
              <a:off x="6439343" y="4544253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438" name="Line 3438"/>
            <p:cNvCxnSpPr/>
            <p:nvPr/>
          </p:nvCxnSpPr>
          <p:spPr>
            <a:xfrm flipH="1" flipV="0">
              <a:off x="6171010" y="4544253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439" name="Line 3439"/>
            <p:cNvCxnSpPr/>
            <p:nvPr/>
          </p:nvCxnSpPr>
          <p:spPr>
            <a:xfrm flipH="0" flipV="1">
              <a:off x="5973423" y="4806182"/>
              <a:ext cx="570954" cy="97009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3440" name="Line 3440"/>
            <p:cNvCxnSpPr/>
            <p:nvPr/>
          </p:nvCxnSpPr>
          <p:spPr>
            <a:xfrm flipH="1" flipV="1">
              <a:off x="6296539" y="4411750"/>
              <a:ext cx="247838" cy="39443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441" name="Line 3441"/>
            <p:cNvCxnSpPr/>
            <p:nvPr/>
          </p:nvCxnSpPr>
          <p:spPr>
            <a:xfrm flipH="1" flipV="0">
              <a:off x="6094891" y="4411750"/>
              <a:ext cx="201648" cy="28419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442" name="Line 3442"/>
            <p:cNvCxnSpPr/>
            <p:nvPr/>
          </p:nvCxnSpPr>
          <p:spPr>
            <a:xfrm flipH="1" flipV="1">
              <a:off x="5969836" y="4290529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443" name="Line 3443"/>
            <p:cNvCxnSpPr/>
            <p:nvPr/>
          </p:nvCxnSpPr>
          <p:spPr>
            <a:xfrm flipH="0" flipV="1">
              <a:off x="6296539" y="4064805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444" name="Line 3444"/>
            <p:cNvCxnSpPr/>
            <p:nvPr/>
          </p:nvCxnSpPr>
          <p:spPr>
            <a:xfrm flipH="0" flipV="1">
              <a:off x="6296539" y="4353380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445" name="Line 3445"/>
            <p:cNvCxnSpPr/>
            <p:nvPr/>
          </p:nvCxnSpPr>
          <p:spPr>
            <a:xfrm flipH="0" flipV="1">
              <a:off x="6544377" y="4464703"/>
              <a:ext cx="316847" cy="34148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446" name="Line 3446"/>
            <p:cNvCxnSpPr/>
            <p:nvPr/>
          </p:nvCxnSpPr>
          <p:spPr>
            <a:xfrm flipH="1" flipV="1">
              <a:off x="6534521" y="4343481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447" name="Line 3447"/>
            <p:cNvCxnSpPr/>
            <p:nvPr/>
          </p:nvCxnSpPr>
          <p:spPr>
            <a:xfrm flipH="0" flipV="1">
              <a:off x="6861224" y="4117757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448" name="Line 3448"/>
            <p:cNvCxnSpPr/>
            <p:nvPr/>
          </p:nvCxnSpPr>
          <p:spPr>
            <a:xfrm flipH="0" flipV="1">
              <a:off x="6861224" y="4406332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449" name="Line 3449"/>
            <p:cNvCxnSpPr/>
            <p:nvPr/>
          </p:nvCxnSpPr>
          <p:spPr>
            <a:xfrm flipH="0" flipV="0">
              <a:off x="6861224" y="4464703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450" name="Line 3450"/>
            <p:cNvCxnSpPr/>
            <p:nvPr/>
          </p:nvCxnSpPr>
          <p:spPr>
            <a:xfrm flipH="0" flipV="0">
              <a:off x="6544377" y="4806182"/>
              <a:ext cx="411850" cy="21766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451" name="Line 3451"/>
            <p:cNvCxnSpPr/>
            <p:nvPr/>
          </p:nvCxnSpPr>
          <p:spPr>
            <a:xfrm flipH="0" flipV="1">
              <a:off x="6956227" y="4676906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452" name="Line 3452"/>
            <p:cNvCxnSpPr/>
            <p:nvPr/>
          </p:nvCxnSpPr>
          <p:spPr>
            <a:xfrm flipH="0" flipV="1">
              <a:off x="6956227" y="4965481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453" name="Line 3453"/>
            <p:cNvCxnSpPr/>
            <p:nvPr/>
          </p:nvCxnSpPr>
          <p:spPr>
            <a:xfrm flipH="0" flipV="0">
              <a:off x="6956227" y="5023851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454" name="Line 3454"/>
            <p:cNvCxnSpPr/>
            <p:nvPr/>
          </p:nvCxnSpPr>
          <p:spPr>
            <a:xfrm flipH="1" flipV="0">
              <a:off x="6687895" y="5023851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455" name="Line 3455"/>
            <p:cNvCxnSpPr/>
            <p:nvPr/>
          </p:nvCxnSpPr>
          <p:spPr>
            <a:xfrm flipH="1" flipV="0">
              <a:off x="6440719" y="4806182"/>
              <a:ext cx="103658" cy="45415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456" name="Line 3456"/>
            <p:cNvCxnSpPr/>
            <p:nvPr/>
          </p:nvCxnSpPr>
          <p:spPr>
            <a:xfrm flipH="0" flipV="1">
              <a:off x="6440719" y="5201965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457" name="Line 3457"/>
            <p:cNvCxnSpPr/>
            <p:nvPr/>
          </p:nvCxnSpPr>
          <p:spPr>
            <a:xfrm flipH="0" flipV="0">
              <a:off x="6440719" y="5260336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458" name="Line 3458"/>
            <p:cNvCxnSpPr/>
            <p:nvPr/>
          </p:nvCxnSpPr>
          <p:spPr>
            <a:xfrm flipH="1" flipV="0">
              <a:off x="6172387" y="5260336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459" name="Line 3459"/>
            <p:cNvCxnSpPr/>
            <p:nvPr/>
          </p:nvCxnSpPr>
          <p:spPr>
            <a:xfrm flipH="1" flipV="1">
              <a:off x="6156523" y="5058688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460" name="Line 3460"/>
            <p:cNvCxnSpPr/>
            <p:nvPr/>
          </p:nvCxnSpPr>
          <p:spPr>
            <a:xfrm flipH="0" flipV="0">
              <a:off x="5973423" y="4903191"/>
              <a:ext cx="241477" cy="526392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3461" name="Line 3461"/>
            <p:cNvCxnSpPr/>
            <p:nvPr/>
          </p:nvCxnSpPr>
          <p:spPr>
            <a:xfrm flipH="0" flipV="1">
              <a:off x="6214900" y="5088103"/>
              <a:ext cx="316847" cy="34148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462" name="Line 3462"/>
            <p:cNvCxnSpPr/>
            <p:nvPr/>
          </p:nvCxnSpPr>
          <p:spPr>
            <a:xfrm flipH="1" flipV="1">
              <a:off x="6205044" y="4966882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463" name="Line 3463"/>
            <p:cNvCxnSpPr/>
            <p:nvPr/>
          </p:nvCxnSpPr>
          <p:spPr>
            <a:xfrm flipH="0" flipV="1">
              <a:off x="6531747" y="4741158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464" name="Line 3464"/>
            <p:cNvCxnSpPr/>
            <p:nvPr/>
          </p:nvCxnSpPr>
          <p:spPr>
            <a:xfrm flipH="0" flipV="1">
              <a:off x="6531747" y="5029733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465" name="Line 3465"/>
            <p:cNvCxnSpPr/>
            <p:nvPr/>
          </p:nvCxnSpPr>
          <p:spPr>
            <a:xfrm flipH="0" flipV="0">
              <a:off x="6531747" y="5088103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466" name="Line 3466"/>
            <p:cNvCxnSpPr/>
            <p:nvPr/>
          </p:nvCxnSpPr>
          <p:spPr>
            <a:xfrm flipH="0" flipV="0">
              <a:off x="6214900" y="5429583"/>
              <a:ext cx="411850" cy="21766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467" name="Line 3467"/>
            <p:cNvCxnSpPr/>
            <p:nvPr/>
          </p:nvCxnSpPr>
          <p:spPr>
            <a:xfrm flipH="0" flipV="1">
              <a:off x="6626750" y="5300307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468" name="Line 3468"/>
            <p:cNvCxnSpPr/>
            <p:nvPr/>
          </p:nvCxnSpPr>
          <p:spPr>
            <a:xfrm flipH="0" flipV="1">
              <a:off x="6626750" y="5588882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469" name="Line 3469"/>
            <p:cNvCxnSpPr/>
            <p:nvPr/>
          </p:nvCxnSpPr>
          <p:spPr>
            <a:xfrm flipH="0" flipV="0">
              <a:off x="6626750" y="5647252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470" name="Line 3470"/>
            <p:cNvCxnSpPr/>
            <p:nvPr/>
          </p:nvCxnSpPr>
          <p:spPr>
            <a:xfrm flipH="1" flipV="0">
              <a:off x="6358418" y="5647252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471" name="Line 3471"/>
            <p:cNvCxnSpPr/>
            <p:nvPr/>
          </p:nvCxnSpPr>
          <p:spPr>
            <a:xfrm flipH="1" flipV="0">
              <a:off x="6111242" y="5429583"/>
              <a:ext cx="103658" cy="45415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472" name="Line 3472"/>
            <p:cNvCxnSpPr/>
            <p:nvPr/>
          </p:nvCxnSpPr>
          <p:spPr>
            <a:xfrm flipH="0" flipV="1">
              <a:off x="6111242" y="5825366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473" name="Line 3473"/>
            <p:cNvCxnSpPr/>
            <p:nvPr/>
          </p:nvCxnSpPr>
          <p:spPr>
            <a:xfrm flipH="0" flipV="0">
              <a:off x="6111242" y="5883737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474" name="Line 3474"/>
            <p:cNvCxnSpPr/>
            <p:nvPr/>
          </p:nvCxnSpPr>
          <p:spPr>
            <a:xfrm flipH="1" flipV="0">
              <a:off x="5842910" y="5883737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475" name="Line 3475"/>
            <p:cNvCxnSpPr/>
            <p:nvPr/>
          </p:nvCxnSpPr>
          <p:spPr>
            <a:xfrm flipH="1" flipV="1">
              <a:off x="5827046" y="5682089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476" name="Line 3476"/>
            <p:cNvCxnSpPr/>
            <p:nvPr/>
          </p:nvCxnSpPr>
          <p:spPr>
            <a:xfrm flipH="1" flipV="0">
              <a:off x="5749393" y="5429583"/>
              <a:ext cx="465507" cy="1741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477" name="Line 3477"/>
            <p:cNvCxnSpPr/>
            <p:nvPr/>
          </p:nvCxnSpPr>
          <p:spPr>
            <a:xfrm flipH="0" flipV="0">
              <a:off x="5749393" y="5447001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478" name="Line 3478"/>
            <p:cNvCxnSpPr/>
            <p:nvPr/>
          </p:nvCxnSpPr>
          <p:spPr>
            <a:xfrm flipH="1" flipV="0">
              <a:off x="5481060" y="5447001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479" name="Line 3479"/>
            <p:cNvCxnSpPr/>
            <p:nvPr/>
          </p:nvCxnSpPr>
          <p:spPr>
            <a:xfrm flipH="1" flipV="1">
              <a:off x="5465196" y="5245353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480" name="Line 3480"/>
            <p:cNvCxnSpPr/>
            <p:nvPr/>
          </p:nvCxnSpPr>
          <p:spPr>
            <a:xfrm flipH="0" flipV="1">
              <a:off x="5749393" y="5120298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481" name="Line 3481"/>
            <p:cNvCxnSpPr/>
            <p:nvPr/>
          </p:nvCxnSpPr>
          <p:spPr>
            <a:xfrm flipH="1" flipV="0">
              <a:off x="5527466" y="4903191"/>
              <a:ext cx="445957" cy="369490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3482" name="Line 3482"/>
            <p:cNvCxnSpPr/>
            <p:nvPr/>
          </p:nvCxnSpPr>
          <p:spPr>
            <a:xfrm flipH="0" flipV="0">
              <a:off x="5527466" y="5272681"/>
              <a:ext cx="411850" cy="21766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483" name="Line 3483"/>
            <p:cNvCxnSpPr/>
            <p:nvPr/>
          </p:nvCxnSpPr>
          <p:spPr>
            <a:xfrm flipH="0" flipV="1">
              <a:off x="5939316" y="5143405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484" name="Line 3484"/>
            <p:cNvCxnSpPr/>
            <p:nvPr/>
          </p:nvCxnSpPr>
          <p:spPr>
            <a:xfrm flipH="0" flipV="1">
              <a:off x="5939316" y="5431979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485" name="Line 3485"/>
            <p:cNvCxnSpPr/>
            <p:nvPr/>
          </p:nvCxnSpPr>
          <p:spPr>
            <a:xfrm flipH="0" flipV="0">
              <a:off x="5939316" y="5490350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486" name="Line 3486"/>
            <p:cNvCxnSpPr/>
            <p:nvPr/>
          </p:nvCxnSpPr>
          <p:spPr>
            <a:xfrm flipH="1" flipV="0">
              <a:off x="5670984" y="5490350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487" name="Line 3487"/>
            <p:cNvCxnSpPr/>
            <p:nvPr/>
          </p:nvCxnSpPr>
          <p:spPr>
            <a:xfrm flipH="1" flipV="0">
              <a:off x="5423808" y="5272681"/>
              <a:ext cx="103658" cy="45415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488" name="Line 3488"/>
            <p:cNvCxnSpPr/>
            <p:nvPr/>
          </p:nvCxnSpPr>
          <p:spPr>
            <a:xfrm flipH="0" flipV="1">
              <a:off x="5423808" y="5668464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489" name="Line 3489"/>
            <p:cNvCxnSpPr/>
            <p:nvPr/>
          </p:nvCxnSpPr>
          <p:spPr>
            <a:xfrm flipH="0" flipV="0">
              <a:off x="5423808" y="5726834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490" name="Line 3490"/>
            <p:cNvCxnSpPr/>
            <p:nvPr/>
          </p:nvCxnSpPr>
          <p:spPr>
            <a:xfrm flipH="1" flipV="0">
              <a:off x="5155476" y="5726834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491" name="Line 3491"/>
            <p:cNvCxnSpPr/>
            <p:nvPr/>
          </p:nvCxnSpPr>
          <p:spPr>
            <a:xfrm flipH="1" flipV="1">
              <a:off x="5139612" y="5525186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492" name="Line 3492"/>
            <p:cNvCxnSpPr/>
            <p:nvPr/>
          </p:nvCxnSpPr>
          <p:spPr>
            <a:xfrm flipH="1" flipV="0">
              <a:off x="5061959" y="5272681"/>
              <a:ext cx="465507" cy="1741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493" name="Line 3493"/>
            <p:cNvCxnSpPr/>
            <p:nvPr/>
          </p:nvCxnSpPr>
          <p:spPr>
            <a:xfrm flipH="0" flipV="0">
              <a:off x="5061959" y="5290099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494" name="Line 3494"/>
            <p:cNvCxnSpPr/>
            <p:nvPr/>
          </p:nvCxnSpPr>
          <p:spPr>
            <a:xfrm flipH="1" flipV="0">
              <a:off x="4793626" y="5290099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495" name="Line 3495"/>
            <p:cNvCxnSpPr/>
            <p:nvPr/>
          </p:nvCxnSpPr>
          <p:spPr>
            <a:xfrm flipH="1" flipV="1">
              <a:off x="4777763" y="5088451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496" name="Line 3496"/>
            <p:cNvCxnSpPr/>
            <p:nvPr/>
          </p:nvCxnSpPr>
          <p:spPr>
            <a:xfrm flipH="0" flipV="1">
              <a:off x="5061959" y="4963396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497" name="Line 3497"/>
            <p:cNvCxnSpPr/>
            <p:nvPr/>
          </p:nvCxnSpPr>
          <p:spPr>
            <a:xfrm flipH="1" flipV="1">
              <a:off x="5390159" y="4827544"/>
              <a:ext cx="137307" cy="44513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498" name="Line 3498"/>
            <p:cNvCxnSpPr/>
            <p:nvPr/>
          </p:nvCxnSpPr>
          <p:spPr>
            <a:xfrm flipH="1" flipV="0">
              <a:off x="5121827" y="4827544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499" name="Line 3499"/>
            <p:cNvCxnSpPr/>
            <p:nvPr/>
          </p:nvCxnSpPr>
          <p:spPr>
            <a:xfrm flipH="1" flipV="1">
              <a:off x="5105963" y="4625896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500" name="Line 3500"/>
            <p:cNvCxnSpPr/>
            <p:nvPr/>
          </p:nvCxnSpPr>
          <p:spPr>
            <a:xfrm flipH="0" flipV="1">
              <a:off x="5390159" y="4500841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501" name="Line 3501"/>
            <p:cNvCxnSpPr/>
            <p:nvPr/>
          </p:nvCxnSpPr>
          <p:spPr>
            <a:xfrm flipH="0" flipV="0">
              <a:off x="5390159" y="4827544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502" name="Line 3502"/>
            <p:cNvCxnSpPr/>
            <p:nvPr/>
          </p:nvCxnSpPr>
          <p:spPr>
            <a:xfrm flipH="1" flipV="0">
              <a:off x="5232419" y="4590308"/>
              <a:ext cx="149000" cy="652812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3503" name="Line 3503"/>
            <p:cNvCxnSpPr/>
            <p:nvPr/>
          </p:nvCxnSpPr>
          <p:spPr>
            <a:xfrm flipH="0" flipV="1">
              <a:off x="5232419" y="5146111"/>
              <a:ext cx="570954" cy="97009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3504" name="Line 3504"/>
            <p:cNvCxnSpPr/>
            <p:nvPr/>
          </p:nvCxnSpPr>
          <p:spPr>
            <a:xfrm flipH="1" flipV="1">
              <a:off x="5555535" y="4751679"/>
              <a:ext cx="247838" cy="39443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505" name="Line 3505"/>
            <p:cNvCxnSpPr/>
            <p:nvPr/>
          </p:nvCxnSpPr>
          <p:spPr>
            <a:xfrm flipH="1" flipV="0">
              <a:off x="5353887" y="4751679"/>
              <a:ext cx="201648" cy="28419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506" name="Line 3506"/>
            <p:cNvCxnSpPr/>
            <p:nvPr/>
          </p:nvCxnSpPr>
          <p:spPr>
            <a:xfrm flipH="1" flipV="1">
              <a:off x="5228832" y="4630457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507" name="Line 3507"/>
            <p:cNvCxnSpPr/>
            <p:nvPr/>
          </p:nvCxnSpPr>
          <p:spPr>
            <a:xfrm flipH="0" flipV="1">
              <a:off x="5555535" y="4404734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508" name="Line 3508"/>
            <p:cNvCxnSpPr/>
            <p:nvPr/>
          </p:nvCxnSpPr>
          <p:spPr>
            <a:xfrm flipH="0" flipV="1">
              <a:off x="5555535" y="4693308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509" name="Line 3509"/>
            <p:cNvCxnSpPr/>
            <p:nvPr/>
          </p:nvCxnSpPr>
          <p:spPr>
            <a:xfrm flipH="0" flipV="1">
              <a:off x="5803373" y="4804631"/>
              <a:ext cx="316847" cy="34148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510" name="Line 3510"/>
            <p:cNvCxnSpPr/>
            <p:nvPr/>
          </p:nvCxnSpPr>
          <p:spPr>
            <a:xfrm flipH="1" flipV="1">
              <a:off x="5793517" y="4683410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511" name="Line 3511"/>
            <p:cNvCxnSpPr/>
            <p:nvPr/>
          </p:nvCxnSpPr>
          <p:spPr>
            <a:xfrm flipH="0" flipV="1">
              <a:off x="6120220" y="4457686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512" name="Line 3512"/>
            <p:cNvCxnSpPr/>
            <p:nvPr/>
          </p:nvCxnSpPr>
          <p:spPr>
            <a:xfrm flipH="0" flipV="1">
              <a:off x="6120220" y="4746261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513" name="Line 3513"/>
            <p:cNvCxnSpPr/>
            <p:nvPr/>
          </p:nvCxnSpPr>
          <p:spPr>
            <a:xfrm flipH="0" flipV="0">
              <a:off x="6120220" y="4804631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514" name="Line 3514"/>
            <p:cNvCxnSpPr/>
            <p:nvPr/>
          </p:nvCxnSpPr>
          <p:spPr>
            <a:xfrm flipH="0" flipV="0">
              <a:off x="5803373" y="5146111"/>
              <a:ext cx="411850" cy="21766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515" name="Line 3515"/>
            <p:cNvCxnSpPr/>
            <p:nvPr/>
          </p:nvCxnSpPr>
          <p:spPr>
            <a:xfrm flipH="0" flipV="1">
              <a:off x="6215223" y="5016835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516" name="Line 3516"/>
            <p:cNvCxnSpPr/>
            <p:nvPr/>
          </p:nvCxnSpPr>
          <p:spPr>
            <a:xfrm flipH="0" flipV="1">
              <a:off x="6215223" y="5305410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517" name="Line 3517"/>
            <p:cNvCxnSpPr/>
            <p:nvPr/>
          </p:nvCxnSpPr>
          <p:spPr>
            <a:xfrm flipH="0" flipV="0">
              <a:off x="6215223" y="5363780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518" name="Line 3518"/>
            <p:cNvCxnSpPr/>
            <p:nvPr/>
          </p:nvCxnSpPr>
          <p:spPr>
            <a:xfrm flipH="1" flipV="0">
              <a:off x="5946891" y="5363780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519" name="Line 3519"/>
            <p:cNvCxnSpPr/>
            <p:nvPr/>
          </p:nvCxnSpPr>
          <p:spPr>
            <a:xfrm flipH="1" flipV="0">
              <a:off x="5699716" y="5146111"/>
              <a:ext cx="103658" cy="45415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520" name="Line 3520"/>
            <p:cNvCxnSpPr/>
            <p:nvPr/>
          </p:nvCxnSpPr>
          <p:spPr>
            <a:xfrm flipH="0" flipV="1">
              <a:off x="5699716" y="5541894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521" name="Line 3521"/>
            <p:cNvCxnSpPr/>
            <p:nvPr/>
          </p:nvCxnSpPr>
          <p:spPr>
            <a:xfrm flipH="0" flipV="0">
              <a:off x="5699716" y="5600264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522" name="Line 3522"/>
            <p:cNvCxnSpPr/>
            <p:nvPr/>
          </p:nvCxnSpPr>
          <p:spPr>
            <a:xfrm flipH="1" flipV="0">
              <a:off x="5431383" y="5600264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523" name="Line 3523"/>
            <p:cNvCxnSpPr/>
            <p:nvPr/>
          </p:nvCxnSpPr>
          <p:spPr>
            <a:xfrm flipH="1" flipV="1">
              <a:off x="5415519" y="5398616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524" name="Line 3524"/>
            <p:cNvCxnSpPr/>
            <p:nvPr/>
          </p:nvCxnSpPr>
          <p:spPr>
            <a:xfrm flipH="0" flipV="0">
              <a:off x="5232419" y="5243120"/>
              <a:ext cx="241477" cy="526392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3525" name="Line 3525"/>
            <p:cNvCxnSpPr/>
            <p:nvPr/>
          </p:nvCxnSpPr>
          <p:spPr>
            <a:xfrm flipH="0" flipV="1">
              <a:off x="5473896" y="5428032"/>
              <a:ext cx="316847" cy="34148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526" name="Line 3526"/>
            <p:cNvCxnSpPr/>
            <p:nvPr/>
          </p:nvCxnSpPr>
          <p:spPr>
            <a:xfrm flipH="1" flipV="1">
              <a:off x="5464040" y="5306810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527" name="Line 3527"/>
            <p:cNvCxnSpPr/>
            <p:nvPr/>
          </p:nvCxnSpPr>
          <p:spPr>
            <a:xfrm flipH="0" flipV="1">
              <a:off x="5790743" y="5081087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528" name="Line 3528"/>
            <p:cNvCxnSpPr/>
            <p:nvPr/>
          </p:nvCxnSpPr>
          <p:spPr>
            <a:xfrm flipH="0" flipV="1">
              <a:off x="5790743" y="5369662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529" name="Line 3529"/>
            <p:cNvCxnSpPr/>
            <p:nvPr/>
          </p:nvCxnSpPr>
          <p:spPr>
            <a:xfrm flipH="0" flipV="0">
              <a:off x="5790743" y="5428032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530" name="Line 3530"/>
            <p:cNvCxnSpPr/>
            <p:nvPr/>
          </p:nvCxnSpPr>
          <p:spPr>
            <a:xfrm flipH="0" flipV="0">
              <a:off x="5473896" y="5769512"/>
              <a:ext cx="411850" cy="21766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531" name="Line 3531"/>
            <p:cNvCxnSpPr/>
            <p:nvPr/>
          </p:nvCxnSpPr>
          <p:spPr>
            <a:xfrm flipH="0" flipV="1">
              <a:off x="5885746" y="5640236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532" name="Line 3532"/>
            <p:cNvCxnSpPr/>
            <p:nvPr/>
          </p:nvCxnSpPr>
          <p:spPr>
            <a:xfrm flipH="0" flipV="1">
              <a:off x="5885746" y="5928810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533" name="Line 3533"/>
            <p:cNvCxnSpPr/>
            <p:nvPr/>
          </p:nvCxnSpPr>
          <p:spPr>
            <a:xfrm flipH="0" flipV="0">
              <a:off x="5885746" y="5987181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534" name="Line 3534"/>
            <p:cNvCxnSpPr/>
            <p:nvPr/>
          </p:nvCxnSpPr>
          <p:spPr>
            <a:xfrm flipH="1" flipV="0">
              <a:off x="5617414" y="5987181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535" name="Line 3535"/>
            <p:cNvCxnSpPr/>
            <p:nvPr/>
          </p:nvCxnSpPr>
          <p:spPr>
            <a:xfrm flipH="1" flipV="0">
              <a:off x="5370239" y="5769512"/>
              <a:ext cx="103658" cy="45415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536" name="Line 3536"/>
            <p:cNvCxnSpPr/>
            <p:nvPr/>
          </p:nvCxnSpPr>
          <p:spPr>
            <a:xfrm flipH="0" flipV="1">
              <a:off x="5370239" y="6165295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537" name="Line 3537"/>
            <p:cNvCxnSpPr/>
            <p:nvPr/>
          </p:nvCxnSpPr>
          <p:spPr>
            <a:xfrm flipH="0" flipV="0">
              <a:off x="5370239" y="6223665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538" name="Line 3538"/>
            <p:cNvCxnSpPr/>
            <p:nvPr/>
          </p:nvCxnSpPr>
          <p:spPr>
            <a:xfrm flipH="1" flipV="0">
              <a:off x="5101906" y="6223665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539" name="Line 3539"/>
            <p:cNvCxnSpPr/>
            <p:nvPr/>
          </p:nvCxnSpPr>
          <p:spPr>
            <a:xfrm flipH="1" flipV="1">
              <a:off x="5086042" y="6022017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540" name="Line 3540"/>
            <p:cNvCxnSpPr/>
            <p:nvPr/>
          </p:nvCxnSpPr>
          <p:spPr>
            <a:xfrm flipH="1" flipV="0">
              <a:off x="5008389" y="5769512"/>
              <a:ext cx="465507" cy="1741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541" name="Line 3541"/>
            <p:cNvCxnSpPr/>
            <p:nvPr/>
          </p:nvCxnSpPr>
          <p:spPr>
            <a:xfrm flipH="0" flipV="0">
              <a:off x="5008389" y="5786930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542" name="Line 3542"/>
            <p:cNvCxnSpPr/>
            <p:nvPr/>
          </p:nvCxnSpPr>
          <p:spPr>
            <a:xfrm flipH="1" flipV="0">
              <a:off x="4740057" y="5786930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543" name="Line 3543"/>
            <p:cNvCxnSpPr/>
            <p:nvPr/>
          </p:nvCxnSpPr>
          <p:spPr>
            <a:xfrm flipH="1" flipV="1">
              <a:off x="4724193" y="5585282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544" name="Line 3544"/>
            <p:cNvCxnSpPr/>
            <p:nvPr/>
          </p:nvCxnSpPr>
          <p:spPr>
            <a:xfrm flipH="0" flipV="1">
              <a:off x="5008389" y="5460227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545" name="Line 3545"/>
            <p:cNvCxnSpPr/>
            <p:nvPr/>
          </p:nvCxnSpPr>
          <p:spPr>
            <a:xfrm flipH="1" flipV="0">
              <a:off x="4786462" y="5243120"/>
              <a:ext cx="445957" cy="369490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3546" name="Line 3546"/>
            <p:cNvCxnSpPr/>
            <p:nvPr/>
          </p:nvCxnSpPr>
          <p:spPr>
            <a:xfrm flipH="0" flipV="0">
              <a:off x="4786462" y="5612609"/>
              <a:ext cx="411850" cy="21766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547" name="Line 3547"/>
            <p:cNvCxnSpPr/>
            <p:nvPr/>
          </p:nvCxnSpPr>
          <p:spPr>
            <a:xfrm flipH="0" flipV="1">
              <a:off x="5198312" y="5483333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548" name="Line 3548"/>
            <p:cNvCxnSpPr/>
            <p:nvPr/>
          </p:nvCxnSpPr>
          <p:spPr>
            <a:xfrm flipH="0" flipV="1">
              <a:off x="5198312" y="5771908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549" name="Line 3549"/>
            <p:cNvCxnSpPr/>
            <p:nvPr/>
          </p:nvCxnSpPr>
          <p:spPr>
            <a:xfrm flipH="0" flipV="0">
              <a:off x="5198312" y="5830279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550" name="Line 3550"/>
            <p:cNvCxnSpPr/>
            <p:nvPr/>
          </p:nvCxnSpPr>
          <p:spPr>
            <a:xfrm flipH="1" flipV="0">
              <a:off x="4929980" y="5830279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551" name="Line 3551"/>
            <p:cNvCxnSpPr/>
            <p:nvPr/>
          </p:nvCxnSpPr>
          <p:spPr>
            <a:xfrm flipH="1" flipV="0">
              <a:off x="4682805" y="5612609"/>
              <a:ext cx="103658" cy="45415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552" name="Line 3552"/>
            <p:cNvCxnSpPr/>
            <p:nvPr/>
          </p:nvCxnSpPr>
          <p:spPr>
            <a:xfrm flipH="0" flipV="1">
              <a:off x="4682805" y="6008393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553" name="Line 3553"/>
            <p:cNvCxnSpPr/>
            <p:nvPr/>
          </p:nvCxnSpPr>
          <p:spPr>
            <a:xfrm flipH="0" flipV="0">
              <a:off x="4682805" y="6066763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554" name="Line 3554"/>
            <p:cNvCxnSpPr/>
            <p:nvPr/>
          </p:nvCxnSpPr>
          <p:spPr>
            <a:xfrm flipH="1" flipV="0">
              <a:off x="4414472" y="6066763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555" name="Line 3555"/>
            <p:cNvCxnSpPr/>
            <p:nvPr/>
          </p:nvCxnSpPr>
          <p:spPr>
            <a:xfrm flipH="1" flipV="1">
              <a:off x="4398608" y="5865115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556" name="Line 3556"/>
            <p:cNvCxnSpPr/>
            <p:nvPr/>
          </p:nvCxnSpPr>
          <p:spPr>
            <a:xfrm flipH="1" flipV="0">
              <a:off x="4320955" y="5612609"/>
              <a:ext cx="465507" cy="1741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557" name="Line 3557"/>
            <p:cNvCxnSpPr/>
            <p:nvPr/>
          </p:nvCxnSpPr>
          <p:spPr>
            <a:xfrm flipH="0" flipV="0">
              <a:off x="4320955" y="5630028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558" name="Line 3558"/>
            <p:cNvCxnSpPr/>
            <p:nvPr/>
          </p:nvCxnSpPr>
          <p:spPr>
            <a:xfrm flipH="1" flipV="0">
              <a:off x="4052623" y="5630028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559" name="Line 3559"/>
            <p:cNvCxnSpPr/>
            <p:nvPr/>
          </p:nvCxnSpPr>
          <p:spPr>
            <a:xfrm flipH="1" flipV="1">
              <a:off x="4036759" y="5428380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560" name="Line 3560"/>
            <p:cNvCxnSpPr/>
            <p:nvPr/>
          </p:nvCxnSpPr>
          <p:spPr>
            <a:xfrm flipH="0" flipV="1">
              <a:off x="4320955" y="5303325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561" name="Line 3561"/>
            <p:cNvCxnSpPr/>
            <p:nvPr/>
          </p:nvCxnSpPr>
          <p:spPr>
            <a:xfrm flipH="1" flipV="1">
              <a:off x="4649156" y="5167472"/>
              <a:ext cx="137307" cy="44513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562" name="Line 3562"/>
            <p:cNvCxnSpPr/>
            <p:nvPr/>
          </p:nvCxnSpPr>
          <p:spPr>
            <a:xfrm flipH="1" flipV="0">
              <a:off x="4380823" y="5167472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563" name="Line 3563"/>
            <p:cNvCxnSpPr/>
            <p:nvPr/>
          </p:nvCxnSpPr>
          <p:spPr>
            <a:xfrm flipH="1" flipV="1">
              <a:off x="4364959" y="4965824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564" name="Line 3564"/>
            <p:cNvCxnSpPr/>
            <p:nvPr/>
          </p:nvCxnSpPr>
          <p:spPr>
            <a:xfrm flipH="0" flipV="1">
              <a:off x="4649156" y="4840769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565" name="Line 3565"/>
            <p:cNvCxnSpPr/>
            <p:nvPr/>
          </p:nvCxnSpPr>
          <p:spPr>
            <a:xfrm flipH="0" flipV="0">
              <a:off x="4649156" y="5167472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566" name="Line 3566"/>
            <p:cNvCxnSpPr/>
            <p:nvPr/>
          </p:nvCxnSpPr>
          <p:spPr>
            <a:xfrm flipH="1" flipV="1">
              <a:off x="4760097" y="4907990"/>
              <a:ext cx="472322" cy="335130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3567" name="Line 3567"/>
            <p:cNvCxnSpPr/>
            <p:nvPr/>
          </p:nvCxnSpPr>
          <p:spPr>
            <a:xfrm flipH="1" flipV="0">
              <a:off x="4656440" y="4907990"/>
              <a:ext cx="103658" cy="45415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568" name="Line 3568"/>
            <p:cNvCxnSpPr/>
            <p:nvPr/>
          </p:nvCxnSpPr>
          <p:spPr>
            <a:xfrm flipH="0" flipV="1">
              <a:off x="4656440" y="5303773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569" name="Line 3569"/>
            <p:cNvCxnSpPr/>
            <p:nvPr/>
          </p:nvCxnSpPr>
          <p:spPr>
            <a:xfrm flipH="0" flipV="0">
              <a:off x="4656440" y="5362143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570" name="Line 3570"/>
            <p:cNvCxnSpPr/>
            <p:nvPr/>
          </p:nvCxnSpPr>
          <p:spPr>
            <a:xfrm flipH="1" flipV="0">
              <a:off x="4388107" y="5362143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571" name="Line 3571"/>
            <p:cNvCxnSpPr/>
            <p:nvPr/>
          </p:nvCxnSpPr>
          <p:spPr>
            <a:xfrm flipH="1" flipV="1">
              <a:off x="4372243" y="5160495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572" name="Line 3572"/>
            <p:cNvCxnSpPr/>
            <p:nvPr/>
          </p:nvCxnSpPr>
          <p:spPr>
            <a:xfrm flipH="1" flipV="0">
              <a:off x="4294590" y="4907990"/>
              <a:ext cx="465507" cy="1741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573" name="Line 3573"/>
            <p:cNvCxnSpPr/>
            <p:nvPr/>
          </p:nvCxnSpPr>
          <p:spPr>
            <a:xfrm flipH="0" flipV="0">
              <a:off x="4294590" y="4925408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574" name="Line 3574"/>
            <p:cNvCxnSpPr/>
            <p:nvPr/>
          </p:nvCxnSpPr>
          <p:spPr>
            <a:xfrm flipH="1" flipV="0">
              <a:off x="4026258" y="4925408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575" name="Line 3575"/>
            <p:cNvCxnSpPr/>
            <p:nvPr/>
          </p:nvCxnSpPr>
          <p:spPr>
            <a:xfrm flipH="1" flipV="1">
              <a:off x="4010394" y="4723760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576" name="Line 3576"/>
            <p:cNvCxnSpPr/>
            <p:nvPr/>
          </p:nvCxnSpPr>
          <p:spPr>
            <a:xfrm flipH="0" flipV="1">
              <a:off x="4294590" y="4598705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577" name="Line 3577"/>
            <p:cNvCxnSpPr/>
            <p:nvPr/>
          </p:nvCxnSpPr>
          <p:spPr>
            <a:xfrm flipH="1" flipV="1">
              <a:off x="4622791" y="4462853"/>
              <a:ext cx="137307" cy="44513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578" name="Line 3578"/>
            <p:cNvCxnSpPr/>
            <p:nvPr/>
          </p:nvCxnSpPr>
          <p:spPr>
            <a:xfrm flipH="1" flipV="0">
              <a:off x="4354458" y="4462853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579" name="Line 3579"/>
            <p:cNvCxnSpPr/>
            <p:nvPr/>
          </p:nvCxnSpPr>
          <p:spPr>
            <a:xfrm flipH="1" flipV="1">
              <a:off x="4338594" y="4261205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580" name="Line 3580"/>
            <p:cNvCxnSpPr/>
            <p:nvPr/>
          </p:nvCxnSpPr>
          <p:spPr>
            <a:xfrm flipH="0" flipV="1">
              <a:off x="4622791" y="4136150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581" name="Line 3581"/>
            <p:cNvCxnSpPr/>
            <p:nvPr/>
          </p:nvCxnSpPr>
          <p:spPr>
            <a:xfrm flipH="0" flipV="0">
              <a:off x="4622791" y="4462853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582" name="Line 3582"/>
            <p:cNvCxnSpPr/>
            <p:nvPr/>
          </p:nvCxnSpPr>
          <p:spPr>
            <a:xfrm flipH="0" flipV="1">
              <a:off x="4760097" y="4660152"/>
              <a:ext cx="394432" cy="24783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583" name="Line 3583"/>
            <p:cNvCxnSpPr/>
            <p:nvPr/>
          </p:nvCxnSpPr>
          <p:spPr>
            <a:xfrm flipH="1" flipV="1">
              <a:off x="4870333" y="4458504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584" name="Line 3584"/>
            <p:cNvCxnSpPr/>
            <p:nvPr/>
          </p:nvCxnSpPr>
          <p:spPr>
            <a:xfrm flipH="0" flipV="1">
              <a:off x="5154529" y="4333449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585" name="Line 3585"/>
            <p:cNvCxnSpPr/>
            <p:nvPr/>
          </p:nvCxnSpPr>
          <p:spPr>
            <a:xfrm flipH="0" flipV="0">
              <a:off x="5154529" y="4660152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586" name="Line 3586"/>
            <p:cNvCxnSpPr/>
            <p:nvPr/>
          </p:nvCxnSpPr>
          <p:spPr>
            <a:xfrm flipH="0" flipV="0">
              <a:off x="5154529" y="4660152"/>
              <a:ext cx="58370" cy="34354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587" name="Line 3587"/>
            <p:cNvCxnSpPr/>
            <p:nvPr/>
          </p:nvCxnSpPr>
          <p:spPr>
            <a:xfrm flipH="1" flipV="0">
              <a:off x="4712287" y="4590308"/>
              <a:ext cx="669132" cy="25037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3588" name="Line 3588"/>
            <p:cNvCxnSpPr/>
            <p:nvPr/>
          </p:nvCxnSpPr>
          <p:spPr>
            <a:xfrm flipH="0" flipV="0">
              <a:off x="4712287" y="4615345"/>
              <a:ext cx="241477" cy="526392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3589" name="Line 3589"/>
            <p:cNvCxnSpPr/>
            <p:nvPr/>
          </p:nvCxnSpPr>
          <p:spPr>
            <a:xfrm flipH="0" flipV="1">
              <a:off x="4953765" y="4800257"/>
              <a:ext cx="316847" cy="34148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590" name="Line 3590"/>
            <p:cNvCxnSpPr/>
            <p:nvPr/>
          </p:nvCxnSpPr>
          <p:spPr>
            <a:xfrm flipH="1" flipV="1">
              <a:off x="4943909" y="4679036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591" name="Line 3591"/>
            <p:cNvCxnSpPr/>
            <p:nvPr/>
          </p:nvCxnSpPr>
          <p:spPr>
            <a:xfrm flipH="0" flipV="1">
              <a:off x="5270611" y="4453312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592" name="Line 3592"/>
            <p:cNvCxnSpPr/>
            <p:nvPr/>
          </p:nvCxnSpPr>
          <p:spPr>
            <a:xfrm flipH="0" flipV="1">
              <a:off x="5270611" y="4741887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593" name="Line 3593"/>
            <p:cNvCxnSpPr/>
            <p:nvPr/>
          </p:nvCxnSpPr>
          <p:spPr>
            <a:xfrm flipH="0" flipV="0">
              <a:off x="5270611" y="4800257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594" name="Line 3594"/>
            <p:cNvCxnSpPr/>
            <p:nvPr/>
          </p:nvCxnSpPr>
          <p:spPr>
            <a:xfrm flipH="0" flipV="0">
              <a:off x="4953765" y="5141737"/>
              <a:ext cx="411850" cy="21766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595" name="Line 3595"/>
            <p:cNvCxnSpPr/>
            <p:nvPr/>
          </p:nvCxnSpPr>
          <p:spPr>
            <a:xfrm flipH="0" flipV="1">
              <a:off x="5365615" y="5012461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596" name="Line 3596"/>
            <p:cNvCxnSpPr/>
            <p:nvPr/>
          </p:nvCxnSpPr>
          <p:spPr>
            <a:xfrm flipH="0" flipV="1">
              <a:off x="5365615" y="5301036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597" name="Line 3597"/>
            <p:cNvCxnSpPr/>
            <p:nvPr/>
          </p:nvCxnSpPr>
          <p:spPr>
            <a:xfrm flipH="0" flipV="0">
              <a:off x="5365615" y="5359406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598" name="Line 3598"/>
            <p:cNvCxnSpPr/>
            <p:nvPr/>
          </p:nvCxnSpPr>
          <p:spPr>
            <a:xfrm flipH="1" flipV="0">
              <a:off x="5097282" y="5359406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599" name="Line 3599"/>
            <p:cNvCxnSpPr/>
            <p:nvPr/>
          </p:nvCxnSpPr>
          <p:spPr>
            <a:xfrm flipH="1" flipV="0">
              <a:off x="4850107" y="5141737"/>
              <a:ext cx="103658" cy="45415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600" name="Line 3600"/>
            <p:cNvCxnSpPr/>
            <p:nvPr/>
          </p:nvCxnSpPr>
          <p:spPr>
            <a:xfrm flipH="0" flipV="1">
              <a:off x="4850107" y="5537520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601" name="Line 3601"/>
            <p:cNvCxnSpPr/>
            <p:nvPr/>
          </p:nvCxnSpPr>
          <p:spPr>
            <a:xfrm flipH="0" flipV="0">
              <a:off x="4850107" y="5595891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602" name="Line 3602"/>
            <p:cNvCxnSpPr/>
            <p:nvPr/>
          </p:nvCxnSpPr>
          <p:spPr>
            <a:xfrm flipH="1" flipV="0">
              <a:off x="4581775" y="5595891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603" name="Line 3603"/>
            <p:cNvCxnSpPr/>
            <p:nvPr/>
          </p:nvCxnSpPr>
          <p:spPr>
            <a:xfrm flipH="1" flipV="1">
              <a:off x="4565911" y="5394243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604" name="Line 3604"/>
            <p:cNvCxnSpPr/>
            <p:nvPr/>
          </p:nvCxnSpPr>
          <p:spPr>
            <a:xfrm flipH="1" flipV="0">
              <a:off x="4488257" y="5141737"/>
              <a:ext cx="465507" cy="1741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605" name="Line 3605"/>
            <p:cNvCxnSpPr/>
            <p:nvPr/>
          </p:nvCxnSpPr>
          <p:spPr>
            <a:xfrm flipH="0" flipV="0">
              <a:off x="4488257" y="5159155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606" name="Line 3606"/>
            <p:cNvCxnSpPr/>
            <p:nvPr/>
          </p:nvCxnSpPr>
          <p:spPr>
            <a:xfrm flipH="1" flipV="0">
              <a:off x="4219925" y="5159155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607" name="Line 3607"/>
            <p:cNvCxnSpPr/>
            <p:nvPr/>
          </p:nvCxnSpPr>
          <p:spPr>
            <a:xfrm flipH="1" flipV="1">
              <a:off x="4204061" y="4957507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608" name="Line 3608"/>
            <p:cNvCxnSpPr/>
            <p:nvPr/>
          </p:nvCxnSpPr>
          <p:spPr>
            <a:xfrm flipH="0" flipV="1">
              <a:off x="4488257" y="4832452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609" name="Line 3609"/>
            <p:cNvCxnSpPr/>
            <p:nvPr/>
          </p:nvCxnSpPr>
          <p:spPr>
            <a:xfrm flipH="1" flipV="0">
              <a:off x="4266331" y="4615345"/>
              <a:ext cx="445957" cy="369490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3610" name="Line 3610"/>
            <p:cNvCxnSpPr/>
            <p:nvPr/>
          </p:nvCxnSpPr>
          <p:spPr>
            <a:xfrm flipH="0" flipV="0">
              <a:off x="4266331" y="4984835"/>
              <a:ext cx="411850" cy="21766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611" name="Line 3611"/>
            <p:cNvCxnSpPr/>
            <p:nvPr/>
          </p:nvCxnSpPr>
          <p:spPr>
            <a:xfrm flipH="0" flipV="1">
              <a:off x="4678181" y="4855559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612" name="Line 3612"/>
            <p:cNvCxnSpPr/>
            <p:nvPr/>
          </p:nvCxnSpPr>
          <p:spPr>
            <a:xfrm flipH="0" flipV="1">
              <a:off x="4678181" y="5144134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613" name="Line 3613"/>
            <p:cNvCxnSpPr/>
            <p:nvPr/>
          </p:nvCxnSpPr>
          <p:spPr>
            <a:xfrm flipH="0" flipV="0">
              <a:off x="4678181" y="5202504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614" name="Line 3614"/>
            <p:cNvCxnSpPr/>
            <p:nvPr/>
          </p:nvCxnSpPr>
          <p:spPr>
            <a:xfrm flipH="1" flipV="0">
              <a:off x="4409848" y="5202504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615" name="Line 3615"/>
            <p:cNvCxnSpPr/>
            <p:nvPr/>
          </p:nvCxnSpPr>
          <p:spPr>
            <a:xfrm flipH="1" flipV="0">
              <a:off x="4162673" y="4984835"/>
              <a:ext cx="103658" cy="45415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616" name="Line 3616"/>
            <p:cNvCxnSpPr/>
            <p:nvPr/>
          </p:nvCxnSpPr>
          <p:spPr>
            <a:xfrm flipH="0" flipV="1">
              <a:off x="4162673" y="5380618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617" name="Line 3617"/>
            <p:cNvCxnSpPr/>
            <p:nvPr/>
          </p:nvCxnSpPr>
          <p:spPr>
            <a:xfrm flipH="0" flipV="0">
              <a:off x="4162673" y="5438988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618" name="Line 3618"/>
            <p:cNvCxnSpPr/>
            <p:nvPr/>
          </p:nvCxnSpPr>
          <p:spPr>
            <a:xfrm flipH="1" flipV="0">
              <a:off x="3894341" y="5438988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619" name="Line 3619"/>
            <p:cNvCxnSpPr/>
            <p:nvPr/>
          </p:nvCxnSpPr>
          <p:spPr>
            <a:xfrm flipH="1" flipV="1">
              <a:off x="3878477" y="5237340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620" name="Line 3620"/>
            <p:cNvCxnSpPr/>
            <p:nvPr/>
          </p:nvCxnSpPr>
          <p:spPr>
            <a:xfrm flipH="1" flipV="0">
              <a:off x="3800823" y="4984835"/>
              <a:ext cx="465507" cy="1741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621" name="Line 3621"/>
            <p:cNvCxnSpPr/>
            <p:nvPr/>
          </p:nvCxnSpPr>
          <p:spPr>
            <a:xfrm flipH="0" flipV="0">
              <a:off x="3800823" y="5002253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622" name="Line 3622"/>
            <p:cNvCxnSpPr/>
            <p:nvPr/>
          </p:nvCxnSpPr>
          <p:spPr>
            <a:xfrm flipH="1" flipV="0">
              <a:off x="3532491" y="5002253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623" name="Line 3623"/>
            <p:cNvCxnSpPr/>
            <p:nvPr/>
          </p:nvCxnSpPr>
          <p:spPr>
            <a:xfrm flipH="1" flipV="1">
              <a:off x="3516627" y="4800605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624" name="Line 3624"/>
            <p:cNvCxnSpPr/>
            <p:nvPr/>
          </p:nvCxnSpPr>
          <p:spPr>
            <a:xfrm flipH="0" flipV="1">
              <a:off x="3800823" y="4675550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625" name="Line 3625"/>
            <p:cNvCxnSpPr/>
            <p:nvPr/>
          </p:nvCxnSpPr>
          <p:spPr>
            <a:xfrm flipH="1" flipV="1">
              <a:off x="4129024" y="4539698"/>
              <a:ext cx="137307" cy="44513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626" name="Line 3626"/>
            <p:cNvCxnSpPr/>
            <p:nvPr/>
          </p:nvCxnSpPr>
          <p:spPr>
            <a:xfrm flipH="1" flipV="0">
              <a:off x="3860691" y="4539698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627" name="Line 3627"/>
            <p:cNvCxnSpPr/>
            <p:nvPr/>
          </p:nvCxnSpPr>
          <p:spPr>
            <a:xfrm flipH="1" flipV="1">
              <a:off x="3844828" y="4338050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628" name="Line 3628"/>
            <p:cNvCxnSpPr/>
            <p:nvPr/>
          </p:nvCxnSpPr>
          <p:spPr>
            <a:xfrm flipH="0" flipV="1">
              <a:off x="4129024" y="4212995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629" name="Line 3629"/>
            <p:cNvCxnSpPr/>
            <p:nvPr/>
          </p:nvCxnSpPr>
          <p:spPr>
            <a:xfrm flipH="0" flipV="0">
              <a:off x="4129024" y="4539698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630" name="Line 3630"/>
            <p:cNvCxnSpPr/>
            <p:nvPr/>
          </p:nvCxnSpPr>
          <p:spPr>
            <a:xfrm flipH="1" flipV="1">
              <a:off x="4239966" y="4280215"/>
              <a:ext cx="472322" cy="335130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3631" name="Line 3631"/>
            <p:cNvCxnSpPr/>
            <p:nvPr/>
          </p:nvCxnSpPr>
          <p:spPr>
            <a:xfrm flipH="1" flipV="0">
              <a:off x="4136308" y="4280215"/>
              <a:ext cx="103658" cy="45415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632" name="Line 3632"/>
            <p:cNvCxnSpPr/>
            <p:nvPr/>
          </p:nvCxnSpPr>
          <p:spPr>
            <a:xfrm flipH="0" flipV="1">
              <a:off x="4136308" y="4675998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633" name="Line 3633"/>
            <p:cNvCxnSpPr/>
            <p:nvPr/>
          </p:nvCxnSpPr>
          <p:spPr>
            <a:xfrm flipH="0" flipV="0">
              <a:off x="4136308" y="4734369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634" name="Line 3634"/>
            <p:cNvCxnSpPr/>
            <p:nvPr/>
          </p:nvCxnSpPr>
          <p:spPr>
            <a:xfrm flipH="1" flipV="0">
              <a:off x="3867976" y="4734369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635" name="Line 3635"/>
            <p:cNvCxnSpPr/>
            <p:nvPr/>
          </p:nvCxnSpPr>
          <p:spPr>
            <a:xfrm flipH="1" flipV="1">
              <a:off x="3852112" y="4532721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636" name="Line 3636"/>
            <p:cNvCxnSpPr/>
            <p:nvPr/>
          </p:nvCxnSpPr>
          <p:spPr>
            <a:xfrm flipH="1" flipV="0">
              <a:off x="3774458" y="4280215"/>
              <a:ext cx="465507" cy="1741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637" name="Line 3637"/>
            <p:cNvCxnSpPr/>
            <p:nvPr/>
          </p:nvCxnSpPr>
          <p:spPr>
            <a:xfrm flipH="0" flipV="0">
              <a:off x="3774458" y="4297633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638" name="Line 3638"/>
            <p:cNvCxnSpPr/>
            <p:nvPr/>
          </p:nvCxnSpPr>
          <p:spPr>
            <a:xfrm flipH="1" flipV="0">
              <a:off x="3506126" y="4297633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639" name="Line 3639"/>
            <p:cNvCxnSpPr/>
            <p:nvPr/>
          </p:nvCxnSpPr>
          <p:spPr>
            <a:xfrm flipH="1" flipV="1">
              <a:off x="3490262" y="4095985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640" name="Line 3640"/>
            <p:cNvCxnSpPr/>
            <p:nvPr/>
          </p:nvCxnSpPr>
          <p:spPr>
            <a:xfrm flipH="0" flipV="1">
              <a:off x="3774458" y="3970931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641" name="Line 3641"/>
            <p:cNvCxnSpPr/>
            <p:nvPr/>
          </p:nvCxnSpPr>
          <p:spPr>
            <a:xfrm flipH="1" flipV="1">
              <a:off x="4102659" y="3835078"/>
              <a:ext cx="137307" cy="44513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642" name="Line 3642"/>
            <p:cNvCxnSpPr/>
            <p:nvPr/>
          </p:nvCxnSpPr>
          <p:spPr>
            <a:xfrm flipH="1" flipV="0">
              <a:off x="3834326" y="3835078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643" name="Line 3643"/>
            <p:cNvCxnSpPr/>
            <p:nvPr/>
          </p:nvCxnSpPr>
          <p:spPr>
            <a:xfrm flipH="1" flipV="1">
              <a:off x="3818463" y="3633430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644" name="Line 3644"/>
            <p:cNvCxnSpPr/>
            <p:nvPr/>
          </p:nvCxnSpPr>
          <p:spPr>
            <a:xfrm flipH="0" flipV="1">
              <a:off x="4102659" y="3508375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645" name="Line 3645"/>
            <p:cNvCxnSpPr/>
            <p:nvPr/>
          </p:nvCxnSpPr>
          <p:spPr>
            <a:xfrm flipH="0" flipV="0">
              <a:off x="4102659" y="3835078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646" name="Line 3646"/>
            <p:cNvCxnSpPr/>
            <p:nvPr/>
          </p:nvCxnSpPr>
          <p:spPr>
            <a:xfrm flipH="0" flipV="1">
              <a:off x="4239966" y="4032377"/>
              <a:ext cx="394432" cy="24783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647" name="Line 3647"/>
            <p:cNvCxnSpPr/>
            <p:nvPr/>
          </p:nvCxnSpPr>
          <p:spPr>
            <a:xfrm flipH="1" flipV="1">
              <a:off x="4350201" y="3830729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648" name="Line 3648"/>
            <p:cNvCxnSpPr/>
            <p:nvPr/>
          </p:nvCxnSpPr>
          <p:spPr>
            <a:xfrm flipH="0" flipV="1">
              <a:off x="4634398" y="3705674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649" name="Line 3649"/>
            <p:cNvCxnSpPr/>
            <p:nvPr/>
          </p:nvCxnSpPr>
          <p:spPr>
            <a:xfrm flipH="0" flipV="0">
              <a:off x="4634398" y="4032377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650" name="Line 3650"/>
            <p:cNvCxnSpPr/>
            <p:nvPr/>
          </p:nvCxnSpPr>
          <p:spPr>
            <a:xfrm flipH="0" flipV="0">
              <a:off x="4634398" y="4032377"/>
              <a:ext cx="58370" cy="34354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651" name="Line 3651"/>
            <p:cNvCxnSpPr/>
            <p:nvPr/>
          </p:nvCxnSpPr>
          <p:spPr>
            <a:xfrm flipH="0" flipV="1">
              <a:off x="4712287" y="4072380"/>
              <a:ext cx="201465" cy="54296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3652" name="Line 3652"/>
            <p:cNvCxnSpPr/>
            <p:nvPr/>
          </p:nvCxnSpPr>
          <p:spPr>
            <a:xfrm flipH="1" flipV="0">
              <a:off x="4448245" y="4072380"/>
              <a:ext cx="465507" cy="1741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653" name="Line 3653"/>
            <p:cNvCxnSpPr/>
            <p:nvPr/>
          </p:nvCxnSpPr>
          <p:spPr>
            <a:xfrm flipH="0" flipV="0">
              <a:off x="4448245" y="4089798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654" name="Line 3654"/>
            <p:cNvCxnSpPr/>
            <p:nvPr/>
          </p:nvCxnSpPr>
          <p:spPr>
            <a:xfrm flipH="1" flipV="0">
              <a:off x="4179912" y="4089798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655" name="Line 3655"/>
            <p:cNvCxnSpPr/>
            <p:nvPr/>
          </p:nvCxnSpPr>
          <p:spPr>
            <a:xfrm flipH="1" flipV="1">
              <a:off x="4164049" y="3888150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656" name="Line 3656"/>
            <p:cNvCxnSpPr/>
            <p:nvPr/>
          </p:nvCxnSpPr>
          <p:spPr>
            <a:xfrm flipH="0" flipV="1">
              <a:off x="4448245" y="3763095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657" name="Line 3657"/>
            <p:cNvCxnSpPr/>
            <p:nvPr/>
          </p:nvCxnSpPr>
          <p:spPr>
            <a:xfrm flipH="1" flipV="1">
              <a:off x="4776445" y="3627243"/>
              <a:ext cx="137307" cy="44513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658" name="Line 3658"/>
            <p:cNvCxnSpPr/>
            <p:nvPr/>
          </p:nvCxnSpPr>
          <p:spPr>
            <a:xfrm flipH="1" flipV="0">
              <a:off x="4508113" y="3627243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659" name="Line 3659"/>
            <p:cNvCxnSpPr/>
            <p:nvPr/>
          </p:nvCxnSpPr>
          <p:spPr>
            <a:xfrm flipH="1" flipV="1">
              <a:off x="4492249" y="3425595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660" name="Line 3660"/>
            <p:cNvCxnSpPr/>
            <p:nvPr/>
          </p:nvCxnSpPr>
          <p:spPr>
            <a:xfrm flipH="0" flipV="1">
              <a:off x="4776445" y="3300540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661" name="Line 3661"/>
            <p:cNvCxnSpPr/>
            <p:nvPr/>
          </p:nvCxnSpPr>
          <p:spPr>
            <a:xfrm flipH="0" flipV="0">
              <a:off x="4776445" y="3627243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662" name="Line 3662"/>
            <p:cNvCxnSpPr/>
            <p:nvPr/>
          </p:nvCxnSpPr>
          <p:spPr>
            <a:xfrm flipH="0" flipV="1">
              <a:off x="4913752" y="3824542"/>
              <a:ext cx="394432" cy="24783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663" name="Line 3663"/>
            <p:cNvCxnSpPr/>
            <p:nvPr/>
          </p:nvCxnSpPr>
          <p:spPr>
            <a:xfrm flipH="1" flipV="1">
              <a:off x="5023988" y="3622894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664" name="Line 3664"/>
            <p:cNvCxnSpPr/>
            <p:nvPr/>
          </p:nvCxnSpPr>
          <p:spPr>
            <a:xfrm flipH="0" flipV="1">
              <a:off x="5308184" y="3497839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665" name="Line 3665"/>
            <p:cNvCxnSpPr/>
            <p:nvPr/>
          </p:nvCxnSpPr>
          <p:spPr>
            <a:xfrm flipH="0" flipV="0">
              <a:off x="5308184" y="3824542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666" name="Line 3666"/>
            <p:cNvCxnSpPr/>
            <p:nvPr/>
          </p:nvCxnSpPr>
          <p:spPr>
            <a:xfrm flipH="0" flipV="0">
              <a:off x="5308184" y="3824542"/>
              <a:ext cx="58370" cy="34354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667" name="Line 3667"/>
            <p:cNvCxnSpPr/>
            <p:nvPr/>
          </p:nvCxnSpPr>
          <p:spPr>
            <a:xfrm flipH="0" flipV="0">
              <a:off x="4913752" y="4072380"/>
              <a:ext cx="341480" cy="31684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668" name="Line 3668"/>
            <p:cNvCxnSpPr/>
            <p:nvPr/>
          </p:nvCxnSpPr>
          <p:spPr>
            <a:xfrm flipH="0" flipV="1">
              <a:off x="5255232" y="4062524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669" name="Line 3669"/>
            <p:cNvCxnSpPr/>
            <p:nvPr/>
          </p:nvCxnSpPr>
          <p:spPr>
            <a:xfrm flipH="0" flipV="0">
              <a:off x="5255232" y="4389227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670" name="Line 3670"/>
            <p:cNvCxnSpPr/>
            <p:nvPr/>
          </p:nvCxnSpPr>
          <p:spPr>
            <a:xfrm flipH="0" flipV="0">
              <a:off x="5255232" y="4389227"/>
              <a:ext cx="58370" cy="34354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671" name="Line 3671"/>
            <p:cNvCxnSpPr/>
            <p:nvPr/>
          </p:nvCxnSpPr>
          <p:spPr>
            <a:xfrm flipH="1" flipV="0">
              <a:off x="4938501" y="4389227"/>
              <a:ext cx="316730" cy="14529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672" name="Line 3672"/>
            <p:cNvCxnSpPr/>
            <p:nvPr/>
          </p:nvCxnSpPr>
          <p:spPr>
            <a:xfrm flipH="1" flipV="1">
              <a:off x="5184051" y="3950457"/>
              <a:ext cx="197368" cy="639852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3673" name="Line 3673"/>
            <p:cNvCxnSpPr/>
            <p:nvPr/>
          </p:nvCxnSpPr>
          <p:spPr>
            <a:xfrm flipH="1" flipV="0">
              <a:off x="4738094" y="3950457"/>
              <a:ext cx="445957" cy="369490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3674" name="Line 3674"/>
            <p:cNvCxnSpPr/>
            <p:nvPr/>
          </p:nvCxnSpPr>
          <p:spPr>
            <a:xfrm flipH="0" flipV="0">
              <a:off x="4738094" y="4319946"/>
              <a:ext cx="411850" cy="21766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675" name="Line 3675"/>
            <p:cNvCxnSpPr/>
            <p:nvPr/>
          </p:nvCxnSpPr>
          <p:spPr>
            <a:xfrm flipH="0" flipV="1">
              <a:off x="5149944" y="4190670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676" name="Line 3676"/>
            <p:cNvCxnSpPr/>
            <p:nvPr/>
          </p:nvCxnSpPr>
          <p:spPr>
            <a:xfrm flipH="0" flipV="1">
              <a:off x="5149944" y="4479245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677" name="Line 3677"/>
            <p:cNvCxnSpPr/>
            <p:nvPr/>
          </p:nvCxnSpPr>
          <p:spPr>
            <a:xfrm flipH="0" flipV="0">
              <a:off x="5149944" y="4537615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678" name="Line 3678"/>
            <p:cNvCxnSpPr/>
            <p:nvPr/>
          </p:nvCxnSpPr>
          <p:spPr>
            <a:xfrm flipH="1" flipV="0">
              <a:off x="4881612" y="4537615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679" name="Line 3679"/>
            <p:cNvCxnSpPr/>
            <p:nvPr/>
          </p:nvCxnSpPr>
          <p:spPr>
            <a:xfrm flipH="1" flipV="0">
              <a:off x="4634437" y="4319946"/>
              <a:ext cx="103658" cy="45415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680" name="Line 3680"/>
            <p:cNvCxnSpPr/>
            <p:nvPr/>
          </p:nvCxnSpPr>
          <p:spPr>
            <a:xfrm flipH="0" flipV="1">
              <a:off x="4634437" y="4715729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681" name="Line 3681"/>
            <p:cNvCxnSpPr/>
            <p:nvPr/>
          </p:nvCxnSpPr>
          <p:spPr>
            <a:xfrm flipH="0" flipV="0">
              <a:off x="4634437" y="4774100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682" name="Line 3682"/>
            <p:cNvCxnSpPr/>
            <p:nvPr/>
          </p:nvCxnSpPr>
          <p:spPr>
            <a:xfrm flipH="1" flipV="0">
              <a:off x="4366104" y="4774100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683" name="Line 3683"/>
            <p:cNvCxnSpPr/>
            <p:nvPr/>
          </p:nvCxnSpPr>
          <p:spPr>
            <a:xfrm flipH="1" flipV="1">
              <a:off x="4350240" y="4572452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684" name="Line 3684"/>
            <p:cNvCxnSpPr/>
            <p:nvPr/>
          </p:nvCxnSpPr>
          <p:spPr>
            <a:xfrm flipH="1" flipV="0">
              <a:off x="4272587" y="4319946"/>
              <a:ext cx="465507" cy="1741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685" name="Line 3685"/>
            <p:cNvCxnSpPr/>
            <p:nvPr/>
          </p:nvCxnSpPr>
          <p:spPr>
            <a:xfrm flipH="0" flipV="0">
              <a:off x="4272587" y="4337364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686" name="Line 3686"/>
            <p:cNvCxnSpPr/>
            <p:nvPr/>
          </p:nvCxnSpPr>
          <p:spPr>
            <a:xfrm flipH="1" flipV="0">
              <a:off x="4004255" y="4337364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687" name="Line 3687"/>
            <p:cNvCxnSpPr/>
            <p:nvPr/>
          </p:nvCxnSpPr>
          <p:spPr>
            <a:xfrm flipH="1" flipV="1">
              <a:off x="3988391" y="4135716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688" name="Line 3688"/>
            <p:cNvCxnSpPr/>
            <p:nvPr/>
          </p:nvCxnSpPr>
          <p:spPr>
            <a:xfrm flipH="0" flipV="1">
              <a:off x="4272587" y="4010661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689" name="Line 3689"/>
            <p:cNvCxnSpPr/>
            <p:nvPr/>
          </p:nvCxnSpPr>
          <p:spPr>
            <a:xfrm flipH="1" flipV="1">
              <a:off x="4600788" y="3874809"/>
              <a:ext cx="137307" cy="44513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690" name="Line 3690"/>
            <p:cNvCxnSpPr/>
            <p:nvPr/>
          </p:nvCxnSpPr>
          <p:spPr>
            <a:xfrm flipH="1" flipV="0">
              <a:off x="4332455" y="3874809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691" name="Line 3691"/>
            <p:cNvCxnSpPr/>
            <p:nvPr/>
          </p:nvCxnSpPr>
          <p:spPr>
            <a:xfrm flipH="1" flipV="1">
              <a:off x="4316591" y="3673161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692" name="Line 3692"/>
            <p:cNvCxnSpPr/>
            <p:nvPr/>
          </p:nvCxnSpPr>
          <p:spPr>
            <a:xfrm flipH="0" flipV="1">
              <a:off x="4600788" y="3548106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693" name="Line 3693"/>
            <p:cNvCxnSpPr/>
            <p:nvPr/>
          </p:nvCxnSpPr>
          <p:spPr>
            <a:xfrm flipH="0" flipV="0">
              <a:off x="4600788" y="3874809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694" name="Line 3694"/>
            <p:cNvCxnSpPr/>
            <p:nvPr/>
          </p:nvCxnSpPr>
          <p:spPr>
            <a:xfrm flipH="1" flipV="1">
              <a:off x="4711729" y="3615327"/>
              <a:ext cx="472322" cy="335130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3695" name="Line 3695"/>
            <p:cNvCxnSpPr/>
            <p:nvPr/>
          </p:nvCxnSpPr>
          <p:spPr>
            <a:xfrm flipH="1" flipV="0">
              <a:off x="4608072" y="3615327"/>
              <a:ext cx="103658" cy="45415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696" name="Line 3696"/>
            <p:cNvCxnSpPr/>
            <p:nvPr/>
          </p:nvCxnSpPr>
          <p:spPr>
            <a:xfrm flipH="0" flipV="1">
              <a:off x="4608072" y="4011110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697" name="Line 3697"/>
            <p:cNvCxnSpPr/>
            <p:nvPr/>
          </p:nvCxnSpPr>
          <p:spPr>
            <a:xfrm flipH="0" flipV="0">
              <a:off x="4608072" y="4069480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698" name="Line 3698"/>
            <p:cNvCxnSpPr/>
            <p:nvPr/>
          </p:nvCxnSpPr>
          <p:spPr>
            <a:xfrm flipH="1" flipV="0">
              <a:off x="4339739" y="4069480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699" name="Line 3699"/>
            <p:cNvCxnSpPr/>
            <p:nvPr/>
          </p:nvCxnSpPr>
          <p:spPr>
            <a:xfrm flipH="1" flipV="1">
              <a:off x="4323875" y="3867832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700" name="Line 3700"/>
            <p:cNvCxnSpPr/>
            <p:nvPr/>
          </p:nvCxnSpPr>
          <p:spPr>
            <a:xfrm flipH="1" flipV="0">
              <a:off x="4246222" y="3615327"/>
              <a:ext cx="465507" cy="1741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701" name="Line 3701"/>
            <p:cNvCxnSpPr/>
            <p:nvPr/>
          </p:nvCxnSpPr>
          <p:spPr>
            <a:xfrm flipH="0" flipV="0">
              <a:off x="4246222" y="3632745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702" name="Line 3702"/>
            <p:cNvCxnSpPr/>
            <p:nvPr/>
          </p:nvCxnSpPr>
          <p:spPr>
            <a:xfrm flipH="1" flipV="0">
              <a:off x="3977890" y="3632745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703" name="Line 3703"/>
            <p:cNvCxnSpPr/>
            <p:nvPr/>
          </p:nvCxnSpPr>
          <p:spPr>
            <a:xfrm flipH="1" flipV="1">
              <a:off x="3962026" y="3431097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704" name="Line 3704"/>
            <p:cNvCxnSpPr/>
            <p:nvPr/>
          </p:nvCxnSpPr>
          <p:spPr>
            <a:xfrm flipH="0" flipV="1">
              <a:off x="4246222" y="3306042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705" name="Line 3705"/>
            <p:cNvCxnSpPr/>
            <p:nvPr/>
          </p:nvCxnSpPr>
          <p:spPr>
            <a:xfrm flipH="1" flipV="1">
              <a:off x="4574423" y="3170189"/>
              <a:ext cx="137307" cy="44513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706" name="Line 3706"/>
            <p:cNvCxnSpPr/>
            <p:nvPr/>
          </p:nvCxnSpPr>
          <p:spPr>
            <a:xfrm flipH="1" flipV="0">
              <a:off x="4306090" y="3170189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707" name="Line 3707"/>
            <p:cNvCxnSpPr/>
            <p:nvPr/>
          </p:nvCxnSpPr>
          <p:spPr>
            <a:xfrm flipH="1" flipV="1">
              <a:off x="4290226" y="2968541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708" name="Line 3708"/>
            <p:cNvCxnSpPr/>
            <p:nvPr/>
          </p:nvCxnSpPr>
          <p:spPr>
            <a:xfrm flipH="0" flipV="1">
              <a:off x="4574423" y="2843487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709" name="Line 3709"/>
            <p:cNvCxnSpPr/>
            <p:nvPr/>
          </p:nvCxnSpPr>
          <p:spPr>
            <a:xfrm flipH="0" flipV="0">
              <a:off x="4574423" y="3170189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710" name="Line 3710"/>
            <p:cNvCxnSpPr/>
            <p:nvPr/>
          </p:nvCxnSpPr>
          <p:spPr>
            <a:xfrm flipH="0" flipV="1">
              <a:off x="4711729" y="3367489"/>
              <a:ext cx="394432" cy="24783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711" name="Line 3711"/>
            <p:cNvCxnSpPr/>
            <p:nvPr/>
          </p:nvCxnSpPr>
          <p:spPr>
            <a:xfrm flipH="1" flipV="1">
              <a:off x="4821965" y="3165841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712" name="Line 3712"/>
            <p:cNvCxnSpPr/>
            <p:nvPr/>
          </p:nvCxnSpPr>
          <p:spPr>
            <a:xfrm flipH="0" flipV="1">
              <a:off x="5106161" y="3040786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713" name="Line 3713"/>
            <p:cNvCxnSpPr/>
            <p:nvPr/>
          </p:nvCxnSpPr>
          <p:spPr>
            <a:xfrm flipH="0" flipV="0">
              <a:off x="5106161" y="3367489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714" name="Line 3714"/>
            <p:cNvCxnSpPr/>
            <p:nvPr/>
          </p:nvCxnSpPr>
          <p:spPr>
            <a:xfrm flipH="0" flipV="0">
              <a:off x="5106161" y="3367489"/>
              <a:ext cx="58370" cy="34354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715" name="Line 3715"/>
            <p:cNvCxnSpPr/>
            <p:nvPr/>
          </p:nvCxnSpPr>
          <p:spPr>
            <a:xfrm flipH="0" flipV="1">
              <a:off x="5184051" y="3407491"/>
              <a:ext cx="201465" cy="54296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3716" name="Line 3716"/>
            <p:cNvCxnSpPr/>
            <p:nvPr/>
          </p:nvCxnSpPr>
          <p:spPr>
            <a:xfrm flipH="1" flipV="0">
              <a:off x="4920008" y="3407491"/>
              <a:ext cx="465507" cy="1741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717" name="Line 3717"/>
            <p:cNvCxnSpPr/>
            <p:nvPr/>
          </p:nvCxnSpPr>
          <p:spPr>
            <a:xfrm flipH="0" flipV="0">
              <a:off x="4920008" y="3424909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718" name="Line 3718"/>
            <p:cNvCxnSpPr/>
            <p:nvPr/>
          </p:nvCxnSpPr>
          <p:spPr>
            <a:xfrm flipH="1" flipV="0">
              <a:off x="4651676" y="3424909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719" name="Line 3719"/>
            <p:cNvCxnSpPr/>
            <p:nvPr/>
          </p:nvCxnSpPr>
          <p:spPr>
            <a:xfrm flipH="1" flipV="1">
              <a:off x="4635812" y="3223261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720" name="Line 3720"/>
            <p:cNvCxnSpPr/>
            <p:nvPr/>
          </p:nvCxnSpPr>
          <p:spPr>
            <a:xfrm flipH="0" flipV="1">
              <a:off x="4920008" y="3098206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721" name="Line 3721"/>
            <p:cNvCxnSpPr/>
            <p:nvPr/>
          </p:nvCxnSpPr>
          <p:spPr>
            <a:xfrm flipH="1" flipV="1">
              <a:off x="5248209" y="2962354"/>
              <a:ext cx="137307" cy="44513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722" name="Line 3722"/>
            <p:cNvCxnSpPr/>
            <p:nvPr/>
          </p:nvCxnSpPr>
          <p:spPr>
            <a:xfrm flipH="1" flipV="0">
              <a:off x="4979877" y="2962354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723" name="Line 3723"/>
            <p:cNvCxnSpPr/>
            <p:nvPr/>
          </p:nvCxnSpPr>
          <p:spPr>
            <a:xfrm flipH="1" flipV="1">
              <a:off x="4964013" y="2760706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724" name="Line 3724"/>
            <p:cNvCxnSpPr/>
            <p:nvPr/>
          </p:nvCxnSpPr>
          <p:spPr>
            <a:xfrm flipH="0" flipV="1">
              <a:off x="5248209" y="2635651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725" name="Line 3725"/>
            <p:cNvCxnSpPr/>
            <p:nvPr/>
          </p:nvCxnSpPr>
          <p:spPr>
            <a:xfrm flipH="0" flipV="0">
              <a:off x="5248209" y="2962354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726" name="Line 3726"/>
            <p:cNvCxnSpPr/>
            <p:nvPr/>
          </p:nvCxnSpPr>
          <p:spPr>
            <a:xfrm flipH="0" flipV="1">
              <a:off x="5385516" y="3159653"/>
              <a:ext cx="394432" cy="24783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727" name="Line 3727"/>
            <p:cNvCxnSpPr/>
            <p:nvPr/>
          </p:nvCxnSpPr>
          <p:spPr>
            <a:xfrm flipH="1" flipV="1">
              <a:off x="5495751" y="2958005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728" name="Line 3728"/>
            <p:cNvCxnSpPr/>
            <p:nvPr/>
          </p:nvCxnSpPr>
          <p:spPr>
            <a:xfrm flipH="0" flipV="1">
              <a:off x="5779948" y="2832950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729" name="Line 3729"/>
            <p:cNvCxnSpPr/>
            <p:nvPr/>
          </p:nvCxnSpPr>
          <p:spPr>
            <a:xfrm flipH="0" flipV="0">
              <a:off x="5779948" y="3159653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730" name="Line 3730"/>
            <p:cNvCxnSpPr/>
            <p:nvPr/>
          </p:nvCxnSpPr>
          <p:spPr>
            <a:xfrm flipH="0" flipV="0">
              <a:off x="5779948" y="3159653"/>
              <a:ext cx="58370" cy="34354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731" name="Line 3731"/>
            <p:cNvCxnSpPr/>
            <p:nvPr/>
          </p:nvCxnSpPr>
          <p:spPr>
            <a:xfrm flipH="0" flipV="0">
              <a:off x="5385516" y="3407491"/>
              <a:ext cx="341480" cy="31684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732" name="Line 3732"/>
            <p:cNvCxnSpPr/>
            <p:nvPr/>
          </p:nvCxnSpPr>
          <p:spPr>
            <a:xfrm flipH="0" flipV="1">
              <a:off x="5726995" y="3397635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733" name="Line 3733"/>
            <p:cNvCxnSpPr/>
            <p:nvPr/>
          </p:nvCxnSpPr>
          <p:spPr>
            <a:xfrm flipH="0" flipV="0">
              <a:off x="5726995" y="3724338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734" name="Line 3734"/>
            <p:cNvCxnSpPr/>
            <p:nvPr/>
          </p:nvCxnSpPr>
          <p:spPr>
            <a:xfrm flipH="0" flipV="0">
              <a:off x="5726995" y="3724338"/>
              <a:ext cx="58370" cy="34354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735" name="Line 3735"/>
            <p:cNvCxnSpPr/>
            <p:nvPr/>
          </p:nvCxnSpPr>
          <p:spPr>
            <a:xfrm flipH="1" flipV="0">
              <a:off x="5410265" y="3724338"/>
              <a:ext cx="316730" cy="14529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736" name="Line 3736"/>
            <p:cNvCxnSpPr/>
            <p:nvPr/>
          </p:nvCxnSpPr>
          <p:spPr>
            <a:xfrm flipH="0" flipV="0">
              <a:off x="5184051" y="3950457"/>
              <a:ext cx="576607" cy="54070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3737" name="Line 3737"/>
            <p:cNvCxnSpPr/>
            <p:nvPr/>
          </p:nvCxnSpPr>
          <p:spPr>
            <a:xfrm flipH="1" flipV="1">
              <a:off x="5623352" y="3559390"/>
              <a:ext cx="137307" cy="44513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738" name="Line 3738"/>
            <p:cNvCxnSpPr/>
            <p:nvPr/>
          </p:nvCxnSpPr>
          <p:spPr>
            <a:xfrm flipH="1" flipV="0">
              <a:off x="5355019" y="3559390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739" name="Line 3739"/>
            <p:cNvCxnSpPr/>
            <p:nvPr/>
          </p:nvCxnSpPr>
          <p:spPr>
            <a:xfrm flipH="1" flipV="1">
              <a:off x="5339155" y="3357742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740" name="Line 3740"/>
            <p:cNvCxnSpPr/>
            <p:nvPr/>
          </p:nvCxnSpPr>
          <p:spPr>
            <a:xfrm flipH="0" flipV="1">
              <a:off x="5623352" y="3232687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741" name="Line 3741"/>
            <p:cNvCxnSpPr/>
            <p:nvPr/>
          </p:nvCxnSpPr>
          <p:spPr>
            <a:xfrm flipH="0" flipV="0">
              <a:off x="5623352" y="3559390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742" name="Line 3742"/>
            <p:cNvCxnSpPr/>
            <p:nvPr/>
          </p:nvCxnSpPr>
          <p:spPr>
            <a:xfrm flipH="0" flipV="1">
              <a:off x="5760658" y="3756689"/>
              <a:ext cx="394432" cy="24783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743" name="Line 3743"/>
            <p:cNvCxnSpPr/>
            <p:nvPr/>
          </p:nvCxnSpPr>
          <p:spPr>
            <a:xfrm flipH="1" flipV="1">
              <a:off x="5870894" y="3555041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744" name="Line 3744"/>
            <p:cNvCxnSpPr/>
            <p:nvPr/>
          </p:nvCxnSpPr>
          <p:spPr>
            <a:xfrm flipH="0" flipV="1">
              <a:off x="6155090" y="3429986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745" name="Line 3745"/>
            <p:cNvCxnSpPr/>
            <p:nvPr/>
          </p:nvCxnSpPr>
          <p:spPr>
            <a:xfrm flipH="0" flipV="0">
              <a:off x="6155090" y="3756689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746" name="Line 3746"/>
            <p:cNvCxnSpPr/>
            <p:nvPr/>
          </p:nvCxnSpPr>
          <p:spPr>
            <a:xfrm flipH="0" flipV="0">
              <a:off x="6155090" y="3756689"/>
              <a:ext cx="58370" cy="34354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747" name="Line 3747"/>
            <p:cNvCxnSpPr/>
            <p:nvPr/>
          </p:nvCxnSpPr>
          <p:spPr>
            <a:xfrm flipH="0" flipV="0">
              <a:off x="5760658" y="4004527"/>
              <a:ext cx="341480" cy="31684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748" name="Line 3748"/>
            <p:cNvCxnSpPr/>
            <p:nvPr/>
          </p:nvCxnSpPr>
          <p:spPr>
            <a:xfrm flipH="0" flipV="1">
              <a:off x="6102138" y="3994671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749" name="Line 3749"/>
            <p:cNvCxnSpPr/>
            <p:nvPr/>
          </p:nvCxnSpPr>
          <p:spPr>
            <a:xfrm flipH="0" flipV="0">
              <a:off x="6102138" y="4321374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750" name="Line 3750"/>
            <p:cNvCxnSpPr/>
            <p:nvPr/>
          </p:nvCxnSpPr>
          <p:spPr>
            <a:xfrm flipH="0" flipV="0">
              <a:off x="6102138" y="4321374"/>
              <a:ext cx="58370" cy="34354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751" name="Line 3751"/>
            <p:cNvCxnSpPr/>
            <p:nvPr/>
          </p:nvCxnSpPr>
          <p:spPr>
            <a:xfrm flipH="1" flipV="0">
              <a:off x="5785407" y="4321374"/>
              <a:ext cx="316730" cy="14529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752" name="Line 3752"/>
            <p:cNvCxnSpPr/>
            <p:nvPr/>
          </p:nvCxnSpPr>
          <p:spPr>
            <a:xfrm flipH="1" flipV="0">
              <a:off x="5542989" y="4004527"/>
              <a:ext cx="217669" cy="41185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753" name="Line 3753"/>
            <p:cNvCxnSpPr/>
            <p:nvPr/>
          </p:nvCxnSpPr>
          <p:spPr>
            <a:xfrm flipH="0" flipV="0">
              <a:off x="5542989" y="4416377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754" name="Line 3754"/>
            <p:cNvCxnSpPr/>
            <p:nvPr/>
          </p:nvCxnSpPr>
          <p:spPr>
            <a:xfrm flipH="0" flipV="0">
              <a:off x="5542989" y="4416377"/>
              <a:ext cx="58370" cy="34354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755" name="Line 3755"/>
            <p:cNvCxnSpPr/>
            <p:nvPr/>
          </p:nvCxnSpPr>
          <p:spPr>
            <a:xfrm flipH="1" flipV="0">
              <a:off x="5226259" y="4416377"/>
              <a:ext cx="316730" cy="14529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756" name="Line 3756"/>
            <p:cNvCxnSpPr/>
            <p:nvPr/>
          </p:nvCxnSpPr>
          <p:spPr>
            <a:xfrm flipH="1" flipV="1">
              <a:off x="5320667" y="4148045"/>
              <a:ext cx="222322" cy="2683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757" name="Line 3757"/>
            <p:cNvCxnSpPr/>
            <p:nvPr/>
          </p:nvCxnSpPr>
          <p:spPr>
            <a:xfrm flipH="1" flipV="1">
              <a:off x="5348641" y="3714305"/>
              <a:ext cx="587204" cy="416643"/>
            </a:xfrm>
            <a:prstGeom prst="line">
              <a:avLst/>
            </a:prstGeom>
            <a:ln w="1270">
              <a:solidFill>
                <a:srgbClr val="ff3300">
                  <a:alpha val="97222"/>
                </a:srgbClr>
              </a:solidFill>
              <a:prstDash val="solid"/>
            </a:ln>
          </p:spPr>
        </p:cxnSp>
        <p:cxnSp>
          <p:nvCxnSpPr>
            <p:cNvPr id="3758" name="Line 3758"/>
            <p:cNvCxnSpPr/>
            <p:nvPr/>
          </p:nvCxnSpPr>
          <p:spPr>
            <a:xfrm flipH="1" flipV="0">
              <a:off x="5199641" y="3714305"/>
              <a:ext cx="149000" cy="652812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3759" name="Line 3759"/>
            <p:cNvCxnSpPr/>
            <p:nvPr/>
          </p:nvCxnSpPr>
          <p:spPr>
            <a:xfrm flipH="0" flipV="1">
              <a:off x="5199641" y="4270107"/>
              <a:ext cx="570954" cy="97009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3760" name="Line 3760"/>
            <p:cNvCxnSpPr/>
            <p:nvPr/>
          </p:nvCxnSpPr>
          <p:spPr>
            <a:xfrm flipH="1" flipV="1">
              <a:off x="5522757" y="3875675"/>
              <a:ext cx="247838" cy="39443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761" name="Line 3761"/>
            <p:cNvCxnSpPr/>
            <p:nvPr/>
          </p:nvCxnSpPr>
          <p:spPr>
            <a:xfrm flipH="1" flipV="0">
              <a:off x="5321109" y="3875675"/>
              <a:ext cx="201648" cy="28419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762" name="Line 3762"/>
            <p:cNvCxnSpPr/>
            <p:nvPr/>
          </p:nvCxnSpPr>
          <p:spPr>
            <a:xfrm flipH="1" flipV="1">
              <a:off x="5196055" y="3754454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763" name="Line 3763"/>
            <p:cNvCxnSpPr/>
            <p:nvPr/>
          </p:nvCxnSpPr>
          <p:spPr>
            <a:xfrm flipH="0" flipV="1">
              <a:off x="5522757" y="3528730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764" name="Line 3764"/>
            <p:cNvCxnSpPr/>
            <p:nvPr/>
          </p:nvCxnSpPr>
          <p:spPr>
            <a:xfrm flipH="0" flipV="1">
              <a:off x="5522757" y="3817305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765" name="Line 3765"/>
            <p:cNvCxnSpPr/>
            <p:nvPr/>
          </p:nvCxnSpPr>
          <p:spPr>
            <a:xfrm flipH="0" flipV="1">
              <a:off x="5770596" y="3928628"/>
              <a:ext cx="316847" cy="34148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766" name="Line 3766"/>
            <p:cNvCxnSpPr/>
            <p:nvPr/>
          </p:nvCxnSpPr>
          <p:spPr>
            <a:xfrm flipH="1" flipV="1">
              <a:off x="5760740" y="3807406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767" name="Line 3767"/>
            <p:cNvCxnSpPr/>
            <p:nvPr/>
          </p:nvCxnSpPr>
          <p:spPr>
            <a:xfrm flipH="0" flipV="1">
              <a:off x="6087442" y="3581683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768" name="Line 3768"/>
            <p:cNvCxnSpPr/>
            <p:nvPr/>
          </p:nvCxnSpPr>
          <p:spPr>
            <a:xfrm flipH="0" flipV="1">
              <a:off x="6087442" y="3870257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769" name="Line 3769"/>
            <p:cNvCxnSpPr/>
            <p:nvPr/>
          </p:nvCxnSpPr>
          <p:spPr>
            <a:xfrm flipH="0" flipV="0">
              <a:off x="6087442" y="3928628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770" name="Line 3770"/>
            <p:cNvCxnSpPr/>
            <p:nvPr/>
          </p:nvCxnSpPr>
          <p:spPr>
            <a:xfrm flipH="0" flipV="0">
              <a:off x="5770596" y="4270107"/>
              <a:ext cx="411850" cy="21766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771" name="Line 3771"/>
            <p:cNvCxnSpPr/>
            <p:nvPr/>
          </p:nvCxnSpPr>
          <p:spPr>
            <a:xfrm flipH="0" flipV="1">
              <a:off x="6182446" y="4140831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772" name="Line 3772"/>
            <p:cNvCxnSpPr/>
            <p:nvPr/>
          </p:nvCxnSpPr>
          <p:spPr>
            <a:xfrm flipH="0" flipV="1">
              <a:off x="6182446" y="4429406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773" name="Line 3773"/>
            <p:cNvCxnSpPr/>
            <p:nvPr/>
          </p:nvCxnSpPr>
          <p:spPr>
            <a:xfrm flipH="0" flipV="0">
              <a:off x="6182446" y="4487777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774" name="Line 3774"/>
            <p:cNvCxnSpPr/>
            <p:nvPr/>
          </p:nvCxnSpPr>
          <p:spPr>
            <a:xfrm flipH="1" flipV="0">
              <a:off x="5914113" y="4487777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775" name="Line 3775"/>
            <p:cNvCxnSpPr/>
            <p:nvPr/>
          </p:nvCxnSpPr>
          <p:spPr>
            <a:xfrm flipH="1" flipV="0">
              <a:off x="5666938" y="4270107"/>
              <a:ext cx="103658" cy="45415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776" name="Line 3776"/>
            <p:cNvCxnSpPr/>
            <p:nvPr/>
          </p:nvCxnSpPr>
          <p:spPr>
            <a:xfrm flipH="0" flipV="1">
              <a:off x="5666938" y="4665891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777" name="Line 3777"/>
            <p:cNvCxnSpPr/>
            <p:nvPr/>
          </p:nvCxnSpPr>
          <p:spPr>
            <a:xfrm flipH="0" flipV="0">
              <a:off x="5666938" y="4724261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778" name="Line 3778"/>
            <p:cNvCxnSpPr/>
            <p:nvPr/>
          </p:nvCxnSpPr>
          <p:spPr>
            <a:xfrm flipH="1" flipV="0">
              <a:off x="5398606" y="4724261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779" name="Line 3779"/>
            <p:cNvCxnSpPr/>
            <p:nvPr/>
          </p:nvCxnSpPr>
          <p:spPr>
            <a:xfrm flipH="1" flipV="1">
              <a:off x="5382742" y="4522613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780" name="Line 3780"/>
            <p:cNvCxnSpPr/>
            <p:nvPr/>
          </p:nvCxnSpPr>
          <p:spPr>
            <a:xfrm flipH="0" flipV="0">
              <a:off x="5199641" y="4367116"/>
              <a:ext cx="241477" cy="526392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3781" name="Line 3781"/>
            <p:cNvCxnSpPr/>
            <p:nvPr/>
          </p:nvCxnSpPr>
          <p:spPr>
            <a:xfrm flipH="0" flipV="1">
              <a:off x="5441119" y="4552029"/>
              <a:ext cx="316847" cy="34148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782" name="Line 3782"/>
            <p:cNvCxnSpPr/>
            <p:nvPr/>
          </p:nvCxnSpPr>
          <p:spPr>
            <a:xfrm flipH="1" flipV="1">
              <a:off x="5431263" y="4430807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783" name="Line 3783"/>
            <p:cNvCxnSpPr/>
            <p:nvPr/>
          </p:nvCxnSpPr>
          <p:spPr>
            <a:xfrm flipH="0" flipV="1">
              <a:off x="5757965" y="4205083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784" name="Line 3784"/>
            <p:cNvCxnSpPr/>
            <p:nvPr/>
          </p:nvCxnSpPr>
          <p:spPr>
            <a:xfrm flipH="0" flipV="1">
              <a:off x="5757965" y="4493658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785" name="Line 3785"/>
            <p:cNvCxnSpPr/>
            <p:nvPr/>
          </p:nvCxnSpPr>
          <p:spPr>
            <a:xfrm flipH="0" flipV="0">
              <a:off x="5757965" y="4552029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786" name="Line 3786"/>
            <p:cNvCxnSpPr/>
            <p:nvPr/>
          </p:nvCxnSpPr>
          <p:spPr>
            <a:xfrm flipH="0" flipV="0">
              <a:off x="5441119" y="4893508"/>
              <a:ext cx="411850" cy="21766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787" name="Line 3787"/>
            <p:cNvCxnSpPr/>
            <p:nvPr/>
          </p:nvCxnSpPr>
          <p:spPr>
            <a:xfrm flipH="0" flipV="1">
              <a:off x="5852969" y="4764232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788" name="Line 3788"/>
            <p:cNvCxnSpPr/>
            <p:nvPr/>
          </p:nvCxnSpPr>
          <p:spPr>
            <a:xfrm flipH="0" flipV="1">
              <a:off x="5852969" y="5052807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789" name="Line 3789"/>
            <p:cNvCxnSpPr/>
            <p:nvPr/>
          </p:nvCxnSpPr>
          <p:spPr>
            <a:xfrm flipH="0" flipV="0">
              <a:off x="5852969" y="5111177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790" name="Line 3790"/>
            <p:cNvCxnSpPr/>
            <p:nvPr/>
          </p:nvCxnSpPr>
          <p:spPr>
            <a:xfrm flipH="1" flipV="0">
              <a:off x="5584636" y="5111177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791" name="Line 3791"/>
            <p:cNvCxnSpPr/>
            <p:nvPr/>
          </p:nvCxnSpPr>
          <p:spPr>
            <a:xfrm flipH="1" flipV="0">
              <a:off x="5337461" y="4893508"/>
              <a:ext cx="103658" cy="45415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792" name="Line 3792"/>
            <p:cNvCxnSpPr/>
            <p:nvPr/>
          </p:nvCxnSpPr>
          <p:spPr>
            <a:xfrm flipH="0" flipV="1">
              <a:off x="5337461" y="5289291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793" name="Line 3793"/>
            <p:cNvCxnSpPr/>
            <p:nvPr/>
          </p:nvCxnSpPr>
          <p:spPr>
            <a:xfrm flipH="0" flipV="0">
              <a:off x="5337461" y="5347662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794" name="Line 3794"/>
            <p:cNvCxnSpPr/>
            <p:nvPr/>
          </p:nvCxnSpPr>
          <p:spPr>
            <a:xfrm flipH="1" flipV="0">
              <a:off x="5069129" y="5347662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795" name="Line 3795"/>
            <p:cNvCxnSpPr/>
            <p:nvPr/>
          </p:nvCxnSpPr>
          <p:spPr>
            <a:xfrm flipH="1" flipV="1">
              <a:off x="5053265" y="5146014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796" name="Line 3796"/>
            <p:cNvCxnSpPr/>
            <p:nvPr/>
          </p:nvCxnSpPr>
          <p:spPr>
            <a:xfrm flipH="1" flipV="0">
              <a:off x="4975611" y="4893508"/>
              <a:ext cx="465507" cy="1741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797" name="Line 3797"/>
            <p:cNvCxnSpPr/>
            <p:nvPr/>
          </p:nvCxnSpPr>
          <p:spPr>
            <a:xfrm flipH="0" flipV="0">
              <a:off x="4975611" y="4910926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798" name="Line 3798"/>
            <p:cNvCxnSpPr/>
            <p:nvPr/>
          </p:nvCxnSpPr>
          <p:spPr>
            <a:xfrm flipH="1" flipV="0">
              <a:off x="4707279" y="4910926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799" name="Line 3799"/>
            <p:cNvCxnSpPr/>
            <p:nvPr/>
          </p:nvCxnSpPr>
          <p:spPr>
            <a:xfrm flipH="1" flipV="1">
              <a:off x="4691415" y="4709278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800" name="Line 3800"/>
            <p:cNvCxnSpPr/>
            <p:nvPr/>
          </p:nvCxnSpPr>
          <p:spPr>
            <a:xfrm flipH="0" flipV="1">
              <a:off x="4975611" y="4584224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801" name="Line 3801"/>
            <p:cNvCxnSpPr/>
            <p:nvPr/>
          </p:nvCxnSpPr>
          <p:spPr>
            <a:xfrm flipH="1" flipV="0">
              <a:off x="4753685" y="4367116"/>
              <a:ext cx="445957" cy="369490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3802" name="Line 3802"/>
            <p:cNvCxnSpPr/>
            <p:nvPr/>
          </p:nvCxnSpPr>
          <p:spPr>
            <a:xfrm flipH="0" flipV="0">
              <a:off x="4753685" y="4736606"/>
              <a:ext cx="411850" cy="21766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803" name="Line 3803"/>
            <p:cNvCxnSpPr/>
            <p:nvPr/>
          </p:nvCxnSpPr>
          <p:spPr>
            <a:xfrm flipH="0" flipV="1">
              <a:off x="5165535" y="4607330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804" name="Line 3804"/>
            <p:cNvCxnSpPr/>
            <p:nvPr/>
          </p:nvCxnSpPr>
          <p:spPr>
            <a:xfrm flipH="0" flipV="1">
              <a:off x="5165535" y="4895905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805" name="Line 3805"/>
            <p:cNvCxnSpPr/>
            <p:nvPr/>
          </p:nvCxnSpPr>
          <p:spPr>
            <a:xfrm flipH="0" flipV="0">
              <a:off x="5165535" y="4954275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806" name="Line 3806"/>
            <p:cNvCxnSpPr/>
            <p:nvPr/>
          </p:nvCxnSpPr>
          <p:spPr>
            <a:xfrm flipH="1" flipV="0">
              <a:off x="4897202" y="4954275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807" name="Line 3807"/>
            <p:cNvCxnSpPr/>
            <p:nvPr/>
          </p:nvCxnSpPr>
          <p:spPr>
            <a:xfrm flipH="1" flipV="0">
              <a:off x="4650027" y="4736606"/>
              <a:ext cx="103658" cy="45415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808" name="Line 3808"/>
            <p:cNvCxnSpPr/>
            <p:nvPr/>
          </p:nvCxnSpPr>
          <p:spPr>
            <a:xfrm flipH="0" flipV="1">
              <a:off x="4650027" y="5132389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809" name="Line 3809"/>
            <p:cNvCxnSpPr/>
            <p:nvPr/>
          </p:nvCxnSpPr>
          <p:spPr>
            <a:xfrm flipH="0" flipV="0">
              <a:off x="4650027" y="5190760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810" name="Line 3810"/>
            <p:cNvCxnSpPr/>
            <p:nvPr/>
          </p:nvCxnSpPr>
          <p:spPr>
            <a:xfrm flipH="1" flipV="0">
              <a:off x="4381695" y="5190760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811" name="Line 3811"/>
            <p:cNvCxnSpPr/>
            <p:nvPr/>
          </p:nvCxnSpPr>
          <p:spPr>
            <a:xfrm flipH="1" flipV="1">
              <a:off x="4365831" y="4989112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812" name="Line 3812"/>
            <p:cNvCxnSpPr/>
            <p:nvPr/>
          </p:nvCxnSpPr>
          <p:spPr>
            <a:xfrm flipH="1" flipV="0">
              <a:off x="4288177" y="4736606"/>
              <a:ext cx="465507" cy="1741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813" name="Line 3813"/>
            <p:cNvCxnSpPr/>
            <p:nvPr/>
          </p:nvCxnSpPr>
          <p:spPr>
            <a:xfrm flipH="0" flipV="0">
              <a:off x="4288177" y="4754024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814" name="Line 3814"/>
            <p:cNvCxnSpPr/>
            <p:nvPr/>
          </p:nvCxnSpPr>
          <p:spPr>
            <a:xfrm flipH="1" flipV="0">
              <a:off x="4019845" y="4754024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815" name="Line 3815"/>
            <p:cNvCxnSpPr/>
            <p:nvPr/>
          </p:nvCxnSpPr>
          <p:spPr>
            <a:xfrm flipH="1" flipV="1">
              <a:off x="4003981" y="4552376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816" name="Line 3816"/>
            <p:cNvCxnSpPr/>
            <p:nvPr/>
          </p:nvCxnSpPr>
          <p:spPr>
            <a:xfrm flipH="0" flipV="1">
              <a:off x="4288177" y="4427321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817" name="Line 3817"/>
            <p:cNvCxnSpPr/>
            <p:nvPr/>
          </p:nvCxnSpPr>
          <p:spPr>
            <a:xfrm flipH="1" flipV="1">
              <a:off x="4616378" y="4291469"/>
              <a:ext cx="137307" cy="44513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818" name="Line 3818"/>
            <p:cNvCxnSpPr/>
            <p:nvPr/>
          </p:nvCxnSpPr>
          <p:spPr>
            <a:xfrm flipH="1" flipV="0">
              <a:off x="4348045" y="4291469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819" name="Line 3819"/>
            <p:cNvCxnSpPr/>
            <p:nvPr/>
          </p:nvCxnSpPr>
          <p:spPr>
            <a:xfrm flipH="1" flipV="1">
              <a:off x="4332182" y="4089821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820" name="Line 3820"/>
            <p:cNvCxnSpPr/>
            <p:nvPr/>
          </p:nvCxnSpPr>
          <p:spPr>
            <a:xfrm flipH="0" flipV="1">
              <a:off x="4616378" y="3964766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821" name="Line 3821"/>
            <p:cNvCxnSpPr/>
            <p:nvPr/>
          </p:nvCxnSpPr>
          <p:spPr>
            <a:xfrm flipH="0" flipV="0">
              <a:off x="4616378" y="4291469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822" name="Line 3822"/>
            <p:cNvCxnSpPr/>
            <p:nvPr/>
          </p:nvCxnSpPr>
          <p:spPr>
            <a:xfrm flipH="1" flipV="1">
              <a:off x="4727320" y="4031987"/>
              <a:ext cx="472322" cy="335130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3823" name="Line 3823"/>
            <p:cNvCxnSpPr/>
            <p:nvPr/>
          </p:nvCxnSpPr>
          <p:spPr>
            <a:xfrm flipH="1" flipV="0">
              <a:off x="4623662" y="4031987"/>
              <a:ext cx="103658" cy="45415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824" name="Line 3824"/>
            <p:cNvCxnSpPr/>
            <p:nvPr/>
          </p:nvCxnSpPr>
          <p:spPr>
            <a:xfrm flipH="0" flipV="1">
              <a:off x="4623662" y="4427770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825" name="Line 3825"/>
            <p:cNvCxnSpPr/>
            <p:nvPr/>
          </p:nvCxnSpPr>
          <p:spPr>
            <a:xfrm flipH="0" flipV="0">
              <a:off x="4623662" y="4486140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826" name="Line 3826"/>
            <p:cNvCxnSpPr/>
            <p:nvPr/>
          </p:nvCxnSpPr>
          <p:spPr>
            <a:xfrm flipH="1" flipV="0">
              <a:off x="4355330" y="4486140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827" name="Line 3827"/>
            <p:cNvCxnSpPr/>
            <p:nvPr/>
          </p:nvCxnSpPr>
          <p:spPr>
            <a:xfrm flipH="1" flipV="1">
              <a:off x="4339466" y="4284492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828" name="Line 3828"/>
            <p:cNvCxnSpPr/>
            <p:nvPr/>
          </p:nvCxnSpPr>
          <p:spPr>
            <a:xfrm flipH="1" flipV="0">
              <a:off x="4261812" y="4031987"/>
              <a:ext cx="465507" cy="1741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829" name="Line 3829"/>
            <p:cNvCxnSpPr/>
            <p:nvPr/>
          </p:nvCxnSpPr>
          <p:spPr>
            <a:xfrm flipH="0" flipV="0">
              <a:off x="4261812" y="4049405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830" name="Line 3830"/>
            <p:cNvCxnSpPr/>
            <p:nvPr/>
          </p:nvCxnSpPr>
          <p:spPr>
            <a:xfrm flipH="1" flipV="0">
              <a:off x="3993480" y="4049405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831" name="Line 3831"/>
            <p:cNvCxnSpPr/>
            <p:nvPr/>
          </p:nvCxnSpPr>
          <p:spPr>
            <a:xfrm flipH="1" flipV="1">
              <a:off x="3977616" y="3847757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832" name="Line 3832"/>
            <p:cNvCxnSpPr/>
            <p:nvPr/>
          </p:nvCxnSpPr>
          <p:spPr>
            <a:xfrm flipH="0" flipV="1">
              <a:off x="4261812" y="3722702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833" name="Line 3833"/>
            <p:cNvCxnSpPr/>
            <p:nvPr/>
          </p:nvCxnSpPr>
          <p:spPr>
            <a:xfrm flipH="1" flipV="1">
              <a:off x="4590013" y="3586849"/>
              <a:ext cx="137307" cy="44513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834" name="Line 3834"/>
            <p:cNvCxnSpPr/>
            <p:nvPr/>
          </p:nvCxnSpPr>
          <p:spPr>
            <a:xfrm flipH="1" flipV="0">
              <a:off x="4321680" y="3586849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835" name="Line 3835"/>
            <p:cNvCxnSpPr/>
            <p:nvPr/>
          </p:nvCxnSpPr>
          <p:spPr>
            <a:xfrm flipH="1" flipV="1">
              <a:off x="4305817" y="3385201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836" name="Line 3836"/>
            <p:cNvCxnSpPr/>
            <p:nvPr/>
          </p:nvCxnSpPr>
          <p:spPr>
            <a:xfrm flipH="0" flipV="1">
              <a:off x="4590013" y="3260146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837" name="Line 3837"/>
            <p:cNvCxnSpPr/>
            <p:nvPr/>
          </p:nvCxnSpPr>
          <p:spPr>
            <a:xfrm flipH="0" flipV="0">
              <a:off x="4590013" y="3586849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838" name="Line 3838"/>
            <p:cNvCxnSpPr/>
            <p:nvPr/>
          </p:nvCxnSpPr>
          <p:spPr>
            <a:xfrm flipH="0" flipV="1">
              <a:off x="4727320" y="3784148"/>
              <a:ext cx="394432" cy="24783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839" name="Line 3839"/>
            <p:cNvCxnSpPr/>
            <p:nvPr/>
          </p:nvCxnSpPr>
          <p:spPr>
            <a:xfrm flipH="1" flipV="1">
              <a:off x="4837555" y="3582500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840" name="Line 3840"/>
            <p:cNvCxnSpPr/>
            <p:nvPr/>
          </p:nvCxnSpPr>
          <p:spPr>
            <a:xfrm flipH="0" flipV="1">
              <a:off x="5121752" y="3457446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841" name="Line 3841"/>
            <p:cNvCxnSpPr/>
            <p:nvPr/>
          </p:nvCxnSpPr>
          <p:spPr>
            <a:xfrm flipH="0" flipV="0">
              <a:off x="5121752" y="3784148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842" name="Line 3842"/>
            <p:cNvCxnSpPr/>
            <p:nvPr/>
          </p:nvCxnSpPr>
          <p:spPr>
            <a:xfrm flipH="0" flipV="0">
              <a:off x="5121752" y="3784148"/>
              <a:ext cx="58370" cy="34354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843" name="Line 3843"/>
            <p:cNvCxnSpPr/>
            <p:nvPr/>
          </p:nvCxnSpPr>
          <p:spPr>
            <a:xfrm flipH="1" flipV="0">
              <a:off x="4679509" y="3714305"/>
              <a:ext cx="669132" cy="25037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3844" name="Line 3844"/>
            <p:cNvCxnSpPr/>
            <p:nvPr/>
          </p:nvCxnSpPr>
          <p:spPr>
            <a:xfrm flipH="0" flipV="0">
              <a:off x="4679509" y="3739342"/>
              <a:ext cx="241477" cy="526392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3845" name="Line 3845"/>
            <p:cNvCxnSpPr/>
            <p:nvPr/>
          </p:nvCxnSpPr>
          <p:spPr>
            <a:xfrm flipH="0" flipV="1">
              <a:off x="4920987" y="3924254"/>
              <a:ext cx="316847" cy="34148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846" name="Line 3846"/>
            <p:cNvCxnSpPr/>
            <p:nvPr/>
          </p:nvCxnSpPr>
          <p:spPr>
            <a:xfrm flipH="1" flipV="1">
              <a:off x="4911131" y="3803032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847" name="Line 3847"/>
            <p:cNvCxnSpPr/>
            <p:nvPr/>
          </p:nvCxnSpPr>
          <p:spPr>
            <a:xfrm flipH="0" flipV="1">
              <a:off x="5237834" y="3577309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848" name="Line 3848"/>
            <p:cNvCxnSpPr/>
            <p:nvPr/>
          </p:nvCxnSpPr>
          <p:spPr>
            <a:xfrm flipH="0" flipV="1">
              <a:off x="5237834" y="3865884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849" name="Line 3849"/>
            <p:cNvCxnSpPr/>
            <p:nvPr/>
          </p:nvCxnSpPr>
          <p:spPr>
            <a:xfrm flipH="0" flipV="0">
              <a:off x="5237834" y="3924254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850" name="Line 3850"/>
            <p:cNvCxnSpPr/>
            <p:nvPr/>
          </p:nvCxnSpPr>
          <p:spPr>
            <a:xfrm flipH="0" flipV="0">
              <a:off x="4920987" y="4265734"/>
              <a:ext cx="411850" cy="21766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851" name="Line 3851"/>
            <p:cNvCxnSpPr/>
            <p:nvPr/>
          </p:nvCxnSpPr>
          <p:spPr>
            <a:xfrm flipH="0" flipV="1">
              <a:off x="5332837" y="4136458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852" name="Line 3852"/>
            <p:cNvCxnSpPr/>
            <p:nvPr/>
          </p:nvCxnSpPr>
          <p:spPr>
            <a:xfrm flipH="0" flipV="1">
              <a:off x="5332837" y="4425032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853" name="Line 3853"/>
            <p:cNvCxnSpPr/>
            <p:nvPr/>
          </p:nvCxnSpPr>
          <p:spPr>
            <a:xfrm flipH="0" flipV="0">
              <a:off x="5332837" y="4483403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854" name="Line 3854"/>
            <p:cNvCxnSpPr/>
            <p:nvPr/>
          </p:nvCxnSpPr>
          <p:spPr>
            <a:xfrm flipH="1" flipV="0">
              <a:off x="5064504" y="4483403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855" name="Line 3855"/>
            <p:cNvCxnSpPr/>
            <p:nvPr/>
          </p:nvCxnSpPr>
          <p:spPr>
            <a:xfrm flipH="1" flipV="0">
              <a:off x="4817329" y="4265734"/>
              <a:ext cx="103658" cy="45415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856" name="Line 3856"/>
            <p:cNvCxnSpPr/>
            <p:nvPr/>
          </p:nvCxnSpPr>
          <p:spPr>
            <a:xfrm flipH="0" flipV="1">
              <a:off x="4817329" y="4661517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857" name="Line 3857"/>
            <p:cNvCxnSpPr/>
            <p:nvPr/>
          </p:nvCxnSpPr>
          <p:spPr>
            <a:xfrm flipH="0" flipV="0">
              <a:off x="4817329" y="4719887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858" name="Line 3858"/>
            <p:cNvCxnSpPr/>
            <p:nvPr/>
          </p:nvCxnSpPr>
          <p:spPr>
            <a:xfrm flipH="1" flipV="0">
              <a:off x="4548997" y="4719887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859" name="Line 3859"/>
            <p:cNvCxnSpPr/>
            <p:nvPr/>
          </p:nvCxnSpPr>
          <p:spPr>
            <a:xfrm flipH="1" flipV="1">
              <a:off x="4533133" y="4518239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860" name="Line 3860"/>
            <p:cNvCxnSpPr/>
            <p:nvPr/>
          </p:nvCxnSpPr>
          <p:spPr>
            <a:xfrm flipH="1" flipV="0">
              <a:off x="4455480" y="4265734"/>
              <a:ext cx="465507" cy="1741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861" name="Line 3861"/>
            <p:cNvCxnSpPr/>
            <p:nvPr/>
          </p:nvCxnSpPr>
          <p:spPr>
            <a:xfrm flipH="0" flipV="0">
              <a:off x="4455480" y="4283152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862" name="Line 3862"/>
            <p:cNvCxnSpPr/>
            <p:nvPr/>
          </p:nvCxnSpPr>
          <p:spPr>
            <a:xfrm flipH="1" flipV="0">
              <a:off x="4187147" y="4283152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863" name="Line 3863"/>
            <p:cNvCxnSpPr/>
            <p:nvPr/>
          </p:nvCxnSpPr>
          <p:spPr>
            <a:xfrm flipH="1" flipV="1">
              <a:off x="4171283" y="4081504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864" name="Line 3864"/>
            <p:cNvCxnSpPr/>
            <p:nvPr/>
          </p:nvCxnSpPr>
          <p:spPr>
            <a:xfrm flipH="0" flipV="1">
              <a:off x="4455480" y="3956449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865" name="Line 3865"/>
            <p:cNvCxnSpPr/>
            <p:nvPr/>
          </p:nvCxnSpPr>
          <p:spPr>
            <a:xfrm flipH="1" flipV="0">
              <a:off x="4233553" y="3739342"/>
              <a:ext cx="445957" cy="369490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3866" name="Line 3866"/>
            <p:cNvCxnSpPr/>
            <p:nvPr/>
          </p:nvCxnSpPr>
          <p:spPr>
            <a:xfrm flipH="0" flipV="0">
              <a:off x="4233553" y="4108831"/>
              <a:ext cx="411850" cy="21766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867" name="Line 3867"/>
            <p:cNvCxnSpPr/>
            <p:nvPr/>
          </p:nvCxnSpPr>
          <p:spPr>
            <a:xfrm flipH="0" flipV="1">
              <a:off x="4645403" y="3979555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868" name="Line 3868"/>
            <p:cNvCxnSpPr/>
            <p:nvPr/>
          </p:nvCxnSpPr>
          <p:spPr>
            <a:xfrm flipH="0" flipV="1">
              <a:off x="4645403" y="4268130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869" name="Line 3869"/>
            <p:cNvCxnSpPr/>
            <p:nvPr/>
          </p:nvCxnSpPr>
          <p:spPr>
            <a:xfrm flipH="0" flipV="0">
              <a:off x="4645403" y="4326501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870" name="Line 3870"/>
            <p:cNvCxnSpPr/>
            <p:nvPr/>
          </p:nvCxnSpPr>
          <p:spPr>
            <a:xfrm flipH="1" flipV="0">
              <a:off x="4377070" y="4326501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871" name="Line 3871"/>
            <p:cNvCxnSpPr/>
            <p:nvPr/>
          </p:nvCxnSpPr>
          <p:spPr>
            <a:xfrm flipH="1" flipV="0">
              <a:off x="4129895" y="4108831"/>
              <a:ext cx="103658" cy="45415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872" name="Line 3872"/>
            <p:cNvCxnSpPr/>
            <p:nvPr/>
          </p:nvCxnSpPr>
          <p:spPr>
            <a:xfrm flipH="0" flipV="1">
              <a:off x="4129895" y="4504615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873" name="Line 3873"/>
            <p:cNvCxnSpPr/>
            <p:nvPr/>
          </p:nvCxnSpPr>
          <p:spPr>
            <a:xfrm flipH="0" flipV="0">
              <a:off x="4129895" y="4562985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874" name="Line 3874"/>
            <p:cNvCxnSpPr/>
            <p:nvPr/>
          </p:nvCxnSpPr>
          <p:spPr>
            <a:xfrm flipH="1" flipV="0">
              <a:off x="3861563" y="4562985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875" name="Line 3875"/>
            <p:cNvCxnSpPr/>
            <p:nvPr/>
          </p:nvCxnSpPr>
          <p:spPr>
            <a:xfrm flipH="1" flipV="1">
              <a:off x="3845699" y="4361337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876" name="Line 3876"/>
            <p:cNvCxnSpPr/>
            <p:nvPr/>
          </p:nvCxnSpPr>
          <p:spPr>
            <a:xfrm flipH="1" flipV="0">
              <a:off x="3768046" y="4108831"/>
              <a:ext cx="465507" cy="1741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877" name="Line 3877"/>
            <p:cNvCxnSpPr/>
            <p:nvPr/>
          </p:nvCxnSpPr>
          <p:spPr>
            <a:xfrm flipH="0" flipV="0">
              <a:off x="3768046" y="4126249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878" name="Line 3878"/>
            <p:cNvCxnSpPr/>
            <p:nvPr/>
          </p:nvCxnSpPr>
          <p:spPr>
            <a:xfrm flipH="1" flipV="0">
              <a:off x="3499713" y="4126249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879" name="Line 3879"/>
            <p:cNvCxnSpPr/>
            <p:nvPr/>
          </p:nvCxnSpPr>
          <p:spPr>
            <a:xfrm flipH="1" flipV="1">
              <a:off x="3483849" y="3924601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880" name="Line 3880"/>
            <p:cNvCxnSpPr/>
            <p:nvPr/>
          </p:nvCxnSpPr>
          <p:spPr>
            <a:xfrm flipH="0" flipV="1">
              <a:off x="3768046" y="3799547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881" name="Line 3881"/>
            <p:cNvCxnSpPr/>
            <p:nvPr/>
          </p:nvCxnSpPr>
          <p:spPr>
            <a:xfrm flipH="1" flipV="1">
              <a:off x="4096246" y="3663694"/>
              <a:ext cx="137307" cy="44513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882" name="Line 3882"/>
            <p:cNvCxnSpPr/>
            <p:nvPr/>
          </p:nvCxnSpPr>
          <p:spPr>
            <a:xfrm flipH="1" flipV="0">
              <a:off x="3827914" y="3663694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883" name="Line 3883"/>
            <p:cNvCxnSpPr/>
            <p:nvPr/>
          </p:nvCxnSpPr>
          <p:spPr>
            <a:xfrm flipH="1" flipV="1">
              <a:off x="3812050" y="3462046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884" name="Line 3884"/>
            <p:cNvCxnSpPr/>
            <p:nvPr/>
          </p:nvCxnSpPr>
          <p:spPr>
            <a:xfrm flipH="0" flipV="1">
              <a:off x="4096246" y="3336991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885" name="Line 3885"/>
            <p:cNvCxnSpPr/>
            <p:nvPr/>
          </p:nvCxnSpPr>
          <p:spPr>
            <a:xfrm flipH="0" flipV="0">
              <a:off x="4096246" y="3663694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886" name="Line 3886"/>
            <p:cNvCxnSpPr/>
            <p:nvPr/>
          </p:nvCxnSpPr>
          <p:spPr>
            <a:xfrm flipH="1" flipV="1">
              <a:off x="4207188" y="3404212"/>
              <a:ext cx="472322" cy="335130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3887" name="Line 3887"/>
            <p:cNvCxnSpPr/>
            <p:nvPr/>
          </p:nvCxnSpPr>
          <p:spPr>
            <a:xfrm flipH="1" flipV="0">
              <a:off x="4103530" y="3404212"/>
              <a:ext cx="103658" cy="45415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888" name="Line 3888"/>
            <p:cNvCxnSpPr/>
            <p:nvPr/>
          </p:nvCxnSpPr>
          <p:spPr>
            <a:xfrm flipH="0" flipV="1">
              <a:off x="4103530" y="3799995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889" name="Line 3889"/>
            <p:cNvCxnSpPr/>
            <p:nvPr/>
          </p:nvCxnSpPr>
          <p:spPr>
            <a:xfrm flipH="0" flipV="0">
              <a:off x="4103530" y="3858365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890" name="Line 3890"/>
            <p:cNvCxnSpPr/>
            <p:nvPr/>
          </p:nvCxnSpPr>
          <p:spPr>
            <a:xfrm flipH="1" flipV="0">
              <a:off x="3835198" y="3858365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891" name="Line 3891"/>
            <p:cNvCxnSpPr/>
            <p:nvPr/>
          </p:nvCxnSpPr>
          <p:spPr>
            <a:xfrm flipH="1" flipV="1">
              <a:off x="3819334" y="3656717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892" name="Line 3892"/>
            <p:cNvCxnSpPr/>
            <p:nvPr/>
          </p:nvCxnSpPr>
          <p:spPr>
            <a:xfrm flipH="1" flipV="0">
              <a:off x="3741681" y="3404212"/>
              <a:ext cx="465507" cy="1741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893" name="Line 3893"/>
            <p:cNvCxnSpPr/>
            <p:nvPr/>
          </p:nvCxnSpPr>
          <p:spPr>
            <a:xfrm flipH="0" flipV="0">
              <a:off x="3741681" y="3421630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894" name="Line 3894"/>
            <p:cNvCxnSpPr/>
            <p:nvPr/>
          </p:nvCxnSpPr>
          <p:spPr>
            <a:xfrm flipH="1" flipV="0">
              <a:off x="3473348" y="3421630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895" name="Line 3895"/>
            <p:cNvCxnSpPr/>
            <p:nvPr/>
          </p:nvCxnSpPr>
          <p:spPr>
            <a:xfrm flipH="1" flipV="1">
              <a:off x="3457484" y="3219982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896" name="Line 3896"/>
            <p:cNvCxnSpPr/>
            <p:nvPr/>
          </p:nvCxnSpPr>
          <p:spPr>
            <a:xfrm flipH="0" flipV="1">
              <a:off x="3741681" y="3094927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897" name="Line 3897"/>
            <p:cNvCxnSpPr/>
            <p:nvPr/>
          </p:nvCxnSpPr>
          <p:spPr>
            <a:xfrm flipH="1" flipV="1">
              <a:off x="4069881" y="2959075"/>
              <a:ext cx="137307" cy="44513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898" name="Line 3898"/>
            <p:cNvCxnSpPr/>
            <p:nvPr/>
          </p:nvCxnSpPr>
          <p:spPr>
            <a:xfrm flipH="1" flipV="0">
              <a:off x="3801549" y="2959075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899" name="Line 3899"/>
            <p:cNvCxnSpPr/>
            <p:nvPr/>
          </p:nvCxnSpPr>
          <p:spPr>
            <a:xfrm flipH="1" flipV="1">
              <a:off x="3785685" y="2757427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900" name="Line 3900"/>
            <p:cNvCxnSpPr/>
            <p:nvPr/>
          </p:nvCxnSpPr>
          <p:spPr>
            <a:xfrm flipH="0" flipV="1">
              <a:off x="4069881" y="2632372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901" name="Line 3901"/>
            <p:cNvCxnSpPr/>
            <p:nvPr/>
          </p:nvCxnSpPr>
          <p:spPr>
            <a:xfrm flipH="0" flipV="0">
              <a:off x="4069881" y="2959075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902" name="Line 3902"/>
            <p:cNvCxnSpPr/>
            <p:nvPr/>
          </p:nvCxnSpPr>
          <p:spPr>
            <a:xfrm flipH="0" flipV="1">
              <a:off x="4207188" y="3156374"/>
              <a:ext cx="394432" cy="24783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903" name="Line 3903"/>
            <p:cNvCxnSpPr/>
            <p:nvPr/>
          </p:nvCxnSpPr>
          <p:spPr>
            <a:xfrm flipH="1" flipV="1">
              <a:off x="4317424" y="2954726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904" name="Line 3904"/>
            <p:cNvCxnSpPr/>
            <p:nvPr/>
          </p:nvCxnSpPr>
          <p:spPr>
            <a:xfrm flipH="0" flipV="1">
              <a:off x="4601620" y="2829671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905" name="Line 3905"/>
            <p:cNvCxnSpPr/>
            <p:nvPr/>
          </p:nvCxnSpPr>
          <p:spPr>
            <a:xfrm flipH="0" flipV="0">
              <a:off x="4601620" y="3156374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906" name="Line 3906"/>
            <p:cNvCxnSpPr/>
            <p:nvPr/>
          </p:nvCxnSpPr>
          <p:spPr>
            <a:xfrm flipH="0" flipV="0">
              <a:off x="4601620" y="3156374"/>
              <a:ext cx="58370" cy="34354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907" name="Line 3907"/>
            <p:cNvCxnSpPr/>
            <p:nvPr/>
          </p:nvCxnSpPr>
          <p:spPr>
            <a:xfrm flipH="0" flipV="1">
              <a:off x="4679509" y="3196376"/>
              <a:ext cx="201465" cy="54296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3908" name="Line 3908"/>
            <p:cNvCxnSpPr/>
            <p:nvPr/>
          </p:nvCxnSpPr>
          <p:spPr>
            <a:xfrm flipH="1" flipV="0">
              <a:off x="4415467" y="3196376"/>
              <a:ext cx="465507" cy="1741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909" name="Line 3909"/>
            <p:cNvCxnSpPr/>
            <p:nvPr/>
          </p:nvCxnSpPr>
          <p:spPr>
            <a:xfrm flipH="0" flipV="0">
              <a:off x="4415467" y="3213794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910" name="Line 3910"/>
            <p:cNvCxnSpPr/>
            <p:nvPr/>
          </p:nvCxnSpPr>
          <p:spPr>
            <a:xfrm flipH="1" flipV="0">
              <a:off x="4147135" y="3213794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911" name="Line 3911"/>
            <p:cNvCxnSpPr/>
            <p:nvPr/>
          </p:nvCxnSpPr>
          <p:spPr>
            <a:xfrm flipH="1" flipV="1">
              <a:off x="4131271" y="3012146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912" name="Line 3912"/>
            <p:cNvCxnSpPr/>
            <p:nvPr/>
          </p:nvCxnSpPr>
          <p:spPr>
            <a:xfrm flipH="0" flipV="1">
              <a:off x="4415467" y="2887092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913" name="Line 3913"/>
            <p:cNvCxnSpPr/>
            <p:nvPr/>
          </p:nvCxnSpPr>
          <p:spPr>
            <a:xfrm flipH="1" flipV="1">
              <a:off x="4743668" y="2751239"/>
              <a:ext cx="137307" cy="44513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914" name="Line 3914"/>
            <p:cNvCxnSpPr/>
            <p:nvPr/>
          </p:nvCxnSpPr>
          <p:spPr>
            <a:xfrm flipH="1" flipV="0">
              <a:off x="4475335" y="2751239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915" name="Line 3915"/>
            <p:cNvCxnSpPr/>
            <p:nvPr/>
          </p:nvCxnSpPr>
          <p:spPr>
            <a:xfrm flipH="1" flipV="1">
              <a:off x="4459471" y="2549591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916" name="Line 3916"/>
            <p:cNvCxnSpPr/>
            <p:nvPr/>
          </p:nvCxnSpPr>
          <p:spPr>
            <a:xfrm flipH="0" flipV="1">
              <a:off x="4743668" y="2424536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917" name="Line 3917"/>
            <p:cNvCxnSpPr/>
            <p:nvPr/>
          </p:nvCxnSpPr>
          <p:spPr>
            <a:xfrm flipH="0" flipV="0">
              <a:off x="4743668" y="2751239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918" name="Line 3918"/>
            <p:cNvCxnSpPr/>
            <p:nvPr/>
          </p:nvCxnSpPr>
          <p:spPr>
            <a:xfrm flipH="0" flipV="1">
              <a:off x="4880974" y="2948538"/>
              <a:ext cx="394432" cy="24783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919" name="Line 3919"/>
            <p:cNvCxnSpPr/>
            <p:nvPr/>
          </p:nvCxnSpPr>
          <p:spPr>
            <a:xfrm flipH="1" flipV="1">
              <a:off x="4991210" y="2746890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920" name="Line 3920"/>
            <p:cNvCxnSpPr/>
            <p:nvPr/>
          </p:nvCxnSpPr>
          <p:spPr>
            <a:xfrm flipH="0" flipV="1">
              <a:off x="5275406" y="2621835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921" name="Line 3921"/>
            <p:cNvCxnSpPr/>
            <p:nvPr/>
          </p:nvCxnSpPr>
          <p:spPr>
            <a:xfrm flipH="0" flipV="0">
              <a:off x="5275406" y="2948538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922" name="Line 3922"/>
            <p:cNvCxnSpPr/>
            <p:nvPr/>
          </p:nvCxnSpPr>
          <p:spPr>
            <a:xfrm flipH="0" flipV="0">
              <a:off x="5275406" y="2948538"/>
              <a:ext cx="58370" cy="34354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923" name="Line 3923"/>
            <p:cNvCxnSpPr/>
            <p:nvPr/>
          </p:nvCxnSpPr>
          <p:spPr>
            <a:xfrm flipH="0" flipV="0">
              <a:off x="4880974" y="3196376"/>
              <a:ext cx="341480" cy="31684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924" name="Line 3924"/>
            <p:cNvCxnSpPr/>
            <p:nvPr/>
          </p:nvCxnSpPr>
          <p:spPr>
            <a:xfrm flipH="0" flipV="1">
              <a:off x="5222454" y="3186520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925" name="Line 3925"/>
            <p:cNvCxnSpPr/>
            <p:nvPr/>
          </p:nvCxnSpPr>
          <p:spPr>
            <a:xfrm flipH="0" flipV="0">
              <a:off x="5222454" y="3513223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926" name="Line 3926"/>
            <p:cNvCxnSpPr/>
            <p:nvPr/>
          </p:nvCxnSpPr>
          <p:spPr>
            <a:xfrm flipH="0" flipV="0">
              <a:off x="5222454" y="3513223"/>
              <a:ext cx="58370" cy="34354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927" name="Line 3927"/>
            <p:cNvCxnSpPr/>
            <p:nvPr/>
          </p:nvCxnSpPr>
          <p:spPr>
            <a:xfrm flipH="1" flipV="0">
              <a:off x="4905724" y="3513223"/>
              <a:ext cx="316730" cy="14529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928" name="Line 3928"/>
            <p:cNvCxnSpPr/>
            <p:nvPr/>
          </p:nvCxnSpPr>
          <p:spPr>
            <a:xfrm flipH="1" flipV="1">
              <a:off x="5151273" y="3074453"/>
              <a:ext cx="197368" cy="639852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3929" name="Line 3929"/>
            <p:cNvCxnSpPr/>
            <p:nvPr/>
          </p:nvCxnSpPr>
          <p:spPr>
            <a:xfrm flipH="1" flipV="0">
              <a:off x="4705317" y="3074453"/>
              <a:ext cx="445957" cy="369490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3930" name="Line 3930"/>
            <p:cNvCxnSpPr/>
            <p:nvPr/>
          </p:nvCxnSpPr>
          <p:spPr>
            <a:xfrm flipH="0" flipV="0">
              <a:off x="4705317" y="3443943"/>
              <a:ext cx="411850" cy="21766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931" name="Line 3931"/>
            <p:cNvCxnSpPr/>
            <p:nvPr/>
          </p:nvCxnSpPr>
          <p:spPr>
            <a:xfrm flipH="0" flipV="1">
              <a:off x="5117167" y="3314667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932" name="Line 3932"/>
            <p:cNvCxnSpPr/>
            <p:nvPr/>
          </p:nvCxnSpPr>
          <p:spPr>
            <a:xfrm flipH="0" flipV="1">
              <a:off x="5117167" y="3603241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933" name="Line 3933"/>
            <p:cNvCxnSpPr/>
            <p:nvPr/>
          </p:nvCxnSpPr>
          <p:spPr>
            <a:xfrm flipH="0" flipV="0">
              <a:off x="5117167" y="3661612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934" name="Line 3934"/>
            <p:cNvCxnSpPr/>
            <p:nvPr/>
          </p:nvCxnSpPr>
          <p:spPr>
            <a:xfrm flipH="1" flipV="0">
              <a:off x="4848834" y="3661612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935" name="Line 3935"/>
            <p:cNvCxnSpPr/>
            <p:nvPr/>
          </p:nvCxnSpPr>
          <p:spPr>
            <a:xfrm flipH="1" flipV="0">
              <a:off x="4601659" y="3443943"/>
              <a:ext cx="103658" cy="45415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936" name="Line 3936"/>
            <p:cNvCxnSpPr/>
            <p:nvPr/>
          </p:nvCxnSpPr>
          <p:spPr>
            <a:xfrm flipH="0" flipV="1">
              <a:off x="4601659" y="3839726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937" name="Line 3937"/>
            <p:cNvCxnSpPr/>
            <p:nvPr/>
          </p:nvCxnSpPr>
          <p:spPr>
            <a:xfrm flipH="0" flipV="0">
              <a:off x="4601659" y="3898096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938" name="Line 3938"/>
            <p:cNvCxnSpPr/>
            <p:nvPr/>
          </p:nvCxnSpPr>
          <p:spPr>
            <a:xfrm flipH="1" flipV="0">
              <a:off x="4333327" y="3898096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939" name="Line 3939"/>
            <p:cNvCxnSpPr/>
            <p:nvPr/>
          </p:nvCxnSpPr>
          <p:spPr>
            <a:xfrm flipH="1" flipV="1">
              <a:off x="4317463" y="3696448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940" name="Line 3940"/>
            <p:cNvCxnSpPr/>
            <p:nvPr/>
          </p:nvCxnSpPr>
          <p:spPr>
            <a:xfrm flipH="1" flipV="0">
              <a:off x="4239809" y="3443943"/>
              <a:ext cx="465507" cy="1741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941" name="Line 3941"/>
            <p:cNvCxnSpPr/>
            <p:nvPr/>
          </p:nvCxnSpPr>
          <p:spPr>
            <a:xfrm flipH="0" flipV="0">
              <a:off x="4239809" y="3461361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942" name="Line 3942"/>
            <p:cNvCxnSpPr/>
            <p:nvPr/>
          </p:nvCxnSpPr>
          <p:spPr>
            <a:xfrm flipH="1" flipV="0">
              <a:off x="3971477" y="3461361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943" name="Line 3943"/>
            <p:cNvCxnSpPr/>
            <p:nvPr/>
          </p:nvCxnSpPr>
          <p:spPr>
            <a:xfrm flipH="1" flipV="1">
              <a:off x="3955613" y="3259713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944" name="Line 3944"/>
            <p:cNvCxnSpPr/>
            <p:nvPr/>
          </p:nvCxnSpPr>
          <p:spPr>
            <a:xfrm flipH="0" flipV="1">
              <a:off x="4239809" y="3134658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945" name="Line 3945"/>
            <p:cNvCxnSpPr/>
            <p:nvPr/>
          </p:nvCxnSpPr>
          <p:spPr>
            <a:xfrm flipH="1" flipV="1">
              <a:off x="4568010" y="2998805"/>
              <a:ext cx="137307" cy="44513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946" name="Line 3946"/>
            <p:cNvCxnSpPr/>
            <p:nvPr/>
          </p:nvCxnSpPr>
          <p:spPr>
            <a:xfrm flipH="1" flipV="0">
              <a:off x="4299677" y="2998805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947" name="Line 3947"/>
            <p:cNvCxnSpPr/>
            <p:nvPr/>
          </p:nvCxnSpPr>
          <p:spPr>
            <a:xfrm flipH="1" flipV="1">
              <a:off x="4283814" y="2797157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948" name="Line 3948"/>
            <p:cNvCxnSpPr/>
            <p:nvPr/>
          </p:nvCxnSpPr>
          <p:spPr>
            <a:xfrm flipH="0" flipV="1">
              <a:off x="4568010" y="2672103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949" name="Line 3949"/>
            <p:cNvCxnSpPr/>
            <p:nvPr/>
          </p:nvCxnSpPr>
          <p:spPr>
            <a:xfrm flipH="0" flipV="0">
              <a:off x="4568010" y="2998805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950" name="Line 3950"/>
            <p:cNvCxnSpPr/>
            <p:nvPr/>
          </p:nvCxnSpPr>
          <p:spPr>
            <a:xfrm flipH="1" flipV="1">
              <a:off x="4678952" y="2739323"/>
              <a:ext cx="472322" cy="335130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3951" name="Line 3951"/>
            <p:cNvCxnSpPr/>
            <p:nvPr/>
          </p:nvCxnSpPr>
          <p:spPr>
            <a:xfrm flipH="1" flipV="0">
              <a:off x="4575294" y="2739323"/>
              <a:ext cx="103658" cy="45415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952" name="Line 3952"/>
            <p:cNvCxnSpPr/>
            <p:nvPr/>
          </p:nvCxnSpPr>
          <p:spPr>
            <a:xfrm flipH="0" flipV="1">
              <a:off x="4575294" y="3135106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953" name="Line 3953"/>
            <p:cNvCxnSpPr/>
            <p:nvPr/>
          </p:nvCxnSpPr>
          <p:spPr>
            <a:xfrm flipH="0" flipV="0">
              <a:off x="4575294" y="3193477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954" name="Line 3954"/>
            <p:cNvCxnSpPr/>
            <p:nvPr/>
          </p:nvCxnSpPr>
          <p:spPr>
            <a:xfrm flipH="1" flipV="0">
              <a:off x="4306962" y="3193477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955" name="Line 3955"/>
            <p:cNvCxnSpPr/>
            <p:nvPr/>
          </p:nvCxnSpPr>
          <p:spPr>
            <a:xfrm flipH="1" flipV="1">
              <a:off x="4291098" y="2991829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956" name="Line 3956"/>
            <p:cNvCxnSpPr/>
            <p:nvPr/>
          </p:nvCxnSpPr>
          <p:spPr>
            <a:xfrm flipH="1" flipV="0">
              <a:off x="4213444" y="2739323"/>
              <a:ext cx="465507" cy="1741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957" name="Line 3957"/>
            <p:cNvCxnSpPr/>
            <p:nvPr/>
          </p:nvCxnSpPr>
          <p:spPr>
            <a:xfrm flipH="0" flipV="0">
              <a:off x="4213444" y="2756741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958" name="Line 3958"/>
            <p:cNvCxnSpPr/>
            <p:nvPr/>
          </p:nvCxnSpPr>
          <p:spPr>
            <a:xfrm flipH="1" flipV="0">
              <a:off x="3945112" y="2756741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959" name="Line 3959"/>
            <p:cNvCxnSpPr/>
            <p:nvPr/>
          </p:nvCxnSpPr>
          <p:spPr>
            <a:xfrm flipH="1" flipV="1">
              <a:off x="3929248" y="2555093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960" name="Line 3960"/>
            <p:cNvCxnSpPr/>
            <p:nvPr/>
          </p:nvCxnSpPr>
          <p:spPr>
            <a:xfrm flipH="0" flipV="1">
              <a:off x="4213444" y="2430038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961" name="Line 3961"/>
            <p:cNvCxnSpPr/>
            <p:nvPr/>
          </p:nvCxnSpPr>
          <p:spPr>
            <a:xfrm flipH="1" flipV="1">
              <a:off x="4541645" y="2294186"/>
              <a:ext cx="137307" cy="44513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962" name="Line 3962"/>
            <p:cNvCxnSpPr/>
            <p:nvPr/>
          </p:nvCxnSpPr>
          <p:spPr>
            <a:xfrm flipH="1" flipV="0">
              <a:off x="4273312" y="2294186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963" name="Line 3963"/>
            <p:cNvCxnSpPr/>
            <p:nvPr/>
          </p:nvCxnSpPr>
          <p:spPr>
            <a:xfrm flipH="1" flipV="1">
              <a:off x="4257449" y="2092538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964" name="Line 3964"/>
            <p:cNvCxnSpPr/>
            <p:nvPr/>
          </p:nvCxnSpPr>
          <p:spPr>
            <a:xfrm flipH="0" flipV="1">
              <a:off x="4541645" y="1967483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965" name="Line 3965"/>
            <p:cNvCxnSpPr/>
            <p:nvPr/>
          </p:nvCxnSpPr>
          <p:spPr>
            <a:xfrm flipH="0" flipV="0">
              <a:off x="4541645" y="2294186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966" name="Line 3966"/>
            <p:cNvCxnSpPr/>
            <p:nvPr/>
          </p:nvCxnSpPr>
          <p:spPr>
            <a:xfrm flipH="0" flipV="1">
              <a:off x="4678952" y="2491485"/>
              <a:ext cx="394432" cy="24783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967" name="Line 3967"/>
            <p:cNvCxnSpPr/>
            <p:nvPr/>
          </p:nvCxnSpPr>
          <p:spPr>
            <a:xfrm flipH="1" flipV="1">
              <a:off x="4789187" y="2289837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968" name="Line 3968"/>
            <p:cNvCxnSpPr/>
            <p:nvPr/>
          </p:nvCxnSpPr>
          <p:spPr>
            <a:xfrm flipH="0" flipV="1">
              <a:off x="5073384" y="2164782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969" name="Line 3969"/>
            <p:cNvCxnSpPr/>
            <p:nvPr/>
          </p:nvCxnSpPr>
          <p:spPr>
            <a:xfrm flipH="0" flipV="0">
              <a:off x="5073384" y="2491485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970" name="Line 3970"/>
            <p:cNvCxnSpPr/>
            <p:nvPr/>
          </p:nvCxnSpPr>
          <p:spPr>
            <a:xfrm flipH="0" flipV="0">
              <a:off x="5073384" y="2491485"/>
              <a:ext cx="58370" cy="34354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971" name="Line 3971"/>
            <p:cNvCxnSpPr/>
            <p:nvPr/>
          </p:nvCxnSpPr>
          <p:spPr>
            <a:xfrm flipH="0" flipV="1">
              <a:off x="5151273" y="2531488"/>
              <a:ext cx="201465" cy="54296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3972" name="Line 3972"/>
            <p:cNvCxnSpPr/>
            <p:nvPr/>
          </p:nvCxnSpPr>
          <p:spPr>
            <a:xfrm flipH="1" flipV="0">
              <a:off x="4887231" y="2531488"/>
              <a:ext cx="465507" cy="1741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973" name="Line 3973"/>
            <p:cNvCxnSpPr/>
            <p:nvPr/>
          </p:nvCxnSpPr>
          <p:spPr>
            <a:xfrm flipH="0" flipV="0">
              <a:off x="4887231" y="2548906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974" name="Line 3974"/>
            <p:cNvCxnSpPr/>
            <p:nvPr/>
          </p:nvCxnSpPr>
          <p:spPr>
            <a:xfrm flipH="1" flipV="0">
              <a:off x="4618898" y="2548906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975" name="Line 3975"/>
            <p:cNvCxnSpPr/>
            <p:nvPr/>
          </p:nvCxnSpPr>
          <p:spPr>
            <a:xfrm flipH="1" flipV="1">
              <a:off x="4603035" y="2347258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976" name="Line 3976"/>
            <p:cNvCxnSpPr/>
            <p:nvPr/>
          </p:nvCxnSpPr>
          <p:spPr>
            <a:xfrm flipH="0" flipV="1">
              <a:off x="4887231" y="2222203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977" name="Line 3977"/>
            <p:cNvCxnSpPr/>
            <p:nvPr/>
          </p:nvCxnSpPr>
          <p:spPr>
            <a:xfrm flipH="1" flipV="1">
              <a:off x="5215431" y="2086350"/>
              <a:ext cx="137307" cy="44513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978" name="Line 3978"/>
            <p:cNvCxnSpPr/>
            <p:nvPr/>
          </p:nvCxnSpPr>
          <p:spPr>
            <a:xfrm flipH="1" flipV="0">
              <a:off x="4947099" y="2086350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979" name="Line 3979"/>
            <p:cNvCxnSpPr/>
            <p:nvPr/>
          </p:nvCxnSpPr>
          <p:spPr>
            <a:xfrm flipH="1" flipV="1">
              <a:off x="4931235" y="1884702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980" name="Line 3980"/>
            <p:cNvCxnSpPr/>
            <p:nvPr/>
          </p:nvCxnSpPr>
          <p:spPr>
            <a:xfrm flipH="0" flipV="1">
              <a:off x="5215431" y="1759648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981" name="Line 3981"/>
            <p:cNvCxnSpPr/>
            <p:nvPr/>
          </p:nvCxnSpPr>
          <p:spPr>
            <a:xfrm flipH="0" flipV="0">
              <a:off x="5215431" y="2086350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982" name="Line 3982"/>
            <p:cNvCxnSpPr/>
            <p:nvPr/>
          </p:nvCxnSpPr>
          <p:spPr>
            <a:xfrm flipH="0" flipV="1">
              <a:off x="5352738" y="2283650"/>
              <a:ext cx="394432" cy="24783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983" name="Line 3983"/>
            <p:cNvCxnSpPr/>
            <p:nvPr/>
          </p:nvCxnSpPr>
          <p:spPr>
            <a:xfrm flipH="1" flipV="1">
              <a:off x="5462974" y="2082002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984" name="Line 3984"/>
            <p:cNvCxnSpPr/>
            <p:nvPr/>
          </p:nvCxnSpPr>
          <p:spPr>
            <a:xfrm flipH="0" flipV="1">
              <a:off x="5747170" y="1956947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985" name="Line 3985"/>
            <p:cNvCxnSpPr/>
            <p:nvPr/>
          </p:nvCxnSpPr>
          <p:spPr>
            <a:xfrm flipH="0" flipV="0">
              <a:off x="5747170" y="2283650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986" name="Line 3986"/>
            <p:cNvCxnSpPr/>
            <p:nvPr/>
          </p:nvCxnSpPr>
          <p:spPr>
            <a:xfrm flipH="0" flipV="0">
              <a:off x="5747170" y="2283650"/>
              <a:ext cx="58370" cy="34354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987" name="Line 3987"/>
            <p:cNvCxnSpPr/>
            <p:nvPr/>
          </p:nvCxnSpPr>
          <p:spPr>
            <a:xfrm flipH="0" flipV="0">
              <a:off x="5352738" y="2531488"/>
              <a:ext cx="341480" cy="31684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988" name="Line 3988"/>
            <p:cNvCxnSpPr/>
            <p:nvPr/>
          </p:nvCxnSpPr>
          <p:spPr>
            <a:xfrm flipH="0" flipV="1">
              <a:off x="5694218" y="2521632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989" name="Line 3989"/>
            <p:cNvCxnSpPr/>
            <p:nvPr/>
          </p:nvCxnSpPr>
          <p:spPr>
            <a:xfrm flipH="0" flipV="0">
              <a:off x="5694218" y="2848335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990" name="Line 3990"/>
            <p:cNvCxnSpPr/>
            <p:nvPr/>
          </p:nvCxnSpPr>
          <p:spPr>
            <a:xfrm flipH="0" flipV="0">
              <a:off x="5694218" y="2848335"/>
              <a:ext cx="58370" cy="34354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991" name="Line 3991"/>
            <p:cNvCxnSpPr/>
            <p:nvPr/>
          </p:nvCxnSpPr>
          <p:spPr>
            <a:xfrm flipH="1" flipV="0">
              <a:off x="5377487" y="2848335"/>
              <a:ext cx="316730" cy="14529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992" name="Line 3992"/>
            <p:cNvCxnSpPr/>
            <p:nvPr/>
          </p:nvCxnSpPr>
          <p:spPr>
            <a:xfrm flipH="0" flipV="0">
              <a:off x="5151273" y="3074453"/>
              <a:ext cx="576607" cy="54070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3993" name="Line 3993"/>
            <p:cNvCxnSpPr/>
            <p:nvPr/>
          </p:nvCxnSpPr>
          <p:spPr>
            <a:xfrm flipH="1" flipV="1">
              <a:off x="5590574" y="2683386"/>
              <a:ext cx="137307" cy="44513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994" name="Line 3994"/>
            <p:cNvCxnSpPr/>
            <p:nvPr/>
          </p:nvCxnSpPr>
          <p:spPr>
            <a:xfrm flipH="1" flipV="0">
              <a:off x="5322241" y="2683386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995" name="Line 3995"/>
            <p:cNvCxnSpPr/>
            <p:nvPr/>
          </p:nvCxnSpPr>
          <p:spPr>
            <a:xfrm flipH="1" flipV="1">
              <a:off x="5306378" y="2481738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996" name="Line 3996"/>
            <p:cNvCxnSpPr/>
            <p:nvPr/>
          </p:nvCxnSpPr>
          <p:spPr>
            <a:xfrm flipH="0" flipV="1">
              <a:off x="5590574" y="2356683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997" name="Line 3997"/>
            <p:cNvCxnSpPr/>
            <p:nvPr/>
          </p:nvCxnSpPr>
          <p:spPr>
            <a:xfrm flipH="0" flipV="0">
              <a:off x="5590574" y="2683386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3998" name="Line 3998"/>
            <p:cNvCxnSpPr/>
            <p:nvPr/>
          </p:nvCxnSpPr>
          <p:spPr>
            <a:xfrm flipH="0" flipV="1">
              <a:off x="5727880" y="2880685"/>
              <a:ext cx="394432" cy="24783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3999" name="Line 3999"/>
            <p:cNvCxnSpPr/>
            <p:nvPr/>
          </p:nvCxnSpPr>
          <p:spPr>
            <a:xfrm flipH="1" flipV="1">
              <a:off x="5838116" y="2679037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000" name="Line 4000"/>
            <p:cNvCxnSpPr/>
            <p:nvPr/>
          </p:nvCxnSpPr>
          <p:spPr>
            <a:xfrm flipH="0" flipV="1">
              <a:off x="6122312" y="2553983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001" name="Line 4001"/>
            <p:cNvCxnSpPr/>
            <p:nvPr/>
          </p:nvCxnSpPr>
          <p:spPr>
            <a:xfrm flipH="0" flipV="0">
              <a:off x="6122312" y="2880685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002" name="Line 4002"/>
            <p:cNvCxnSpPr/>
            <p:nvPr/>
          </p:nvCxnSpPr>
          <p:spPr>
            <a:xfrm flipH="0" flipV="0">
              <a:off x="6122312" y="2880685"/>
              <a:ext cx="58370" cy="34354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003" name="Line 4003"/>
            <p:cNvCxnSpPr/>
            <p:nvPr/>
          </p:nvCxnSpPr>
          <p:spPr>
            <a:xfrm flipH="0" flipV="0">
              <a:off x="5727880" y="3128524"/>
              <a:ext cx="341480" cy="31684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004" name="Line 4004"/>
            <p:cNvCxnSpPr/>
            <p:nvPr/>
          </p:nvCxnSpPr>
          <p:spPr>
            <a:xfrm flipH="0" flipV="1">
              <a:off x="6069360" y="3118668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005" name="Line 4005"/>
            <p:cNvCxnSpPr/>
            <p:nvPr/>
          </p:nvCxnSpPr>
          <p:spPr>
            <a:xfrm flipH="0" flipV="0">
              <a:off x="6069360" y="3445370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006" name="Line 4006"/>
            <p:cNvCxnSpPr/>
            <p:nvPr/>
          </p:nvCxnSpPr>
          <p:spPr>
            <a:xfrm flipH="0" flipV="0">
              <a:off x="6069360" y="3445370"/>
              <a:ext cx="58370" cy="34354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007" name="Line 4007"/>
            <p:cNvCxnSpPr/>
            <p:nvPr/>
          </p:nvCxnSpPr>
          <p:spPr>
            <a:xfrm flipH="1" flipV="0">
              <a:off x="5752630" y="3445370"/>
              <a:ext cx="316730" cy="14529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008" name="Line 4008"/>
            <p:cNvCxnSpPr/>
            <p:nvPr/>
          </p:nvCxnSpPr>
          <p:spPr>
            <a:xfrm flipH="1" flipV="0">
              <a:off x="5510211" y="3128524"/>
              <a:ext cx="217669" cy="41185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009" name="Line 4009"/>
            <p:cNvCxnSpPr/>
            <p:nvPr/>
          </p:nvCxnSpPr>
          <p:spPr>
            <a:xfrm flipH="0" flipV="0">
              <a:off x="5510211" y="3540374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010" name="Line 4010"/>
            <p:cNvCxnSpPr/>
            <p:nvPr/>
          </p:nvCxnSpPr>
          <p:spPr>
            <a:xfrm flipH="0" flipV="0">
              <a:off x="5510211" y="3540374"/>
              <a:ext cx="58370" cy="34354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011" name="Line 4011"/>
            <p:cNvCxnSpPr/>
            <p:nvPr/>
          </p:nvCxnSpPr>
          <p:spPr>
            <a:xfrm flipH="1" flipV="0">
              <a:off x="5193481" y="3540374"/>
              <a:ext cx="316730" cy="14529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012" name="Line 4012"/>
            <p:cNvCxnSpPr/>
            <p:nvPr/>
          </p:nvCxnSpPr>
          <p:spPr>
            <a:xfrm flipH="1" flipV="1">
              <a:off x="5287889" y="3272041"/>
              <a:ext cx="222322" cy="2683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013" name="Line 4013"/>
            <p:cNvCxnSpPr/>
            <p:nvPr/>
          </p:nvCxnSpPr>
          <p:spPr>
            <a:xfrm flipH="0" flipV="1">
              <a:off x="5348641" y="3358056"/>
              <a:ext cx="566967" cy="356249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4014" name="Line 4014"/>
            <p:cNvCxnSpPr/>
            <p:nvPr/>
          </p:nvCxnSpPr>
          <p:spPr>
            <a:xfrm flipH="1" flipV="1">
              <a:off x="5443286" y="3022926"/>
              <a:ext cx="472322" cy="335130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4015" name="Line 4015"/>
            <p:cNvCxnSpPr/>
            <p:nvPr/>
          </p:nvCxnSpPr>
          <p:spPr>
            <a:xfrm flipH="1" flipV="0">
              <a:off x="5339629" y="3022926"/>
              <a:ext cx="103658" cy="45415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016" name="Line 4016"/>
            <p:cNvCxnSpPr/>
            <p:nvPr/>
          </p:nvCxnSpPr>
          <p:spPr>
            <a:xfrm flipH="0" flipV="1">
              <a:off x="5339629" y="3418709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017" name="Line 4017"/>
            <p:cNvCxnSpPr/>
            <p:nvPr/>
          </p:nvCxnSpPr>
          <p:spPr>
            <a:xfrm flipH="0" flipV="0">
              <a:off x="5339629" y="3477080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018" name="Line 4018"/>
            <p:cNvCxnSpPr/>
            <p:nvPr/>
          </p:nvCxnSpPr>
          <p:spPr>
            <a:xfrm flipH="1" flipV="0">
              <a:off x="5071296" y="3477080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019" name="Line 4019"/>
            <p:cNvCxnSpPr/>
            <p:nvPr/>
          </p:nvCxnSpPr>
          <p:spPr>
            <a:xfrm flipH="1" flipV="1">
              <a:off x="5055432" y="3275432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020" name="Line 4020"/>
            <p:cNvCxnSpPr/>
            <p:nvPr/>
          </p:nvCxnSpPr>
          <p:spPr>
            <a:xfrm flipH="1" flipV="0">
              <a:off x="4977779" y="3022926"/>
              <a:ext cx="465507" cy="1741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021" name="Line 4021"/>
            <p:cNvCxnSpPr/>
            <p:nvPr/>
          </p:nvCxnSpPr>
          <p:spPr>
            <a:xfrm flipH="0" flipV="0">
              <a:off x="4977779" y="3040344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022" name="Line 4022"/>
            <p:cNvCxnSpPr/>
            <p:nvPr/>
          </p:nvCxnSpPr>
          <p:spPr>
            <a:xfrm flipH="1" flipV="0">
              <a:off x="4709447" y="3040344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023" name="Line 4023"/>
            <p:cNvCxnSpPr/>
            <p:nvPr/>
          </p:nvCxnSpPr>
          <p:spPr>
            <a:xfrm flipH="1" flipV="1">
              <a:off x="4693583" y="2838696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024" name="Line 4024"/>
            <p:cNvCxnSpPr/>
            <p:nvPr/>
          </p:nvCxnSpPr>
          <p:spPr>
            <a:xfrm flipH="0" flipV="1">
              <a:off x="4977779" y="2713641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025" name="Line 4025"/>
            <p:cNvCxnSpPr/>
            <p:nvPr/>
          </p:nvCxnSpPr>
          <p:spPr>
            <a:xfrm flipH="1" flipV="1">
              <a:off x="5305979" y="2577789"/>
              <a:ext cx="137307" cy="44513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026" name="Line 4026"/>
            <p:cNvCxnSpPr/>
            <p:nvPr/>
          </p:nvCxnSpPr>
          <p:spPr>
            <a:xfrm flipH="1" flipV="0">
              <a:off x="5037647" y="2577789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027" name="Line 4027"/>
            <p:cNvCxnSpPr/>
            <p:nvPr/>
          </p:nvCxnSpPr>
          <p:spPr>
            <a:xfrm flipH="1" flipV="1">
              <a:off x="5021783" y="2376141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028" name="Line 4028"/>
            <p:cNvCxnSpPr/>
            <p:nvPr/>
          </p:nvCxnSpPr>
          <p:spPr>
            <a:xfrm flipH="0" flipV="1">
              <a:off x="5305979" y="2251086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029" name="Line 4029"/>
            <p:cNvCxnSpPr/>
            <p:nvPr/>
          </p:nvCxnSpPr>
          <p:spPr>
            <a:xfrm flipH="0" flipV="0">
              <a:off x="5305979" y="2577789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030" name="Line 4030"/>
            <p:cNvCxnSpPr/>
            <p:nvPr/>
          </p:nvCxnSpPr>
          <p:spPr>
            <a:xfrm flipH="0" flipV="1">
              <a:off x="5443286" y="2775088"/>
              <a:ext cx="394432" cy="24783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031" name="Line 4031"/>
            <p:cNvCxnSpPr/>
            <p:nvPr/>
          </p:nvCxnSpPr>
          <p:spPr>
            <a:xfrm flipH="1" flipV="1">
              <a:off x="5553522" y="2573440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032" name="Line 4032"/>
            <p:cNvCxnSpPr/>
            <p:nvPr/>
          </p:nvCxnSpPr>
          <p:spPr>
            <a:xfrm flipH="0" flipV="1">
              <a:off x="5837718" y="2448385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033" name="Line 4033"/>
            <p:cNvCxnSpPr/>
            <p:nvPr/>
          </p:nvCxnSpPr>
          <p:spPr>
            <a:xfrm flipH="0" flipV="0">
              <a:off x="5837718" y="2775088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034" name="Line 4034"/>
            <p:cNvCxnSpPr/>
            <p:nvPr/>
          </p:nvCxnSpPr>
          <p:spPr>
            <a:xfrm flipH="0" flipV="0">
              <a:off x="5837718" y="2775088"/>
              <a:ext cx="58370" cy="34354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035" name="Line 4035"/>
            <p:cNvCxnSpPr/>
            <p:nvPr/>
          </p:nvCxnSpPr>
          <p:spPr>
            <a:xfrm flipH="0" flipV="1">
              <a:off x="5915608" y="2815091"/>
              <a:ext cx="201465" cy="54296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4036" name="Line 4036"/>
            <p:cNvCxnSpPr/>
            <p:nvPr/>
          </p:nvCxnSpPr>
          <p:spPr>
            <a:xfrm flipH="1" flipV="0">
              <a:off x="5651565" y="2815091"/>
              <a:ext cx="465507" cy="1741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037" name="Line 4037"/>
            <p:cNvCxnSpPr/>
            <p:nvPr/>
          </p:nvCxnSpPr>
          <p:spPr>
            <a:xfrm flipH="0" flipV="0">
              <a:off x="5651565" y="2832509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038" name="Line 4038"/>
            <p:cNvCxnSpPr/>
            <p:nvPr/>
          </p:nvCxnSpPr>
          <p:spPr>
            <a:xfrm flipH="1" flipV="0">
              <a:off x="5383233" y="2832509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039" name="Line 4039"/>
            <p:cNvCxnSpPr/>
            <p:nvPr/>
          </p:nvCxnSpPr>
          <p:spPr>
            <a:xfrm flipH="1" flipV="1">
              <a:off x="5367369" y="2630861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040" name="Line 4040"/>
            <p:cNvCxnSpPr/>
            <p:nvPr/>
          </p:nvCxnSpPr>
          <p:spPr>
            <a:xfrm flipH="0" flipV="1">
              <a:off x="5651565" y="2505806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041" name="Line 4041"/>
            <p:cNvCxnSpPr/>
            <p:nvPr/>
          </p:nvCxnSpPr>
          <p:spPr>
            <a:xfrm flipH="1" flipV="1">
              <a:off x="5979766" y="2369953"/>
              <a:ext cx="137307" cy="44513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042" name="Line 4042"/>
            <p:cNvCxnSpPr/>
            <p:nvPr/>
          </p:nvCxnSpPr>
          <p:spPr>
            <a:xfrm flipH="1" flipV="0">
              <a:off x="5711433" y="2369953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043" name="Line 4043"/>
            <p:cNvCxnSpPr/>
            <p:nvPr/>
          </p:nvCxnSpPr>
          <p:spPr>
            <a:xfrm flipH="1" flipV="1">
              <a:off x="5695570" y="2168305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044" name="Line 4044"/>
            <p:cNvCxnSpPr/>
            <p:nvPr/>
          </p:nvCxnSpPr>
          <p:spPr>
            <a:xfrm flipH="0" flipV="1">
              <a:off x="5979766" y="2043250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045" name="Line 4045"/>
            <p:cNvCxnSpPr/>
            <p:nvPr/>
          </p:nvCxnSpPr>
          <p:spPr>
            <a:xfrm flipH="0" flipV="0">
              <a:off x="5979766" y="2369953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046" name="Line 4046"/>
            <p:cNvCxnSpPr/>
            <p:nvPr/>
          </p:nvCxnSpPr>
          <p:spPr>
            <a:xfrm flipH="0" flipV="1">
              <a:off x="6117073" y="2567252"/>
              <a:ext cx="394432" cy="24783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047" name="Line 4047"/>
            <p:cNvCxnSpPr/>
            <p:nvPr/>
          </p:nvCxnSpPr>
          <p:spPr>
            <a:xfrm flipH="1" flipV="1">
              <a:off x="6227308" y="2365604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048" name="Line 4048"/>
            <p:cNvCxnSpPr/>
            <p:nvPr/>
          </p:nvCxnSpPr>
          <p:spPr>
            <a:xfrm flipH="0" flipV="1">
              <a:off x="6511505" y="2240550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049" name="Line 4049"/>
            <p:cNvCxnSpPr/>
            <p:nvPr/>
          </p:nvCxnSpPr>
          <p:spPr>
            <a:xfrm flipH="0" flipV="0">
              <a:off x="6511505" y="2567252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050" name="Line 4050"/>
            <p:cNvCxnSpPr/>
            <p:nvPr/>
          </p:nvCxnSpPr>
          <p:spPr>
            <a:xfrm flipH="0" flipV="0">
              <a:off x="6511505" y="2567252"/>
              <a:ext cx="58370" cy="34354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051" name="Line 4051"/>
            <p:cNvCxnSpPr/>
            <p:nvPr/>
          </p:nvCxnSpPr>
          <p:spPr>
            <a:xfrm flipH="0" flipV="0">
              <a:off x="6117073" y="2815091"/>
              <a:ext cx="341480" cy="31684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052" name="Line 4052"/>
            <p:cNvCxnSpPr/>
            <p:nvPr/>
          </p:nvCxnSpPr>
          <p:spPr>
            <a:xfrm flipH="0" flipV="1">
              <a:off x="6458552" y="2805235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053" name="Line 4053"/>
            <p:cNvCxnSpPr/>
            <p:nvPr/>
          </p:nvCxnSpPr>
          <p:spPr>
            <a:xfrm flipH="0" flipV="0">
              <a:off x="6458552" y="3131937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054" name="Line 4054"/>
            <p:cNvCxnSpPr/>
            <p:nvPr/>
          </p:nvCxnSpPr>
          <p:spPr>
            <a:xfrm flipH="0" flipV="0">
              <a:off x="6458552" y="3131937"/>
              <a:ext cx="58370" cy="34354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055" name="Line 4055"/>
            <p:cNvCxnSpPr/>
            <p:nvPr/>
          </p:nvCxnSpPr>
          <p:spPr>
            <a:xfrm flipH="1" flipV="0">
              <a:off x="6141822" y="3131937"/>
              <a:ext cx="316730" cy="14529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056" name="Line 4056"/>
            <p:cNvCxnSpPr/>
            <p:nvPr/>
          </p:nvCxnSpPr>
          <p:spPr>
            <a:xfrm flipH="0" flipV="0">
              <a:off x="5915608" y="3358056"/>
              <a:ext cx="576607" cy="54070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4057" name="Line 4057"/>
            <p:cNvCxnSpPr/>
            <p:nvPr/>
          </p:nvCxnSpPr>
          <p:spPr>
            <a:xfrm flipH="1" flipV="1">
              <a:off x="6354908" y="2966989"/>
              <a:ext cx="137307" cy="44513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058" name="Line 4058"/>
            <p:cNvCxnSpPr/>
            <p:nvPr/>
          </p:nvCxnSpPr>
          <p:spPr>
            <a:xfrm flipH="1" flipV="0">
              <a:off x="6086576" y="2966989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059" name="Line 4059"/>
            <p:cNvCxnSpPr/>
            <p:nvPr/>
          </p:nvCxnSpPr>
          <p:spPr>
            <a:xfrm flipH="1" flipV="1">
              <a:off x="6070712" y="2765341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060" name="Line 4060"/>
            <p:cNvCxnSpPr/>
            <p:nvPr/>
          </p:nvCxnSpPr>
          <p:spPr>
            <a:xfrm flipH="0" flipV="1">
              <a:off x="6354908" y="2640286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061" name="Line 4061"/>
            <p:cNvCxnSpPr/>
            <p:nvPr/>
          </p:nvCxnSpPr>
          <p:spPr>
            <a:xfrm flipH="0" flipV="0">
              <a:off x="6354908" y="2966989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062" name="Line 4062"/>
            <p:cNvCxnSpPr/>
            <p:nvPr/>
          </p:nvCxnSpPr>
          <p:spPr>
            <a:xfrm flipH="0" flipV="1">
              <a:off x="6492215" y="3164288"/>
              <a:ext cx="394432" cy="24783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063" name="Line 4063"/>
            <p:cNvCxnSpPr/>
            <p:nvPr/>
          </p:nvCxnSpPr>
          <p:spPr>
            <a:xfrm flipH="1" flipV="1">
              <a:off x="6602451" y="2962640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064" name="Line 4064"/>
            <p:cNvCxnSpPr/>
            <p:nvPr/>
          </p:nvCxnSpPr>
          <p:spPr>
            <a:xfrm flipH="0" flipV="1">
              <a:off x="6886647" y="2837585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065" name="Line 4065"/>
            <p:cNvCxnSpPr/>
            <p:nvPr/>
          </p:nvCxnSpPr>
          <p:spPr>
            <a:xfrm flipH="0" flipV="0">
              <a:off x="6886647" y="3164288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066" name="Line 4066"/>
            <p:cNvCxnSpPr/>
            <p:nvPr/>
          </p:nvCxnSpPr>
          <p:spPr>
            <a:xfrm flipH="0" flipV="0">
              <a:off x="6886647" y="3164288"/>
              <a:ext cx="58370" cy="34354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067" name="Line 4067"/>
            <p:cNvCxnSpPr/>
            <p:nvPr/>
          </p:nvCxnSpPr>
          <p:spPr>
            <a:xfrm flipH="0" flipV="0">
              <a:off x="6492215" y="3412126"/>
              <a:ext cx="341480" cy="31684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068" name="Line 4068"/>
            <p:cNvCxnSpPr/>
            <p:nvPr/>
          </p:nvCxnSpPr>
          <p:spPr>
            <a:xfrm flipH="0" flipV="1">
              <a:off x="6833695" y="3402270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069" name="Line 4069"/>
            <p:cNvCxnSpPr/>
            <p:nvPr/>
          </p:nvCxnSpPr>
          <p:spPr>
            <a:xfrm flipH="0" flipV="0">
              <a:off x="6833695" y="3728973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070" name="Line 4070"/>
            <p:cNvCxnSpPr/>
            <p:nvPr/>
          </p:nvCxnSpPr>
          <p:spPr>
            <a:xfrm flipH="0" flipV="0">
              <a:off x="6833695" y="3728973"/>
              <a:ext cx="58370" cy="34354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071" name="Line 4071"/>
            <p:cNvCxnSpPr/>
            <p:nvPr/>
          </p:nvCxnSpPr>
          <p:spPr>
            <a:xfrm flipH="1" flipV="0">
              <a:off x="6516964" y="3728973"/>
              <a:ext cx="316730" cy="14529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072" name="Line 4072"/>
            <p:cNvCxnSpPr/>
            <p:nvPr/>
          </p:nvCxnSpPr>
          <p:spPr>
            <a:xfrm flipH="1" flipV="0">
              <a:off x="6274546" y="3412126"/>
              <a:ext cx="217669" cy="41185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073" name="Line 4073"/>
            <p:cNvCxnSpPr/>
            <p:nvPr/>
          </p:nvCxnSpPr>
          <p:spPr>
            <a:xfrm flipH="0" flipV="0">
              <a:off x="6274546" y="3823976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074" name="Line 4074"/>
            <p:cNvCxnSpPr/>
            <p:nvPr/>
          </p:nvCxnSpPr>
          <p:spPr>
            <a:xfrm flipH="0" flipV="0">
              <a:off x="6274546" y="3823976"/>
              <a:ext cx="58370" cy="34354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075" name="Line 4075"/>
            <p:cNvCxnSpPr/>
            <p:nvPr/>
          </p:nvCxnSpPr>
          <p:spPr>
            <a:xfrm flipH="1" flipV="0">
              <a:off x="5957816" y="3823976"/>
              <a:ext cx="316730" cy="14529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076" name="Line 4076"/>
            <p:cNvCxnSpPr/>
            <p:nvPr/>
          </p:nvCxnSpPr>
          <p:spPr>
            <a:xfrm flipH="1" flipV="1">
              <a:off x="6052224" y="3555644"/>
              <a:ext cx="222322" cy="2683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077" name="Line 4077"/>
            <p:cNvCxnSpPr/>
            <p:nvPr/>
          </p:nvCxnSpPr>
          <p:spPr>
            <a:xfrm flipH="0" flipV="0">
              <a:off x="5915608" y="3358056"/>
              <a:ext cx="97009" cy="570954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4078" name="Line 4078"/>
            <p:cNvCxnSpPr/>
            <p:nvPr/>
          </p:nvCxnSpPr>
          <p:spPr>
            <a:xfrm flipH="0" flipV="1">
              <a:off x="6012617" y="3681172"/>
              <a:ext cx="394432" cy="24783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079" name="Line 4079"/>
            <p:cNvCxnSpPr/>
            <p:nvPr/>
          </p:nvCxnSpPr>
          <p:spPr>
            <a:xfrm flipH="1" flipV="1">
              <a:off x="6122852" y="3479524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080" name="Line 4080"/>
            <p:cNvCxnSpPr/>
            <p:nvPr/>
          </p:nvCxnSpPr>
          <p:spPr>
            <a:xfrm flipH="0" flipV="1">
              <a:off x="6407049" y="3354470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081" name="Line 4081"/>
            <p:cNvCxnSpPr/>
            <p:nvPr/>
          </p:nvCxnSpPr>
          <p:spPr>
            <a:xfrm flipH="0" flipV="0">
              <a:off x="6407049" y="3681172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082" name="Line 4082"/>
            <p:cNvCxnSpPr/>
            <p:nvPr/>
          </p:nvCxnSpPr>
          <p:spPr>
            <a:xfrm flipH="0" flipV="0">
              <a:off x="6407049" y="3681172"/>
              <a:ext cx="58370" cy="34354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083" name="Line 4083"/>
            <p:cNvCxnSpPr/>
            <p:nvPr/>
          </p:nvCxnSpPr>
          <p:spPr>
            <a:xfrm flipH="0" flipV="0">
              <a:off x="6012617" y="3929011"/>
              <a:ext cx="341480" cy="31684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084" name="Line 4084"/>
            <p:cNvCxnSpPr/>
            <p:nvPr/>
          </p:nvCxnSpPr>
          <p:spPr>
            <a:xfrm flipH="0" flipV="1">
              <a:off x="6354096" y="3919155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085" name="Line 4085"/>
            <p:cNvCxnSpPr/>
            <p:nvPr/>
          </p:nvCxnSpPr>
          <p:spPr>
            <a:xfrm flipH="0" flipV="0">
              <a:off x="6354096" y="4245857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086" name="Line 4086"/>
            <p:cNvCxnSpPr/>
            <p:nvPr/>
          </p:nvCxnSpPr>
          <p:spPr>
            <a:xfrm flipH="0" flipV="0">
              <a:off x="6354096" y="4245857"/>
              <a:ext cx="58370" cy="34354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087" name="Line 4087"/>
            <p:cNvCxnSpPr/>
            <p:nvPr/>
          </p:nvCxnSpPr>
          <p:spPr>
            <a:xfrm flipH="1" flipV="0">
              <a:off x="6037366" y="4245857"/>
              <a:ext cx="316730" cy="14529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088" name="Line 4088"/>
            <p:cNvCxnSpPr/>
            <p:nvPr/>
          </p:nvCxnSpPr>
          <p:spPr>
            <a:xfrm flipH="1" flipV="0">
              <a:off x="5794948" y="3929011"/>
              <a:ext cx="217669" cy="41185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089" name="Line 4089"/>
            <p:cNvCxnSpPr/>
            <p:nvPr/>
          </p:nvCxnSpPr>
          <p:spPr>
            <a:xfrm flipH="0" flipV="0">
              <a:off x="5794948" y="4340861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090" name="Line 4090"/>
            <p:cNvCxnSpPr/>
            <p:nvPr/>
          </p:nvCxnSpPr>
          <p:spPr>
            <a:xfrm flipH="0" flipV="0">
              <a:off x="5794948" y="4340861"/>
              <a:ext cx="58370" cy="34354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091" name="Line 4091"/>
            <p:cNvCxnSpPr/>
            <p:nvPr/>
          </p:nvCxnSpPr>
          <p:spPr>
            <a:xfrm flipH="1" flipV="0">
              <a:off x="5478217" y="4340861"/>
              <a:ext cx="316730" cy="14529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092" name="Line 4092"/>
            <p:cNvCxnSpPr/>
            <p:nvPr/>
          </p:nvCxnSpPr>
          <p:spPr>
            <a:xfrm flipH="1" flipV="1">
              <a:off x="5572625" y="4072528"/>
              <a:ext cx="222322" cy="2683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093" name="Line 4093"/>
            <p:cNvCxnSpPr/>
            <p:nvPr/>
          </p:nvCxnSpPr>
          <p:spPr>
            <a:xfrm flipH="1" flipV="1">
              <a:off x="5558463" y="3825353"/>
              <a:ext cx="454154" cy="10365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094" name="Line 4094"/>
            <p:cNvCxnSpPr/>
            <p:nvPr/>
          </p:nvCxnSpPr>
          <p:spPr>
            <a:xfrm flipH="0" flipV="0">
              <a:off x="5558463" y="3825353"/>
              <a:ext cx="58370" cy="34354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095" name="Line 4095"/>
            <p:cNvCxnSpPr/>
            <p:nvPr/>
          </p:nvCxnSpPr>
          <p:spPr>
            <a:xfrm flipH="1" flipV="0">
              <a:off x="5241733" y="3825353"/>
              <a:ext cx="316730" cy="14529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096" name="Line 4096"/>
            <p:cNvCxnSpPr/>
            <p:nvPr/>
          </p:nvCxnSpPr>
          <p:spPr>
            <a:xfrm flipH="1" flipV="1">
              <a:off x="5336141" y="3557021"/>
              <a:ext cx="222322" cy="2683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097" name="Line 4097"/>
            <p:cNvCxnSpPr/>
            <p:nvPr/>
          </p:nvCxnSpPr>
          <p:spPr>
            <a:xfrm flipH="0" flipV="1">
              <a:off x="5558463" y="3541157"/>
              <a:ext cx="201648" cy="28419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098" name="Line 4098"/>
            <p:cNvCxnSpPr/>
            <p:nvPr/>
          </p:nvCxnSpPr>
          <p:spPr>
            <a:xfrm flipH="1" flipV="0">
              <a:off x="5447362" y="3429000"/>
              <a:ext cx="648698" cy="312396"/>
            </a:xfrm>
            <a:prstGeom prst="line">
              <a:avLst/>
            </a:prstGeom>
            <a:ln w="1270">
              <a:solidFill>
                <a:srgbClr val="ff0000"/>
              </a:solidFill>
              <a:prstDash val="solid"/>
            </a:ln>
          </p:spPr>
        </p:cxnSp>
        <p:cxnSp>
          <p:nvCxnSpPr>
            <p:cNvPr id="4099" name="Line 4099"/>
            <p:cNvCxnSpPr/>
            <p:nvPr/>
          </p:nvCxnSpPr>
          <p:spPr>
            <a:xfrm flipH="0" flipV="0">
              <a:off x="5447362" y="3741396"/>
              <a:ext cx="536862" cy="479770"/>
            </a:xfrm>
            <a:prstGeom prst="line">
              <a:avLst/>
            </a:prstGeom>
            <a:ln w="1270">
              <a:solidFill>
                <a:srgbClr val="ff3300">
                  <a:alpha val="97222"/>
                </a:srgbClr>
              </a:solidFill>
              <a:prstDash val="solid"/>
            </a:ln>
          </p:spPr>
        </p:cxnSp>
        <p:cxnSp>
          <p:nvCxnSpPr>
            <p:cNvPr id="4100" name="Line 4100"/>
            <p:cNvCxnSpPr/>
            <p:nvPr/>
          </p:nvCxnSpPr>
          <p:spPr>
            <a:xfrm flipH="0" flipV="1">
              <a:off x="5984225" y="3589142"/>
              <a:ext cx="221155" cy="632024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4101" name="Line 4101"/>
            <p:cNvCxnSpPr/>
            <p:nvPr/>
          </p:nvCxnSpPr>
          <p:spPr>
            <a:xfrm flipH="1" flipV="0">
              <a:off x="5627154" y="3589142"/>
              <a:ext cx="578226" cy="32472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4102" name="Line 4102"/>
            <p:cNvCxnSpPr/>
            <p:nvPr/>
          </p:nvCxnSpPr>
          <p:spPr>
            <a:xfrm flipH="0" flipV="0">
              <a:off x="5627154" y="3621614"/>
              <a:ext cx="202117" cy="419701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103" name="Line 4103"/>
            <p:cNvCxnSpPr/>
            <p:nvPr/>
          </p:nvCxnSpPr>
          <p:spPr>
            <a:xfrm flipH="0" flipV="1">
              <a:off x="5829271" y="3781483"/>
              <a:ext cx="232200" cy="2598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104" name="Line 4104"/>
            <p:cNvCxnSpPr/>
            <p:nvPr/>
          </p:nvCxnSpPr>
          <p:spPr>
            <a:xfrm flipH="0" flipV="0">
              <a:off x="5829271" y="4041315"/>
              <a:ext cx="311076" cy="1570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105" name="Line 4105"/>
            <p:cNvCxnSpPr/>
            <p:nvPr/>
          </p:nvCxnSpPr>
          <p:spPr>
            <a:xfrm flipH="1" flipV="0">
              <a:off x="5758096" y="4041315"/>
              <a:ext cx="71175" cy="3411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106" name="Line 4106"/>
            <p:cNvCxnSpPr/>
            <p:nvPr/>
          </p:nvCxnSpPr>
          <p:spPr>
            <a:xfrm flipH="1" flipV="0">
              <a:off x="5481352" y="4041315"/>
              <a:ext cx="347919" cy="195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107" name="Line 4107"/>
            <p:cNvCxnSpPr/>
            <p:nvPr/>
          </p:nvCxnSpPr>
          <p:spPr>
            <a:xfrm flipH="1" flipV="0">
              <a:off x="5274065" y="3621614"/>
              <a:ext cx="353088" cy="30385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108" name="Line 4108"/>
            <p:cNvCxnSpPr/>
            <p:nvPr/>
          </p:nvCxnSpPr>
          <p:spPr>
            <a:xfrm flipH="0" flipV="0">
              <a:off x="5274065" y="3925471"/>
              <a:ext cx="311076" cy="1570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109" name="Line 4109"/>
            <p:cNvCxnSpPr/>
            <p:nvPr/>
          </p:nvCxnSpPr>
          <p:spPr>
            <a:xfrm flipH="1" flipV="0">
              <a:off x="5202890" y="3925471"/>
              <a:ext cx="71175" cy="3411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110" name="Line 4110"/>
            <p:cNvCxnSpPr/>
            <p:nvPr/>
          </p:nvCxnSpPr>
          <p:spPr>
            <a:xfrm flipH="1" flipV="0">
              <a:off x="4926146" y="3925471"/>
              <a:ext cx="347919" cy="195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111" name="Line 4111"/>
            <p:cNvCxnSpPr/>
            <p:nvPr/>
          </p:nvCxnSpPr>
          <p:spPr>
            <a:xfrm flipH="1" flipV="1">
              <a:off x="5165144" y="3594464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112" name="Line 4112"/>
            <p:cNvCxnSpPr/>
            <p:nvPr/>
          </p:nvCxnSpPr>
          <p:spPr>
            <a:xfrm flipH="1" flipV="1">
              <a:off x="5242264" y="3359201"/>
              <a:ext cx="384889" cy="26241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113" name="Line 4113"/>
            <p:cNvCxnSpPr/>
            <p:nvPr/>
          </p:nvCxnSpPr>
          <p:spPr>
            <a:xfrm flipH="1" flipV="0">
              <a:off x="5171089" y="3359201"/>
              <a:ext cx="71175" cy="3411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114" name="Line 4114"/>
            <p:cNvCxnSpPr/>
            <p:nvPr/>
          </p:nvCxnSpPr>
          <p:spPr>
            <a:xfrm flipH="1" flipV="0">
              <a:off x="4894345" y="3359201"/>
              <a:ext cx="347919" cy="195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115" name="Line 4115"/>
            <p:cNvCxnSpPr/>
            <p:nvPr/>
          </p:nvCxnSpPr>
          <p:spPr>
            <a:xfrm flipH="1" flipV="1">
              <a:off x="5133343" y="3028194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116" name="Line 4116"/>
            <p:cNvCxnSpPr/>
            <p:nvPr/>
          </p:nvCxnSpPr>
          <p:spPr>
            <a:xfrm flipH="0" flipV="1">
              <a:off x="5242264" y="3168320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117" name="Line 4117"/>
            <p:cNvCxnSpPr/>
            <p:nvPr/>
          </p:nvCxnSpPr>
          <p:spPr>
            <a:xfrm flipH="0" flipV="1">
              <a:off x="5627154" y="3181922"/>
              <a:ext cx="153855" cy="43969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118" name="Line 4118"/>
            <p:cNvCxnSpPr/>
            <p:nvPr/>
          </p:nvCxnSpPr>
          <p:spPr>
            <a:xfrm flipH="1" flipV="0">
              <a:off x="5433089" y="3181922"/>
              <a:ext cx="347919" cy="195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119" name="Line 4119"/>
            <p:cNvCxnSpPr/>
            <p:nvPr/>
          </p:nvCxnSpPr>
          <p:spPr>
            <a:xfrm flipH="1" flipV="1">
              <a:off x="5672088" y="2850915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120" name="Line 4120"/>
            <p:cNvCxnSpPr/>
            <p:nvPr/>
          </p:nvCxnSpPr>
          <p:spPr>
            <a:xfrm flipH="0" flipV="1">
              <a:off x="5781009" y="2991042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121" name="Line 4121"/>
            <p:cNvCxnSpPr/>
            <p:nvPr/>
          </p:nvCxnSpPr>
          <p:spPr>
            <a:xfrm flipH="0" flipV="0">
              <a:off x="5781009" y="3181922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122" name="Line 4122"/>
            <p:cNvCxnSpPr/>
            <p:nvPr/>
          </p:nvCxnSpPr>
          <p:spPr>
            <a:xfrm flipH="1" flipV="1">
              <a:off x="6024358" y="3039023"/>
              <a:ext cx="181022" cy="550119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4123" name="Line 4123"/>
            <p:cNvCxnSpPr/>
            <p:nvPr/>
          </p:nvCxnSpPr>
          <p:spPr>
            <a:xfrm flipH="1" flipV="0">
              <a:off x="5671270" y="3039023"/>
              <a:ext cx="353088" cy="30385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124" name="Line 4124"/>
            <p:cNvCxnSpPr/>
            <p:nvPr/>
          </p:nvCxnSpPr>
          <p:spPr>
            <a:xfrm flipH="0" flipV="0">
              <a:off x="5671270" y="3342880"/>
              <a:ext cx="311076" cy="1570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125" name="Line 4125"/>
            <p:cNvCxnSpPr/>
            <p:nvPr/>
          </p:nvCxnSpPr>
          <p:spPr>
            <a:xfrm flipH="1" flipV="0">
              <a:off x="5600094" y="3342880"/>
              <a:ext cx="71175" cy="3411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126" name="Line 4126"/>
            <p:cNvCxnSpPr/>
            <p:nvPr/>
          </p:nvCxnSpPr>
          <p:spPr>
            <a:xfrm flipH="1" flipV="0">
              <a:off x="5323350" y="3342880"/>
              <a:ext cx="347919" cy="195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127" name="Line 4127"/>
            <p:cNvCxnSpPr/>
            <p:nvPr/>
          </p:nvCxnSpPr>
          <p:spPr>
            <a:xfrm flipH="1" flipV="1">
              <a:off x="5562349" y="3011873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128" name="Line 4128"/>
            <p:cNvCxnSpPr/>
            <p:nvPr/>
          </p:nvCxnSpPr>
          <p:spPr>
            <a:xfrm flipH="1" flipV="1">
              <a:off x="5639469" y="2776610"/>
              <a:ext cx="384889" cy="26241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129" name="Line 4129"/>
            <p:cNvCxnSpPr/>
            <p:nvPr/>
          </p:nvCxnSpPr>
          <p:spPr>
            <a:xfrm flipH="1" flipV="0">
              <a:off x="5568293" y="2776610"/>
              <a:ext cx="71175" cy="3411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130" name="Line 4130"/>
            <p:cNvCxnSpPr/>
            <p:nvPr/>
          </p:nvCxnSpPr>
          <p:spPr>
            <a:xfrm flipH="1" flipV="0">
              <a:off x="5291549" y="2776610"/>
              <a:ext cx="347919" cy="195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131" name="Line 4131"/>
            <p:cNvCxnSpPr/>
            <p:nvPr/>
          </p:nvCxnSpPr>
          <p:spPr>
            <a:xfrm flipH="1" flipV="1">
              <a:off x="5530547" y="2445603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132" name="Line 4132"/>
            <p:cNvCxnSpPr/>
            <p:nvPr/>
          </p:nvCxnSpPr>
          <p:spPr>
            <a:xfrm flipH="0" flipV="1">
              <a:off x="5639469" y="2585729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133" name="Line 4133"/>
            <p:cNvCxnSpPr/>
            <p:nvPr/>
          </p:nvCxnSpPr>
          <p:spPr>
            <a:xfrm flipH="0" flipV="1">
              <a:off x="6024358" y="2599331"/>
              <a:ext cx="153855" cy="43969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134" name="Line 4134"/>
            <p:cNvCxnSpPr/>
            <p:nvPr/>
          </p:nvCxnSpPr>
          <p:spPr>
            <a:xfrm flipH="1" flipV="0">
              <a:off x="5830294" y="2599331"/>
              <a:ext cx="347919" cy="195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135" name="Line 4135"/>
            <p:cNvCxnSpPr/>
            <p:nvPr/>
          </p:nvCxnSpPr>
          <p:spPr>
            <a:xfrm flipH="1" flipV="1">
              <a:off x="6069292" y="2268324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136" name="Line 4136"/>
            <p:cNvCxnSpPr/>
            <p:nvPr/>
          </p:nvCxnSpPr>
          <p:spPr>
            <a:xfrm flipH="0" flipV="1">
              <a:off x="6178213" y="2408450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137" name="Line 4137"/>
            <p:cNvCxnSpPr/>
            <p:nvPr/>
          </p:nvCxnSpPr>
          <p:spPr>
            <a:xfrm flipH="0" flipV="0">
              <a:off x="6178213" y="2599331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138" name="Line 4138"/>
            <p:cNvCxnSpPr/>
            <p:nvPr/>
          </p:nvCxnSpPr>
          <p:spPr>
            <a:xfrm flipH="0" flipV="0">
              <a:off x="6024358" y="3039023"/>
              <a:ext cx="464530" cy="348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139" name="Line 4139"/>
            <p:cNvCxnSpPr/>
            <p:nvPr/>
          </p:nvCxnSpPr>
          <p:spPr>
            <a:xfrm flipH="1" flipV="1">
              <a:off x="6379967" y="2742827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140" name="Line 4140"/>
            <p:cNvCxnSpPr/>
            <p:nvPr/>
          </p:nvCxnSpPr>
          <p:spPr>
            <a:xfrm flipH="0" flipV="1">
              <a:off x="6488888" y="2882954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141" name="Line 4141"/>
            <p:cNvCxnSpPr/>
            <p:nvPr/>
          </p:nvCxnSpPr>
          <p:spPr>
            <a:xfrm flipH="0" flipV="0">
              <a:off x="6488888" y="3073834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142" name="Line 4142"/>
            <p:cNvCxnSpPr/>
            <p:nvPr/>
          </p:nvCxnSpPr>
          <p:spPr>
            <a:xfrm flipH="1" flipV="0">
              <a:off x="6331850" y="3073834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143" name="Line 4143"/>
            <p:cNvCxnSpPr/>
            <p:nvPr/>
          </p:nvCxnSpPr>
          <p:spPr>
            <a:xfrm flipH="0" flipV="1">
              <a:off x="6205380" y="3271907"/>
              <a:ext cx="484522" cy="317235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4144" name="Line 4144"/>
            <p:cNvCxnSpPr/>
            <p:nvPr/>
          </p:nvCxnSpPr>
          <p:spPr>
            <a:xfrm flipH="1" flipV="1">
              <a:off x="6305013" y="3009494"/>
              <a:ext cx="384889" cy="26241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145" name="Line 4145"/>
            <p:cNvCxnSpPr/>
            <p:nvPr/>
          </p:nvCxnSpPr>
          <p:spPr>
            <a:xfrm flipH="1" flipV="0">
              <a:off x="6233837" y="3009494"/>
              <a:ext cx="71175" cy="3411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146" name="Line 4146"/>
            <p:cNvCxnSpPr/>
            <p:nvPr/>
          </p:nvCxnSpPr>
          <p:spPr>
            <a:xfrm flipH="1" flipV="0">
              <a:off x="5957093" y="3009494"/>
              <a:ext cx="347919" cy="195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147" name="Line 4147"/>
            <p:cNvCxnSpPr/>
            <p:nvPr/>
          </p:nvCxnSpPr>
          <p:spPr>
            <a:xfrm flipH="1" flipV="1">
              <a:off x="6196092" y="2678487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148" name="Line 4148"/>
            <p:cNvCxnSpPr/>
            <p:nvPr/>
          </p:nvCxnSpPr>
          <p:spPr>
            <a:xfrm flipH="0" flipV="1">
              <a:off x="6305013" y="2818613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149" name="Line 4149"/>
            <p:cNvCxnSpPr/>
            <p:nvPr/>
          </p:nvCxnSpPr>
          <p:spPr>
            <a:xfrm flipH="0" flipV="1">
              <a:off x="6689902" y="2832215"/>
              <a:ext cx="153855" cy="43969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150" name="Line 4150"/>
            <p:cNvCxnSpPr/>
            <p:nvPr/>
          </p:nvCxnSpPr>
          <p:spPr>
            <a:xfrm flipH="1" flipV="0">
              <a:off x="6495838" y="2832215"/>
              <a:ext cx="347919" cy="195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151" name="Line 4151"/>
            <p:cNvCxnSpPr/>
            <p:nvPr/>
          </p:nvCxnSpPr>
          <p:spPr>
            <a:xfrm flipH="1" flipV="1">
              <a:off x="6734836" y="2501208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152" name="Line 4152"/>
            <p:cNvCxnSpPr/>
            <p:nvPr/>
          </p:nvCxnSpPr>
          <p:spPr>
            <a:xfrm flipH="0" flipV="1">
              <a:off x="6843757" y="2641334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153" name="Line 4153"/>
            <p:cNvCxnSpPr/>
            <p:nvPr/>
          </p:nvCxnSpPr>
          <p:spPr>
            <a:xfrm flipH="0" flipV="0">
              <a:off x="6843757" y="2832215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154" name="Line 4154"/>
            <p:cNvCxnSpPr/>
            <p:nvPr/>
          </p:nvCxnSpPr>
          <p:spPr>
            <a:xfrm flipH="0" flipV="0">
              <a:off x="6689902" y="3271907"/>
              <a:ext cx="464530" cy="348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155" name="Line 4155"/>
            <p:cNvCxnSpPr/>
            <p:nvPr/>
          </p:nvCxnSpPr>
          <p:spPr>
            <a:xfrm flipH="1" flipV="1">
              <a:off x="7045511" y="2975711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156" name="Line 4156"/>
            <p:cNvCxnSpPr/>
            <p:nvPr/>
          </p:nvCxnSpPr>
          <p:spPr>
            <a:xfrm flipH="0" flipV="1">
              <a:off x="7154432" y="3115838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157" name="Line 4157"/>
            <p:cNvCxnSpPr/>
            <p:nvPr/>
          </p:nvCxnSpPr>
          <p:spPr>
            <a:xfrm flipH="0" flipV="0">
              <a:off x="7154432" y="3306718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158" name="Line 4158"/>
            <p:cNvCxnSpPr/>
            <p:nvPr/>
          </p:nvCxnSpPr>
          <p:spPr>
            <a:xfrm flipH="1" flipV="0">
              <a:off x="6997394" y="3306718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159" name="Line 4159"/>
            <p:cNvCxnSpPr/>
            <p:nvPr/>
          </p:nvCxnSpPr>
          <p:spPr>
            <a:xfrm flipH="0" flipV="0">
              <a:off x="6689902" y="3271907"/>
              <a:ext cx="86604" cy="4577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160" name="Line 4160"/>
            <p:cNvCxnSpPr/>
            <p:nvPr/>
          </p:nvCxnSpPr>
          <p:spPr>
            <a:xfrm flipH="0" flipV="1">
              <a:off x="6776506" y="3538738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161" name="Line 4161"/>
            <p:cNvCxnSpPr/>
            <p:nvPr/>
          </p:nvCxnSpPr>
          <p:spPr>
            <a:xfrm flipH="0" flipV="0">
              <a:off x="6776506" y="3729618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162" name="Line 4162"/>
            <p:cNvCxnSpPr/>
            <p:nvPr/>
          </p:nvCxnSpPr>
          <p:spPr>
            <a:xfrm flipH="1" flipV="0">
              <a:off x="6619467" y="3729618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163" name="Line 4163"/>
            <p:cNvCxnSpPr/>
            <p:nvPr/>
          </p:nvCxnSpPr>
          <p:spPr>
            <a:xfrm flipH="1" flipV="1">
              <a:off x="6435385" y="3658443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164" name="Line 4164"/>
            <p:cNvCxnSpPr/>
            <p:nvPr/>
          </p:nvCxnSpPr>
          <p:spPr>
            <a:xfrm flipH="0" flipV="0">
              <a:off x="6205380" y="3589142"/>
              <a:ext cx="431829" cy="38590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4165" name="Line 4165"/>
            <p:cNvCxnSpPr/>
            <p:nvPr/>
          </p:nvCxnSpPr>
          <p:spPr>
            <a:xfrm flipH="0" flipV="1">
              <a:off x="6637209" y="3535356"/>
              <a:ext cx="153855" cy="43969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166" name="Line 4166"/>
            <p:cNvCxnSpPr/>
            <p:nvPr/>
          </p:nvCxnSpPr>
          <p:spPr>
            <a:xfrm flipH="1" flipV="0">
              <a:off x="6443144" y="3535356"/>
              <a:ext cx="347919" cy="195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167" name="Line 4167"/>
            <p:cNvCxnSpPr/>
            <p:nvPr/>
          </p:nvCxnSpPr>
          <p:spPr>
            <a:xfrm flipH="1" flipV="1">
              <a:off x="6682142" y="3204349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168" name="Line 4168"/>
            <p:cNvCxnSpPr/>
            <p:nvPr/>
          </p:nvCxnSpPr>
          <p:spPr>
            <a:xfrm flipH="0" flipV="1">
              <a:off x="6791063" y="3344475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169" name="Line 4169"/>
            <p:cNvCxnSpPr/>
            <p:nvPr/>
          </p:nvCxnSpPr>
          <p:spPr>
            <a:xfrm flipH="0" flipV="0">
              <a:off x="6791063" y="3535356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170" name="Line 4170"/>
            <p:cNvCxnSpPr/>
            <p:nvPr/>
          </p:nvCxnSpPr>
          <p:spPr>
            <a:xfrm flipH="0" flipV="0">
              <a:off x="6637209" y="3975048"/>
              <a:ext cx="464530" cy="348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171" name="Line 4171"/>
            <p:cNvCxnSpPr/>
            <p:nvPr/>
          </p:nvCxnSpPr>
          <p:spPr>
            <a:xfrm flipH="1" flipV="1">
              <a:off x="6992818" y="3678852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172" name="Line 4172"/>
            <p:cNvCxnSpPr/>
            <p:nvPr/>
          </p:nvCxnSpPr>
          <p:spPr>
            <a:xfrm flipH="0" flipV="1">
              <a:off x="7101739" y="3818979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173" name="Line 4173"/>
            <p:cNvCxnSpPr/>
            <p:nvPr/>
          </p:nvCxnSpPr>
          <p:spPr>
            <a:xfrm flipH="0" flipV="0">
              <a:off x="7101739" y="4009859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174" name="Line 4174"/>
            <p:cNvCxnSpPr/>
            <p:nvPr/>
          </p:nvCxnSpPr>
          <p:spPr>
            <a:xfrm flipH="1" flipV="0">
              <a:off x="6944700" y="4009859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175" name="Line 4175"/>
            <p:cNvCxnSpPr/>
            <p:nvPr/>
          </p:nvCxnSpPr>
          <p:spPr>
            <a:xfrm flipH="0" flipV="0">
              <a:off x="6637209" y="3975048"/>
              <a:ext cx="86604" cy="4577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176" name="Line 4176"/>
            <p:cNvCxnSpPr/>
            <p:nvPr/>
          </p:nvCxnSpPr>
          <p:spPr>
            <a:xfrm flipH="0" flipV="1">
              <a:off x="6723812" y="4241879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177" name="Line 4177"/>
            <p:cNvCxnSpPr/>
            <p:nvPr/>
          </p:nvCxnSpPr>
          <p:spPr>
            <a:xfrm flipH="0" flipV="0">
              <a:off x="6723812" y="4432759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178" name="Line 4178"/>
            <p:cNvCxnSpPr/>
            <p:nvPr/>
          </p:nvCxnSpPr>
          <p:spPr>
            <a:xfrm flipH="1" flipV="0">
              <a:off x="6566774" y="4432759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179" name="Line 4179"/>
            <p:cNvCxnSpPr/>
            <p:nvPr/>
          </p:nvCxnSpPr>
          <p:spPr>
            <a:xfrm flipH="1" flipV="1">
              <a:off x="6382691" y="4361584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180" name="Line 4180"/>
            <p:cNvCxnSpPr/>
            <p:nvPr/>
          </p:nvCxnSpPr>
          <p:spPr>
            <a:xfrm flipH="1" flipV="0">
              <a:off x="6217508" y="3975048"/>
              <a:ext cx="419701" cy="20211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181" name="Line 4181"/>
            <p:cNvCxnSpPr/>
            <p:nvPr/>
          </p:nvCxnSpPr>
          <p:spPr>
            <a:xfrm flipH="0" flipV="0">
              <a:off x="6217508" y="4177165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182" name="Line 4182"/>
            <p:cNvCxnSpPr/>
            <p:nvPr/>
          </p:nvCxnSpPr>
          <p:spPr>
            <a:xfrm flipH="1" flipV="0">
              <a:off x="6060469" y="4177165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183" name="Line 4183"/>
            <p:cNvCxnSpPr/>
            <p:nvPr/>
          </p:nvCxnSpPr>
          <p:spPr>
            <a:xfrm flipH="1" flipV="1">
              <a:off x="5876387" y="4105990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184" name="Line 4184"/>
            <p:cNvCxnSpPr/>
            <p:nvPr/>
          </p:nvCxnSpPr>
          <p:spPr>
            <a:xfrm flipH="1" flipV="1">
              <a:off x="6197969" y="3829246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185" name="Line 4185"/>
            <p:cNvCxnSpPr/>
            <p:nvPr/>
          </p:nvCxnSpPr>
          <p:spPr>
            <a:xfrm flipH="0" flipV="0">
              <a:off x="5984225" y="4221166"/>
              <a:ext cx="667728" cy="50039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4186" name="Line 4186"/>
            <p:cNvCxnSpPr/>
            <p:nvPr/>
          </p:nvCxnSpPr>
          <p:spPr>
            <a:xfrm flipH="1" flipV="1">
              <a:off x="6470931" y="3721086"/>
              <a:ext cx="181022" cy="550119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4187" name="Line 4187"/>
            <p:cNvCxnSpPr/>
            <p:nvPr/>
          </p:nvCxnSpPr>
          <p:spPr>
            <a:xfrm flipH="1" flipV="0">
              <a:off x="6117842" y="3721086"/>
              <a:ext cx="353088" cy="30385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188" name="Line 4188"/>
            <p:cNvCxnSpPr/>
            <p:nvPr/>
          </p:nvCxnSpPr>
          <p:spPr>
            <a:xfrm flipH="0" flipV="0">
              <a:off x="6117842" y="4024943"/>
              <a:ext cx="311076" cy="1570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189" name="Line 4189"/>
            <p:cNvCxnSpPr/>
            <p:nvPr/>
          </p:nvCxnSpPr>
          <p:spPr>
            <a:xfrm flipH="1" flipV="0">
              <a:off x="6046667" y="4024943"/>
              <a:ext cx="71175" cy="3411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190" name="Line 4190"/>
            <p:cNvCxnSpPr/>
            <p:nvPr/>
          </p:nvCxnSpPr>
          <p:spPr>
            <a:xfrm flipH="1" flipV="0">
              <a:off x="5769923" y="4024943"/>
              <a:ext cx="347919" cy="195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191" name="Line 4191"/>
            <p:cNvCxnSpPr/>
            <p:nvPr/>
          </p:nvCxnSpPr>
          <p:spPr>
            <a:xfrm flipH="1" flipV="1">
              <a:off x="6008921" y="3693936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192" name="Line 4192"/>
            <p:cNvCxnSpPr/>
            <p:nvPr/>
          </p:nvCxnSpPr>
          <p:spPr>
            <a:xfrm flipH="1" flipV="1">
              <a:off x="6086041" y="3458673"/>
              <a:ext cx="384889" cy="26241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193" name="Line 4193"/>
            <p:cNvCxnSpPr/>
            <p:nvPr/>
          </p:nvCxnSpPr>
          <p:spPr>
            <a:xfrm flipH="1" flipV="0">
              <a:off x="6014866" y="3458673"/>
              <a:ext cx="71175" cy="3411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194" name="Line 4194"/>
            <p:cNvCxnSpPr/>
            <p:nvPr/>
          </p:nvCxnSpPr>
          <p:spPr>
            <a:xfrm flipH="1" flipV="0">
              <a:off x="5738122" y="3458673"/>
              <a:ext cx="347919" cy="195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195" name="Line 4195"/>
            <p:cNvCxnSpPr/>
            <p:nvPr/>
          </p:nvCxnSpPr>
          <p:spPr>
            <a:xfrm flipH="1" flipV="1">
              <a:off x="5977120" y="3127666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196" name="Line 4196"/>
            <p:cNvCxnSpPr/>
            <p:nvPr/>
          </p:nvCxnSpPr>
          <p:spPr>
            <a:xfrm flipH="0" flipV="1">
              <a:off x="6086041" y="3267793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197" name="Line 4197"/>
            <p:cNvCxnSpPr/>
            <p:nvPr/>
          </p:nvCxnSpPr>
          <p:spPr>
            <a:xfrm flipH="0" flipV="1">
              <a:off x="6470931" y="3281394"/>
              <a:ext cx="153855" cy="43969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198" name="Line 4198"/>
            <p:cNvCxnSpPr/>
            <p:nvPr/>
          </p:nvCxnSpPr>
          <p:spPr>
            <a:xfrm flipH="1" flipV="0">
              <a:off x="6276866" y="3281394"/>
              <a:ext cx="347919" cy="195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199" name="Line 4199"/>
            <p:cNvCxnSpPr/>
            <p:nvPr/>
          </p:nvCxnSpPr>
          <p:spPr>
            <a:xfrm flipH="1" flipV="1">
              <a:off x="6515864" y="2950387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200" name="Line 4200"/>
            <p:cNvCxnSpPr/>
            <p:nvPr/>
          </p:nvCxnSpPr>
          <p:spPr>
            <a:xfrm flipH="0" flipV="1">
              <a:off x="6624785" y="3090514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201" name="Line 4201"/>
            <p:cNvCxnSpPr/>
            <p:nvPr/>
          </p:nvCxnSpPr>
          <p:spPr>
            <a:xfrm flipH="0" flipV="0">
              <a:off x="6624785" y="3281394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202" name="Line 4202"/>
            <p:cNvCxnSpPr/>
            <p:nvPr/>
          </p:nvCxnSpPr>
          <p:spPr>
            <a:xfrm flipH="0" flipV="0">
              <a:off x="6470931" y="3721086"/>
              <a:ext cx="464530" cy="348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203" name="Line 4203"/>
            <p:cNvCxnSpPr/>
            <p:nvPr/>
          </p:nvCxnSpPr>
          <p:spPr>
            <a:xfrm flipH="1" flipV="1">
              <a:off x="6826540" y="3424891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204" name="Line 4204"/>
            <p:cNvCxnSpPr/>
            <p:nvPr/>
          </p:nvCxnSpPr>
          <p:spPr>
            <a:xfrm flipH="0" flipV="1">
              <a:off x="6935461" y="3565017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205" name="Line 4205"/>
            <p:cNvCxnSpPr/>
            <p:nvPr/>
          </p:nvCxnSpPr>
          <p:spPr>
            <a:xfrm flipH="0" flipV="0">
              <a:off x="6935461" y="3755898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206" name="Line 4206"/>
            <p:cNvCxnSpPr/>
            <p:nvPr/>
          </p:nvCxnSpPr>
          <p:spPr>
            <a:xfrm flipH="1" flipV="0">
              <a:off x="6778422" y="3755898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207" name="Line 4207"/>
            <p:cNvCxnSpPr/>
            <p:nvPr/>
          </p:nvCxnSpPr>
          <p:spPr>
            <a:xfrm flipH="0" flipV="1">
              <a:off x="6651952" y="3953970"/>
              <a:ext cx="484522" cy="317235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4208" name="Line 4208"/>
            <p:cNvCxnSpPr/>
            <p:nvPr/>
          </p:nvCxnSpPr>
          <p:spPr>
            <a:xfrm flipH="1" flipV="1">
              <a:off x="6751585" y="3691557"/>
              <a:ext cx="384889" cy="26241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209" name="Line 4209"/>
            <p:cNvCxnSpPr/>
            <p:nvPr/>
          </p:nvCxnSpPr>
          <p:spPr>
            <a:xfrm flipH="1" flipV="0">
              <a:off x="6680410" y="3691557"/>
              <a:ext cx="71175" cy="3411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210" name="Line 4210"/>
            <p:cNvCxnSpPr/>
            <p:nvPr/>
          </p:nvCxnSpPr>
          <p:spPr>
            <a:xfrm flipH="1" flipV="0">
              <a:off x="6403666" y="3691557"/>
              <a:ext cx="347919" cy="195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211" name="Line 4211"/>
            <p:cNvCxnSpPr/>
            <p:nvPr/>
          </p:nvCxnSpPr>
          <p:spPr>
            <a:xfrm flipH="1" flipV="1">
              <a:off x="6642664" y="3360550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212" name="Line 4212"/>
            <p:cNvCxnSpPr/>
            <p:nvPr/>
          </p:nvCxnSpPr>
          <p:spPr>
            <a:xfrm flipH="0" flipV="1">
              <a:off x="6751585" y="3500677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213" name="Line 4213"/>
            <p:cNvCxnSpPr/>
            <p:nvPr/>
          </p:nvCxnSpPr>
          <p:spPr>
            <a:xfrm flipH="0" flipV="1">
              <a:off x="7136475" y="3514278"/>
              <a:ext cx="153855" cy="43969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214" name="Line 4214"/>
            <p:cNvCxnSpPr/>
            <p:nvPr/>
          </p:nvCxnSpPr>
          <p:spPr>
            <a:xfrm flipH="1" flipV="0">
              <a:off x="6942410" y="3514278"/>
              <a:ext cx="347919" cy="195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215" name="Line 4215"/>
            <p:cNvCxnSpPr/>
            <p:nvPr/>
          </p:nvCxnSpPr>
          <p:spPr>
            <a:xfrm flipH="1" flipV="1">
              <a:off x="7181408" y="3183271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216" name="Line 4216"/>
            <p:cNvCxnSpPr/>
            <p:nvPr/>
          </p:nvCxnSpPr>
          <p:spPr>
            <a:xfrm flipH="0" flipV="1">
              <a:off x="7290329" y="3323398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217" name="Line 4217"/>
            <p:cNvCxnSpPr/>
            <p:nvPr/>
          </p:nvCxnSpPr>
          <p:spPr>
            <a:xfrm flipH="0" flipV="0">
              <a:off x="7290329" y="3514278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218" name="Line 4218"/>
            <p:cNvCxnSpPr/>
            <p:nvPr/>
          </p:nvCxnSpPr>
          <p:spPr>
            <a:xfrm flipH="0" flipV="0">
              <a:off x="7136475" y="3953970"/>
              <a:ext cx="464530" cy="348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219" name="Line 4219"/>
            <p:cNvCxnSpPr/>
            <p:nvPr/>
          </p:nvCxnSpPr>
          <p:spPr>
            <a:xfrm flipH="1" flipV="1">
              <a:off x="7492084" y="3657775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220" name="Line 4220"/>
            <p:cNvCxnSpPr/>
            <p:nvPr/>
          </p:nvCxnSpPr>
          <p:spPr>
            <a:xfrm flipH="0" flipV="1">
              <a:off x="7601005" y="3797901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221" name="Line 4221"/>
            <p:cNvCxnSpPr/>
            <p:nvPr/>
          </p:nvCxnSpPr>
          <p:spPr>
            <a:xfrm flipH="0" flipV="0">
              <a:off x="7601005" y="3988782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222" name="Line 4222"/>
            <p:cNvCxnSpPr/>
            <p:nvPr/>
          </p:nvCxnSpPr>
          <p:spPr>
            <a:xfrm flipH="1" flipV="0">
              <a:off x="7443966" y="3988782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223" name="Line 4223"/>
            <p:cNvCxnSpPr/>
            <p:nvPr/>
          </p:nvCxnSpPr>
          <p:spPr>
            <a:xfrm flipH="0" flipV="0">
              <a:off x="7136475" y="3953970"/>
              <a:ext cx="86604" cy="4577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224" name="Line 4224"/>
            <p:cNvCxnSpPr/>
            <p:nvPr/>
          </p:nvCxnSpPr>
          <p:spPr>
            <a:xfrm flipH="0" flipV="1">
              <a:off x="7223078" y="4220801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225" name="Line 4225"/>
            <p:cNvCxnSpPr/>
            <p:nvPr/>
          </p:nvCxnSpPr>
          <p:spPr>
            <a:xfrm flipH="0" flipV="0">
              <a:off x="7223078" y="4411682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226" name="Line 4226"/>
            <p:cNvCxnSpPr/>
            <p:nvPr/>
          </p:nvCxnSpPr>
          <p:spPr>
            <a:xfrm flipH="1" flipV="0">
              <a:off x="7066040" y="4411682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227" name="Line 4227"/>
            <p:cNvCxnSpPr/>
            <p:nvPr/>
          </p:nvCxnSpPr>
          <p:spPr>
            <a:xfrm flipH="1" flipV="1">
              <a:off x="6881957" y="4340507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228" name="Line 4228"/>
            <p:cNvCxnSpPr/>
            <p:nvPr/>
          </p:nvCxnSpPr>
          <p:spPr>
            <a:xfrm flipH="0" flipV="0">
              <a:off x="6651952" y="4271205"/>
              <a:ext cx="431829" cy="38590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4229" name="Line 4229"/>
            <p:cNvCxnSpPr/>
            <p:nvPr/>
          </p:nvCxnSpPr>
          <p:spPr>
            <a:xfrm flipH="0" flipV="1">
              <a:off x="7083781" y="4217419"/>
              <a:ext cx="153855" cy="43969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230" name="Line 4230"/>
            <p:cNvCxnSpPr/>
            <p:nvPr/>
          </p:nvCxnSpPr>
          <p:spPr>
            <a:xfrm flipH="1" flipV="0">
              <a:off x="6889717" y="4217419"/>
              <a:ext cx="347919" cy="195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231" name="Line 4231"/>
            <p:cNvCxnSpPr/>
            <p:nvPr/>
          </p:nvCxnSpPr>
          <p:spPr>
            <a:xfrm flipH="1" flipV="1">
              <a:off x="7128715" y="3886412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232" name="Line 4232"/>
            <p:cNvCxnSpPr/>
            <p:nvPr/>
          </p:nvCxnSpPr>
          <p:spPr>
            <a:xfrm flipH="0" flipV="1">
              <a:off x="7237636" y="4026539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233" name="Line 4233"/>
            <p:cNvCxnSpPr/>
            <p:nvPr/>
          </p:nvCxnSpPr>
          <p:spPr>
            <a:xfrm flipH="0" flipV="0">
              <a:off x="7237636" y="4217419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234" name="Line 4234"/>
            <p:cNvCxnSpPr/>
            <p:nvPr/>
          </p:nvCxnSpPr>
          <p:spPr>
            <a:xfrm flipH="0" flipV="0">
              <a:off x="7083781" y="4657111"/>
              <a:ext cx="464530" cy="348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235" name="Line 4235"/>
            <p:cNvCxnSpPr/>
            <p:nvPr/>
          </p:nvCxnSpPr>
          <p:spPr>
            <a:xfrm flipH="1" flipV="1">
              <a:off x="7439391" y="4360916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236" name="Line 4236"/>
            <p:cNvCxnSpPr/>
            <p:nvPr/>
          </p:nvCxnSpPr>
          <p:spPr>
            <a:xfrm flipH="0" flipV="1">
              <a:off x="7548312" y="4501042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237" name="Line 4237"/>
            <p:cNvCxnSpPr/>
            <p:nvPr/>
          </p:nvCxnSpPr>
          <p:spPr>
            <a:xfrm flipH="0" flipV="0">
              <a:off x="7548312" y="4691923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238" name="Line 4238"/>
            <p:cNvCxnSpPr/>
            <p:nvPr/>
          </p:nvCxnSpPr>
          <p:spPr>
            <a:xfrm flipH="1" flipV="0">
              <a:off x="7391273" y="4691923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239" name="Line 4239"/>
            <p:cNvCxnSpPr/>
            <p:nvPr/>
          </p:nvCxnSpPr>
          <p:spPr>
            <a:xfrm flipH="0" flipV="0">
              <a:off x="7083781" y="4657111"/>
              <a:ext cx="86604" cy="4577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240" name="Line 4240"/>
            <p:cNvCxnSpPr/>
            <p:nvPr/>
          </p:nvCxnSpPr>
          <p:spPr>
            <a:xfrm flipH="0" flipV="1">
              <a:off x="7170385" y="4923942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241" name="Line 4241"/>
            <p:cNvCxnSpPr/>
            <p:nvPr/>
          </p:nvCxnSpPr>
          <p:spPr>
            <a:xfrm flipH="0" flipV="0">
              <a:off x="7170385" y="5114823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242" name="Line 4242"/>
            <p:cNvCxnSpPr/>
            <p:nvPr/>
          </p:nvCxnSpPr>
          <p:spPr>
            <a:xfrm flipH="1" flipV="0">
              <a:off x="7013347" y="5114823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243" name="Line 4243"/>
            <p:cNvCxnSpPr/>
            <p:nvPr/>
          </p:nvCxnSpPr>
          <p:spPr>
            <a:xfrm flipH="1" flipV="1">
              <a:off x="6829264" y="5043648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244" name="Line 4244"/>
            <p:cNvCxnSpPr/>
            <p:nvPr/>
          </p:nvCxnSpPr>
          <p:spPr>
            <a:xfrm flipH="1" flipV="0">
              <a:off x="6664080" y="4657111"/>
              <a:ext cx="419701" cy="20211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245" name="Line 4245"/>
            <p:cNvCxnSpPr/>
            <p:nvPr/>
          </p:nvCxnSpPr>
          <p:spPr>
            <a:xfrm flipH="0" flipV="0">
              <a:off x="6664080" y="4859228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246" name="Line 4246"/>
            <p:cNvCxnSpPr/>
            <p:nvPr/>
          </p:nvCxnSpPr>
          <p:spPr>
            <a:xfrm flipH="1" flipV="0">
              <a:off x="6507042" y="4859228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247" name="Line 4247"/>
            <p:cNvCxnSpPr/>
            <p:nvPr/>
          </p:nvCxnSpPr>
          <p:spPr>
            <a:xfrm flipH="1" flipV="1">
              <a:off x="6322959" y="4788053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248" name="Line 4248"/>
            <p:cNvCxnSpPr/>
            <p:nvPr/>
          </p:nvCxnSpPr>
          <p:spPr>
            <a:xfrm flipH="1" flipV="1">
              <a:off x="6644542" y="4511309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249" name="Line 4249"/>
            <p:cNvCxnSpPr/>
            <p:nvPr/>
          </p:nvCxnSpPr>
          <p:spPr>
            <a:xfrm flipH="1" flipV="0">
              <a:off x="6390961" y="4271205"/>
              <a:ext cx="260991" cy="516995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4250" name="Line 4250"/>
            <p:cNvCxnSpPr/>
            <p:nvPr/>
          </p:nvCxnSpPr>
          <p:spPr>
            <a:xfrm flipH="0" flipV="0">
              <a:off x="6390961" y="4788200"/>
              <a:ext cx="464530" cy="348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251" name="Line 4251"/>
            <p:cNvCxnSpPr/>
            <p:nvPr/>
          </p:nvCxnSpPr>
          <p:spPr>
            <a:xfrm flipH="1" flipV="1">
              <a:off x="6746571" y="4492004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252" name="Line 4252"/>
            <p:cNvCxnSpPr/>
            <p:nvPr/>
          </p:nvCxnSpPr>
          <p:spPr>
            <a:xfrm flipH="0" flipV="1">
              <a:off x="6855492" y="4632131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253" name="Line 4253"/>
            <p:cNvCxnSpPr/>
            <p:nvPr/>
          </p:nvCxnSpPr>
          <p:spPr>
            <a:xfrm flipH="0" flipV="0">
              <a:off x="6855492" y="4823011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254" name="Line 4254"/>
            <p:cNvCxnSpPr/>
            <p:nvPr/>
          </p:nvCxnSpPr>
          <p:spPr>
            <a:xfrm flipH="1" flipV="0">
              <a:off x="6698453" y="4823011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255" name="Line 4255"/>
            <p:cNvCxnSpPr/>
            <p:nvPr/>
          </p:nvCxnSpPr>
          <p:spPr>
            <a:xfrm flipH="0" flipV="0">
              <a:off x="6390961" y="4788200"/>
              <a:ext cx="86604" cy="4577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256" name="Line 4256"/>
            <p:cNvCxnSpPr/>
            <p:nvPr/>
          </p:nvCxnSpPr>
          <p:spPr>
            <a:xfrm flipH="0" flipV="1">
              <a:off x="6477565" y="5055031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257" name="Line 4257"/>
            <p:cNvCxnSpPr/>
            <p:nvPr/>
          </p:nvCxnSpPr>
          <p:spPr>
            <a:xfrm flipH="0" flipV="0">
              <a:off x="6477565" y="5245912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258" name="Line 4258"/>
            <p:cNvCxnSpPr/>
            <p:nvPr/>
          </p:nvCxnSpPr>
          <p:spPr>
            <a:xfrm flipH="1" flipV="0">
              <a:off x="6320527" y="5245912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259" name="Line 4259"/>
            <p:cNvCxnSpPr/>
            <p:nvPr/>
          </p:nvCxnSpPr>
          <p:spPr>
            <a:xfrm flipH="1" flipV="1">
              <a:off x="6136444" y="5174736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260" name="Line 4260"/>
            <p:cNvCxnSpPr/>
            <p:nvPr/>
          </p:nvCxnSpPr>
          <p:spPr>
            <a:xfrm flipH="1" flipV="0">
              <a:off x="5971260" y="4788200"/>
              <a:ext cx="419701" cy="20211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261" name="Line 4261"/>
            <p:cNvCxnSpPr/>
            <p:nvPr/>
          </p:nvCxnSpPr>
          <p:spPr>
            <a:xfrm flipH="0" flipV="0">
              <a:off x="5971260" y="4990317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262" name="Line 4262"/>
            <p:cNvCxnSpPr/>
            <p:nvPr/>
          </p:nvCxnSpPr>
          <p:spPr>
            <a:xfrm flipH="1" flipV="0">
              <a:off x="5814222" y="4990317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263" name="Line 4263"/>
            <p:cNvCxnSpPr/>
            <p:nvPr/>
          </p:nvCxnSpPr>
          <p:spPr>
            <a:xfrm flipH="1" flipV="1">
              <a:off x="5630139" y="4919142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264" name="Line 4264"/>
            <p:cNvCxnSpPr/>
            <p:nvPr/>
          </p:nvCxnSpPr>
          <p:spPr>
            <a:xfrm flipH="1" flipV="1">
              <a:off x="5951722" y="4642398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265" name="Line 4265"/>
            <p:cNvCxnSpPr/>
            <p:nvPr/>
          </p:nvCxnSpPr>
          <p:spPr>
            <a:xfrm flipH="1" flipV="1">
              <a:off x="6087104" y="4435112"/>
              <a:ext cx="303857" cy="3530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266" name="Line 4266"/>
            <p:cNvCxnSpPr/>
            <p:nvPr/>
          </p:nvCxnSpPr>
          <p:spPr>
            <a:xfrm flipH="1" flipV="0">
              <a:off x="5930066" y="4435112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267" name="Line 4267"/>
            <p:cNvCxnSpPr/>
            <p:nvPr/>
          </p:nvCxnSpPr>
          <p:spPr>
            <a:xfrm flipH="1" flipV="1">
              <a:off x="5745983" y="4363936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268" name="Line 4268"/>
            <p:cNvCxnSpPr/>
            <p:nvPr/>
          </p:nvCxnSpPr>
          <p:spPr>
            <a:xfrm flipH="1" flipV="1">
              <a:off x="6067566" y="4087192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269" name="Line 4269"/>
            <p:cNvCxnSpPr/>
            <p:nvPr/>
          </p:nvCxnSpPr>
          <p:spPr>
            <a:xfrm flipH="0" flipV="1">
              <a:off x="6087104" y="4326190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270" name="Line 4270"/>
            <p:cNvCxnSpPr/>
            <p:nvPr/>
          </p:nvCxnSpPr>
          <p:spPr>
            <a:xfrm flipH="0" flipV="0">
              <a:off x="5984225" y="4221166"/>
              <a:ext cx="124486" cy="657927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4271" name="Line 4271"/>
            <p:cNvCxnSpPr/>
            <p:nvPr/>
          </p:nvCxnSpPr>
          <p:spPr>
            <a:xfrm flipH="0" flipV="1">
              <a:off x="6108711" y="4561857"/>
              <a:ext cx="484522" cy="317235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4272" name="Line 4272"/>
            <p:cNvCxnSpPr/>
            <p:nvPr/>
          </p:nvCxnSpPr>
          <p:spPr>
            <a:xfrm flipH="1" flipV="1">
              <a:off x="6208344" y="4299444"/>
              <a:ext cx="384889" cy="26241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273" name="Line 4273"/>
            <p:cNvCxnSpPr/>
            <p:nvPr/>
          </p:nvCxnSpPr>
          <p:spPr>
            <a:xfrm flipH="1" flipV="0">
              <a:off x="6137169" y="4299444"/>
              <a:ext cx="71175" cy="3411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274" name="Line 4274"/>
            <p:cNvCxnSpPr/>
            <p:nvPr/>
          </p:nvCxnSpPr>
          <p:spPr>
            <a:xfrm flipH="1" flipV="0">
              <a:off x="5860425" y="4299444"/>
              <a:ext cx="347919" cy="195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275" name="Line 4275"/>
            <p:cNvCxnSpPr/>
            <p:nvPr/>
          </p:nvCxnSpPr>
          <p:spPr>
            <a:xfrm flipH="1" flipV="1">
              <a:off x="6099423" y="3968437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276" name="Line 4276"/>
            <p:cNvCxnSpPr/>
            <p:nvPr/>
          </p:nvCxnSpPr>
          <p:spPr>
            <a:xfrm flipH="0" flipV="1">
              <a:off x="6208344" y="4108564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277" name="Line 4277"/>
            <p:cNvCxnSpPr/>
            <p:nvPr/>
          </p:nvCxnSpPr>
          <p:spPr>
            <a:xfrm flipH="0" flipV="1">
              <a:off x="6593233" y="4122165"/>
              <a:ext cx="153855" cy="43969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278" name="Line 4278"/>
            <p:cNvCxnSpPr/>
            <p:nvPr/>
          </p:nvCxnSpPr>
          <p:spPr>
            <a:xfrm flipH="1" flipV="0">
              <a:off x="6399169" y="4122165"/>
              <a:ext cx="347919" cy="195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279" name="Line 4279"/>
            <p:cNvCxnSpPr/>
            <p:nvPr/>
          </p:nvCxnSpPr>
          <p:spPr>
            <a:xfrm flipH="1" flipV="1">
              <a:off x="6638167" y="3791158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280" name="Line 4280"/>
            <p:cNvCxnSpPr/>
            <p:nvPr/>
          </p:nvCxnSpPr>
          <p:spPr>
            <a:xfrm flipH="0" flipV="1">
              <a:off x="6747088" y="3931285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281" name="Line 4281"/>
            <p:cNvCxnSpPr/>
            <p:nvPr/>
          </p:nvCxnSpPr>
          <p:spPr>
            <a:xfrm flipH="0" flipV="0">
              <a:off x="6747088" y="4122165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282" name="Line 4282"/>
            <p:cNvCxnSpPr/>
            <p:nvPr/>
          </p:nvCxnSpPr>
          <p:spPr>
            <a:xfrm flipH="0" flipV="0">
              <a:off x="6593233" y="4561857"/>
              <a:ext cx="464530" cy="348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283" name="Line 4283"/>
            <p:cNvCxnSpPr/>
            <p:nvPr/>
          </p:nvCxnSpPr>
          <p:spPr>
            <a:xfrm flipH="1" flipV="1">
              <a:off x="6948843" y="4265662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284" name="Line 4284"/>
            <p:cNvCxnSpPr/>
            <p:nvPr/>
          </p:nvCxnSpPr>
          <p:spPr>
            <a:xfrm flipH="0" flipV="1">
              <a:off x="7057764" y="4405789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285" name="Line 4285"/>
            <p:cNvCxnSpPr/>
            <p:nvPr/>
          </p:nvCxnSpPr>
          <p:spPr>
            <a:xfrm flipH="0" flipV="0">
              <a:off x="7057764" y="4596669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286" name="Line 4286"/>
            <p:cNvCxnSpPr/>
            <p:nvPr/>
          </p:nvCxnSpPr>
          <p:spPr>
            <a:xfrm flipH="1" flipV="0">
              <a:off x="6900725" y="4596669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287" name="Line 4287"/>
            <p:cNvCxnSpPr/>
            <p:nvPr/>
          </p:nvCxnSpPr>
          <p:spPr>
            <a:xfrm flipH="0" flipV="0">
              <a:off x="6593233" y="4561857"/>
              <a:ext cx="86604" cy="4577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288" name="Line 4288"/>
            <p:cNvCxnSpPr/>
            <p:nvPr/>
          </p:nvCxnSpPr>
          <p:spPr>
            <a:xfrm flipH="0" flipV="1">
              <a:off x="6679837" y="4828689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289" name="Line 4289"/>
            <p:cNvCxnSpPr/>
            <p:nvPr/>
          </p:nvCxnSpPr>
          <p:spPr>
            <a:xfrm flipH="0" flipV="0">
              <a:off x="6679837" y="5019569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290" name="Line 4290"/>
            <p:cNvCxnSpPr/>
            <p:nvPr/>
          </p:nvCxnSpPr>
          <p:spPr>
            <a:xfrm flipH="1" flipV="0">
              <a:off x="6522799" y="5019569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291" name="Line 4291"/>
            <p:cNvCxnSpPr/>
            <p:nvPr/>
          </p:nvCxnSpPr>
          <p:spPr>
            <a:xfrm flipH="1" flipV="1">
              <a:off x="6338716" y="4948394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292" name="Line 4292"/>
            <p:cNvCxnSpPr/>
            <p:nvPr/>
          </p:nvCxnSpPr>
          <p:spPr>
            <a:xfrm flipH="0" flipV="0">
              <a:off x="6108711" y="4879092"/>
              <a:ext cx="431829" cy="38590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4293" name="Line 4293"/>
            <p:cNvCxnSpPr/>
            <p:nvPr/>
          </p:nvCxnSpPr>
          <p:spPr>
            <a:xfrm flipH="0" flipV="1">
              <a:off x="6540540" y="4825306"/>
              <a:ext cx="153855" cy="43969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294" name="Line 4294"/>
            <p:cNvCxnSpPr/>
            <p:nvPr/>
          </p:nvCxnSpPr>
          <p:spPr>
            <a:xfrm flipH="1" flipV="0">
              <a:off x="6346476" y="4825306"/>
              <a:ext cx="347919" cy="195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295" name="Line 4295"/>
            <p:cNvCxnSpPr/>
            <p:nvPr/>
          </p:nvCxnSpPr>
          <p:spPr>
            <a:xfrm flipH="1" flipV="1">
              <a:off x="6585474" y="4494299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296" name="Line 4296"/>
            <p:cNvCxnSpPr/>
            <p:nvPr/>
          </p:nvCxnSpPr>
          <p:spPr>
            <a:xfrm flipH="0" flipV="1">
              <a:off x="6694395" y="4634426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297" name="Line 4297"/>
            <p:cNvCxnSpPr/>
            <p:nvPr/>
          </p:nvCxnSpPr>
          <p:spPr>
            <a:xfrm flipH="0" flipV="0">
              <a:off x="6694395" y="4825306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298" name="Line 4298"/>
            <p:cNvCxnSpPr/>
            <p:nvPr/>
          </p:nvCxnSpPr>
          <p:spPr>
            <a:xfrm flipH="0" flipV="0">
              <a:off x="6540540" y="5264998"/>
              <a:ext cx="464530" cy="348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299" name="Line 4299"/>
            <p:cNvCxnSpPr/>
            <p:nvPr/>
          </p:nvCxnSpPr>
          <p:spPr>
            <a:xfrm flipH="1" flipV="1">
              <a:off x="6896150" y="4968803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300" name="Line 4300"/>
            <p:cNvCxnSpPr/>
            <p:nvPr/>
          </p:nvCxnSpPr>
          <p:spPr>
            <a:xfrm flipH="0" flipV="1">
              <a:off x="7005071" y="5108930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301" name="Line 4301"/>
            <p:cNvCxnSpPr/>
            <p:nvPr/>
          </p:nvCxnSpPr>
          <p:spPr>
            <a:xfrm flipH="0" flipV="0">
              <a:off x="7005071" y="5299810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302" name="Line 4302"/>
            <p:cNvCxnSpPr/>
            <p:nvPr/>
          </p:nvCxnSpPr>
          <p:spPr>
            <a:xfrm flipH="1" flipV="0">
              <a:off x="6848032" y="5299810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303" name="Line 4303"/>
            <p:cNvCxnSpPr/>
            <p:nvPr/>
          </p:nvCxnSpPr>
          <p:spPr>
            <a:xfrm flipH="0" flipV="0">
              <a:off x="6540540" y="5264998"/>
              <a:ext cx="86604" cy="4577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304" name="Line 4304"/>
            <p:cNvCxnSpPr/>
            <p:nvPr/>
          </p:nvCxnSpPr>
          <p:spPr>
            <a:xfrm flipH="0" flipV="1">
              <a:off x="6627144" y="5531830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305" name="Line 4305"/>
            <p:cNvCxnSpPr/>
            <p:nvPr/>
          </p:nvCxnSpPr>
          <p:spPr>
            <a:xfrm flipH="0" flipV="0">
              <a:off x="6627144" y="5722710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306" name="Line 4306"/>
            <p:cNvCxnSpPr/>
            <p:nvPr/>
          </p:nvCxnSpPr>
          <p:spPr>
            <a:xfrm flipH="1" flipV="0">
              <a:off x="6470105" y="5722710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307" name="Line 4307"/>
            <p:cNvCxnSpPr/>
            <p:nvPr/>
          </p:nvCxnSpPr>
          <p:spPr>
            <a:xfrm flipH="1" flipV="1">
              <a:off x="6286023" y="5651535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308" name="Line 4308"/>
            <p:cNvCxnSpPr/>
            <p:nvPr/>
          </p:nvCxnSpPr>
          <p:spPr>
            <a:xfrm flipH="1" flipV="0">
              <a:off x="6120839" y="5264998"/>
              <a:ext cx="419701" cy="20211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309" name="Line 4309"/>
            <p:cNvCxnSpPr/>
            <p:nvPr/>
          </p:nvCxnSpPr>
          <p:spPr>
            <a:xfrm flipH="0" flipV="0">
              <a:off x="6120839" y="5467116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310" name="Line 4310"/>
            <p:cNvCxnSpPr/>
            <p:nvPr/>
          </p:nvCxnSpPr>
          <p:spPr>
            <a:xfrm flipH="1" flipV="0">
              <a:off x="5963801" y="5467116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311" name="Line 4311"/>
            <p:cNvCxnSpPr/>
            <p:nvPr/>
          </p:nvCxnSpPr>
          <p:spPr>
            <a:xfrm flipH="1" flipV="1">
              <a:off x="5779718" y="5395941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312" name="Line 4312"/>
            <p:cNvCxnSpPr/>
            <p:nvPr/>
          </p:nvCxnSpPr>
          <p:spPr>
            <a:xfrm flipH="1" flipV="1">
              <a:off x="6101300" y="5119197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313" name="Line 4313"/>
            <p:cNvCxnSpPr/>
            <p:nvPr/>
          </p:nvCxnSpPr>
          <p:spPr>
            <a:xfrm flipH="1" flipV="0">
              <a:off x="5847720" y="4879092"/>
              <a:ext cx="260991" cy="516995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4314" name="Line 4314"/>
            <p:cNvCxnSpPr/>
            <p:nvPr/>
          </p:nvCxnSpPr>
          <p:spPr>
            <a:xfrm flipH="0" flipV="0">
              <a:off x="5847720" y="5396087"/>
              <a:ext cx="464530" cy="348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315" name="Line 4315"/>
            <p:cNvCxnSpPr/>
            <p:nvPr/>
          </p:nvCxnSpPr>
          <p:spPr>
            <a:xfrm flipH="1" flipV="1">
              <a:off x="6203330" y="5099892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316" name="Line 4316"/>
            <p:cNvCxnSpPr/>
            <p:nvPr/>
          </p:nvCxnSpPr>
          <p:spPr>
            <a:xfrm flipH="0" flipV="1">
              <a:off x="6312251" y="5240018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317" name="Line 4317"/>
            <p:cNvCxnSpPr/>
            <p:nvPr/>
          </p:nvCxnSpPr>
          <p:spPr>
            <a:xfrm flipH="0" flipV="0">
              <a:off x="6312251" y="5430899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318" name="Line 4318"/>
            <p:cNvCxnSpPr/>
            <p:nvPr/>
          </p:nvCxnSpPr>
          <p:spPr>
            <a:xfrm flipH="1" flipV="0">
              <a:off x="6155212" y="5430899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319" name="Line 4319"/>
            <p:cNvCxnSpPr/>
            <p:nvPr/>
          </p:nvCxnSpPr>
          <p:spPr>
            <a:xfrm flipH="0" flipV="0">
              <a:off x="5847720" y="5396087"/>
              <a:ext cx="86604" cy="4577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320" name="Line 4320"/>
            <p:cNvCxnSpPr/>
            <p:nvPr/>
          </p:nvCxnSpPr>
          <p:spPr>
            <a:xfrm flipH="0" flipV="1">
              <a:off x="5934324" y="5662918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321" name="Line 4321"/>
            <p:cNvCxnSpPr/>
            <p:nvPr/>
          </p:nvCxnSpPr>
          <p:spPr>
            <a:xfrm flipH="0" flipV="0">
              <a:off x="5934324" y="5853799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322" name="Line 4322"/>
            <p:cNvCxnSpPr/>
            <p:nvPr/>
          </p:nvCxnSpPr>
          <p:spPr>
            <a:xfrm flipH="1" flipV="0">
              <a:off x="5777285" y="5853799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323" name="Line 4323"/>
            <p:cNvCxnSpPr/>
            <p:nvPr/>
          </p:nvCxnSpPr>
          <p:spPr>
            <a:xfrm flipH="1" flipV="1">
              <a:off x="5593203" y="5782624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324" name="Line 4324"/>
            <p:cNvCxnSpPr/>
            <p:nvPr/>
          </p:nvCxnSpPr>
          <p:spPr>
            <a:xfrm flipH="1" flipV="0">
              <a:off x="5428019" y="5396087"/>
              <a:ext cx="419701" cy="20211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325" name="Line 4325"/>
            <p:cNvCxnSpPr/>
            <p:nvPr/>
          </p:nvCxnSpPr>
          <p:spPr>
            <a:xfrm flipH="0" flipV="0">
              <a:off x="5428019" y="5598204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326" name="Line 4326"/>
            <p:cNvCxnSpPr/>
            <p:nvPr/>
          </p:nvCxnSpPr>
          <p:spPr>
            <a:xfrm flipH="1" flipV="0">
              <a:off x="5270981" y="5598204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327" name="Line 4327"/>
            <p:cNvCxnSpPr/>
            <p:nvPr/>
          </p:nvCxnSpPr>
          <p:spPr>
            <a:xfrm flipH="1" flipV="1">
              <a:off x="5086898" y="5527029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328" name="Line 4328"/>
            <p:cNvCxnSpPr/>
            <p:nvPr/>
          </p:nvCxnSpPr>
          <p:spPr>
            <a:xfrm flipH="1" flipV="1">
              <a:off x="5408481" y="5250285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329" name="Line 4329"/>
            <p:cNvCxnSpPr/>
            <p:nvPr/>
          </p:nvCxnSpPr>
          <p:spPr>
            <a:xfrm flipH="1" flipV="1">
              <a:off x="5543863" y="5042999"/>
              <a:ext cx="303857" cy="3530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330" name="Line 4330"/>
            <p:cNvCxnSpPr/>
            <p:nvPr/>
          </p:nvCxnSpPr>
          <p:spPr>
            <a:xfrm flipH="1" flipV="0">
              <a:off x="5386825" y="5042999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331" name="Line 4331"/>
            <p:cNvCxnSpPr/>
            <p:nvPr/>
          </p:nvCxnSpPr>
          <p:spPr>
            <a:xfrm flipH="1" flipV="1">
              <a:off x="5202742" y="4971824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332" name="Line 4332"/>
            <p:cNvCxnSpPr/>
            <p:nvPr/>
          </p:nvCxnSpPr>
          <p:spPr>
            <a:xfrm flipH="1" flipV="1">
              <a:off x="5524325" y="4695080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333" name="Line 4333"/>
            <p:cNvCxnSpPr/>
            <p:nvPr/>
          </p:nvCxnSpPr>
          <p:spPr>
            <a:xfrm flipH="0" flipV="1">
              <a:off x="5543863" y="4934078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334" name="Line 4334"/>
            <p:cNvCxnSpPr/>
            <p:nvPr/>
          </p:nvCxnSpPr>
          <p:spPr>
            <a:xfrm flipH="1" flipV="1">
              <a:off x="5541783" y="4760802"/>
              <a:ext cx="566928" cy="118290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4335" name="Line 4335"/>
            <p:cNvCxnSpPr/>
            <p:nvPr/>
          </p:nvCxnSpPr>
          <p:spPr>
            <a:xfrm flipH="0" flipV="0">
              <a:off x="5541783" y="4760802"/>
              <a:ext cx="86604" cy="4577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336" name="Line 4336"/>
            <p:cNvCxnSpPr/>
            <p:nvPr/>
          </p:nvCxnSpPr>
          <p:spPr>
            <a:xfrm flipH="0" flipV="1">
              <a:off x="5628387" y="5027634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337" name="Line 4337"/>
            <p:cNvCxnSpPr/>
            <p:nvPr/>
          </p:nvCxnSpPr>
          <p:spPr>
            <a:xfrm flipH="0" flipV="0">
              <a:off x="5628387" y="5218514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338" name="Line 4338"/>
            <p:cNvCxnSpPr/>
            <p:nvPr/>
          </p:nvCxnSpPr>
          <p:spPr>
            <a:xfrm flipH="1" flipV="0">
              <a:off x="5471349" y="5218514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339" name="Line 4339"/>
            <p:cNvCxnSpPr/>
            <p:nvPr/>
          </p:nvCxnSpPr>
          <p:spPr>
            <a:xfrm flipH="1" flipV="1">
              <a:off x="5287266" y="5147339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340" name="Line 4340"/>
            <p:cNvCxnSpPr/>
            <p:nvPr/>
          </p:nvCxnSpPr>
          <p:spPr>
            <a:xfrm flipH="1" flipV="0">
              <a:off x="5122082" y="4760802"/>
              <a:ext cx="419701" cy="20211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341" name="Line 4341"/>
            <p:cNvCxnSpPr/>
            <p:nvPr/>
          </p:nvCxnSpPr>
          <p:spPr>
            <a:xfrm flipH="0" flipV="0">
              <a:off x="5122082" y="4962920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342" name="Line 4342"/>
            <p:cNvCxnSpPr/>
            <p:nvPr/>
          </p:nvCxnSpPr>
          <p:spPr>
            <a:xfrm flipH="1" flipV="0">
              <a:off x="4965044" y="4962920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343" name="Line 4343"/>
            <p:cNvCxnSpPr/>
            <p:nvPr/>
          </p:nvCxnSpPr>
          <p:spPr>
            <a:xfrm flipH="1" flipV="1">
              <a:off x="4780961" y="4891745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344" name="Line 4344"/>
            <p:cNvCxnSpPr/>
            <p:nvPr/>
          </p:nvCxnSpPr>
          <p:spPr>
            <a:xfrm flipH="1" flipV="1">
              <a:off x="5102544" y="4615001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345" name="Line 4345"/>
            <p:cNvCxnSpPr/>
            <p:nvPr/>
          </p:nvCxnSpPr>
          <p:spPr>
            <a:xfrm flipH="1" flipV="1">
              <a:off x="5237926" y="4407714"/>
              <a:ext cx="303857" cy="3530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346" name="Line 4346"/>
            <p:cNvCxnSpPr/>
            <p:nvPr/>
          </p:nvCxnSpPr>
          <p:spPr>
            <a:xfrm flipH="1" flipV="0">
              <a:off x="5080888" y="4407714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347" name="Line 4347"/>
            <p:cNvCxnSpPr/>
            <p:nvPr/>
          </p:nvCxnSpPr>
          <p:spPr>
            <a:xfrm flipH="1" flipV="1">
              <a:off x="4896805" y="4336539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348" name="Line 4348"/>
            <p:cNvCxnSpPr/>
            <p:nvPr/>
          </p:nvCxnSpPr>
          <p:spPr>
            <a:xfrm flipH="1" flipV="1">
              <a:off x="5218388" y="4059795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349" name="Line 4349"/>
            <p:cNvCxnSpPr/>
            <p:nvPr/>
          </p:nvCxnSpPr>
          <p:spPr>
            <a:xfrm flipH="0" flipV="1">
              <a:off x="5237926" y="4298793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350" name="Line 4350"/>
            <p:cNvCxnSpPr/>
            <p:nvPr/>
          </p:nvCxnSpPr>
          <p:spPr>
            <a:xfrm flipH="0" flipV="1">
              <a:off x="5541783" y="4375913"/>
              <a:ext cx="262413" cy="38488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351" name="Line 4351"/>
            <p:cNvCxnSpPr/>
            <p:nvPr/>
          </p:nvCxnSpPr>
          <p:spPr>
            <a:xfrm flipH="1" flipV="1">
              <a:off x="5463075" y="4304738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352" name="Line 4352"/>
            <p:cNvCxnSpPr/>
            <p:nvPr/>
          </p:nvCxnSpPr>
          <p:spPr>
            <a:xfrm flipH="1" flipV="1">
              <a:off x="5784658" y="4027994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353" name="Line 4353"/>
            <p:cNvCxnSpPr/>
            <p:nvPr/>
          </p:nvCxnSpPr>
          <p:spPr>
            <a:xfrm flipH="0" flipV="1">
              <a:off x="5804196" y="4266992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354" name="Line 4354"/>
            <p:cNvCxnSpPr/>
            <p:nvPr/>
          </p:nvCxnSpPr>
          <p:spPr>
            <a:xfrm flipH="0" flipV="0">
              <a:off x="5804196" y="4375913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355" name="Line 4355"/>
            <p:cNvCxnSpPr/>
            <p:nvPr/>
          </p:nvCxnSpPr>
          <p:spPr>
            <a:xfrm flipH="1" flipV="0">
              <a:off x="5380936" y="4221166"/>
              <a:ext cx="603289" cy="290529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4356" name="Line 4356"/>
            <p:cNvCxnSpPr/>
            <p:nvPr/>
          </p:nvCxnSpPr>
          <p:spPr>
            <a:xfrm flipH="0" flipV="0">
              <a:off x="5380936" y="4511694"/>
              <a:ext cx="431829" cy="38590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4357" name="Line 4357"/>
            <p:cNvCxnSpPr/>
            <p:nvPr/>
          </p:nvCxnSpPr>
          <p:spPr>
            <a:xfrm flipH="0" flipV="1">
              <a:off x="5812765" y="4457908"/>
              <a:ext cx="153855" cy="43969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358" name="Line 4358"/>
            <p:cNvCxnSpPr/>
            <p:nvPr/>
          </p:nvCxnSpPr>
          <p:spPr>
            <a:xfrm flipH="1" flipV="0">
              <a:off x="5618701" y="4457908"/>
              <a:ext cx="347919" cy="195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359" name="Line 4359"/>
            <p:cNvCxnSpPr/>
            <p:nvPr/>
          </p:nvCxnSpPr>
          <p:spPr>
            <a:xfrm flipH="1" flipV="1">
              <a:off x="5857699" y="4126901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360" name="Line 4360"/>
            <p:cNvCxnSpPr/>
            <p:nvPr/>
          </p:nvCxnSpPr>
          <p:spPr>
            <a:xfrm flipH="0" flipV="1">
              <a:off x="5966620" y="4267028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361" name="Line 4361"/>
            <p:cNvCxnSpPr/>
            <p:nvPr/>
          </p:nvCxnSpPr>
          <p:spPr>
            <a:xfrm flipH="0" flipV="0">
              <a:off x="5966620" y="4457908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362" name="Line 4362"/>
            <p:cNvCxnSpPr/>
            <p:nvPr/>
          </p:nvCxnSpPr>
          <p:spPr>
            <a:xfrm flipH="0" flipV="0">
              <a:off x="5812765" y="4897600"/>
              <a:ext cx="464530" cy="348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363" name="Line 4363"/>
            <p:cNvCxnSpPr/>
            <p:nvPr/>
          </p:nvCxnSpPr>
          <p:spPr>
            <a:xfrm flipH="1" flipV="1">
              <a:off x="6168374" y="4601405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364" name="Line 4364"/>
            <p:cNvCxnSpPr/>
            <p:nvPr/>
          </p:nvCxnSpPr>
          <p:spPr>
            <a:xfrm flipH="0" flipV="1">
              <a:off x="6277295" y="4741532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365" name="Line 4365"/>
            <p:cNvCxnSpPr/>
            <p:nvPr/>
          </p:nvCxnSpPr>
          <p:spPr>
            <a:xfrm flipH="0" flipV="0">
              <a:off x="6277295" y="4932412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366" name="Line 4366"/>
            <p:cNvCxnSpPr/>
            <p:nvPr/>
          </p:nvCxnSpPr>
          <p:spPr>
            <a:xfrm flipH="1" flipV="0">
              <a:off x="6120257" y="4932412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367" name="Line 4367"/>
            <p:cNvCxnSpPr/>
            <p:nvPr/>
          </p:nvCxnSpPr>
          <p:spPr>
            <a:xfrm flipH="0" flipV="0">
              <a:off x="5812765" y="4897600"/>
              <a:ext cx="86604" cy="4577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368" name="Line 4368"/>
            <p:cNvCxnSpPr/>
            <p:nvPr/>
          </p:nvCxnSpPr>
          <p:spPr>
            <a:xfrm flipH="0" flipV="1">
              <a:off x="5899369" y="5164432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369" name="Line 4369"/>
            <p:cNvCxnSpPr/>
            <p:nvPr/>
          </p:nvCxnSpPr>
          <p:spPr>
            <a:xfrm flipH="0" flipV="0">
              <a:off x="5899369" y="5355312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370" name="Line 4370"/>
            <p:cNvCxnSpPr/>
            <p:nvPr/>
          </p:nvCxnSpPr>
          <p:spPr>
            <a:xfrm flipH="1" flipV="0">
              <a:off x="5742330" y="5355312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371" name="Line 4371"/>
            <p:cNvCxnSpPr/>
            <p:nvPr/>
          </p:nvCxnSpPr>
          <p:spPr>
            <a:xfrm flipH="1" flipV="1">
              <a:off x="5558248" y="5284137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372" name="Line 4372"/>
            <p:cNvCxnSpPr/>
            <p:nvPr/>
          </p:nvCxnSpPr>
          <p:spPr>
            <a:xfrm flipH="1" flipV="0">
              <a:off x="5393064" y="4897600"/>
              <a:ext cx="419701" cy="20211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373" name="Line 4373"/>
            <p:cNvCxnSpPr/>
            <p:nvPr/>
          </p:nvCxnSpPr>
          <p:spPr>
            <a:xfrm flipH="0" flipV="0">
              <a:off x="5393064" y="5099718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374" name="Line 4374"/>
            <p:cNvCxnSpPr/>
            <p:nvPr/>
          </p:nvCxnSpPr>
          <p:spPr>
            <a:xfrm flipH="1" flipV="0">
              <a:off x="5236026" y="5099718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375" name="Line 4375"/>
            <p:cNvCxnSpPr/>
            <p:nvPr/>
          </p:nvCxnSpPr>
          <p:spPr>
            <a:xfrm flipH="1" flipV="1">
              <a:off x="5051943" y="5028543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376" name="Line 4376"/>
            <p:cNvCxnSpPr/>
            <p:nvPr/>
          </p:nvCxnSpPr>
          <p:spPr>
            <a:xfrm flipH="1" flipV="1">
              <a:off x="5373525" y="4751799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377" name="Line 4377"/>
            <p:cNvCxnSpPr/>
            <p:nvPr/>
          </p:nvCxnSpPr>
          <p:spPr>
            <a:xfrm flipH="1" flipV="0">
              <a:off x="5119945" y="4511694"/>
              <a:ext cx="260991" cy="516995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4378" name="Line 4378"/>
            <p:cNvCxnSpPr/>
            <p:nvPr/>
          </p:nvCxnSpPr>
          <p:spPr>
            <a:xfrm flipH="0" flipV="0">
              <a:off x="5119945" y="5028689"/>
              <a:ext cx="464530" cy="348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379" name="Line 4379"/>
            <p:cNvCxnSpPr/>
            <p:nvPr/>
          </p:nvCxnSpPr>
          <p:spPr>
            <a:xfrm flipH="1" flipV="1">
              <a:off x="5475554" y="4732494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380" name="Line 4380"/>
            <p:cNvCxnSpPr/>
            <p:nvPr/>
          </p:nvCxnSpPr>
          <p:spPr>
            <a:xfrm flipH="0" flipV="1">
              <a:off x="5584475" y="4872620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381" name="Line 4381"/>
            <p:cNvCxnSpPr/>
            <p:nvPr/>
          </p:nvCxnSpPr>
          <p:spPr>
            <a:xfrm flipH="0" flipV="0">
              <a:off x="5584475" y="5063501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382" name="Line 4382"/>
            <p:cNvCxnSpPr/>
            <p:nvPr/>
          </p:nvCxnSpPr>
          <p:spPr>
            <a:xfrm flipH="1" flipV="0">
              <a:off x="5427437" y="5063501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383" name="Line 4383"/>
            <p:cNvCxnSpPr/>
            <p:nvPr/>
          </p:nvCxnSpPr>
          <p:spPr>
            <a:xfrm flipH="0" flipV="0">
              <a:off x="5119945" y="5028689"/>
              <a:ext cx="86604" cy="4577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384" name="Line 4384"/>
            <p:cNvCxnSpPr/>
            <p:nvPr/>
          </p:nvCxnSpPr>
          <p:spPr>
            <a:xfrm flipH="0" flipV="1">
              <a:off x="5206549" y="5295520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385" name="Line 4385"/>
            <p:cNvCxnSpPr/>
            <p:nvPr/>
          </p:nvCxnSpPr>
          <p:spPr>
            <a:xfrm flipH="0" flipV="0">
              <a:off x="5206549" y="5486401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386" name="Line 4386"/>
            <p:cNvCxnSpPr/>
            <p:nvPr/>
          </p:nvCxnSpPr>
          <p:spPr>
            <a:xfrm flipH="1" flipV="0">
              <a:off x="5049510" y="5486401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387" name="Line 4387"/>
            <p:cNvCxnSpPr/>
            <p:nvPr/>
          </p:nvCxnSpPr>
          <p:spPr>
            <a:xfrm flipH="1" flipV="1">
              <a:off x="4865428" y="5415226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388" name="Line 4388"/>
            <p:cNvCxnSpPr/>
            <p:nvPr/>
          </p:nvCxnSpPr>
          <p:spPr>
            <a:xfrm flipH="1" flipV="0">
              <a:off x="4700244" y="5028689"/>
              <a:ext cx="419701" cy="20211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389" name="Line 4389"/>
            <p:cNvCxnSpPr/>
            <p:nvPr/>
          </p:nvCxnSpPr>
          <p:spPr>
            <a:xfrm flipH="0" flipV="0">
              <a:off x="4700244" y="5230806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390" name="Line 4390"/>
            <p:cNvCxnSpPr/>
            <p:nvPr/>
          </p:nvCxnSpPr>
          <p:spPr>
            <a:xfrm flipH="1" flipV="0">
              <a:off x="4543206" y="5230806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391" name="Line 4391"/>
            <p:cNvCxnSpPr/>
            <p:nvPr/>
          </p:nvCxnSpPr>
          <p:spPr>
            <a:xfrm flipH="1" flipV="1">
              <a:off x="4359123" y="5159631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392" name="Line 4392"/>
            <p:cNvCxnSpPr/>
            <p:nvPr/>
          </p:nvCxnSpPr>
          <p:spPr>
            <a:xfrm flipH="1" flipV="1">
              <a:off x="4680705" y="4882887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393" name="Line 4393"/>
            <p:cNvCxnSpPr/>
            <p:nvPr/>
          </p:nvCxnSpPr>
          <p:spPr>
            <a:xfrm flipH="1" flipV="1">
              <a:off x="4816088" y="4675601"/>
              <a:ext cx="303857" cy="3530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394" name="Line 4394"/>
            <p:cNvCxnSpPr/>
            <p:nvPr/>
          </p:nvCxnSpPr>
          <p:spPr>
            <a:xfrm flipH="1" flipV="0">
              <a:off x="4659050" y="4675601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395" name="Line 4395"/>
            <p:cNvCxnSpPr/>
            <p:nvPr/>
          </p:nvCxnSpPr>
          <p:spPr>
            <a:xfrm flipH="1" flipV="1">
              <a:off x="4474967" y="4604426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396" name="Line 4396"/>
            <p:cNvCxnSpPr/>
            <p:nvPr/>
          </p:nvCxnSpPr>
          <p:spPr>
            <a:xfrm flipH="1" flipV="1">
              <a:off x="4796549" y="4327682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397" name="Line 4397"/>
            <p:cNvCxnSpPr/>
            <p:nvPr/>
          </p:nvCxnSpPr>
          <p:spPr>
            <a:xfrm flipH="0" flipV="1">
              <a:off x="4816088" y="4566680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398" name="Line 4398"/>
            <p:cNvCxnSpPr/>
            <p:nvPr/>
          </p:nvCxnSpPr>
          <p:spPr>
            <a:xfrm flipH="1" flipV="1">
              <a:off x="4814008" y="4393404"/>
              <a:ext cx="566928" cy="118290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4399" name="Line 4399"/>
            <p:cNvCxnSpPr/>
            <p:nvPr/>
          </p:nvCxnSpPr>
          <p:spPr>
            <a:xfrm flipH="0" flipV="0">
              <a:off x="4814008" y="4393404"/>
              <a:ext cx="86604" cy="4577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400" name="Line 4400"/>
            <p:cNvCxnSpPr/>
            <p:nvPr/>
          </p:nvCxnSpPr>
          <p:spPr>
            <a:xfrm flipH="0" flipV="1">
              <a:off x="4900612" y="4660236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401" name="Line 4401"/>
            <p:cNvCxnSpPr/>
            <p:nvPr/>
          </p:nvCxnSpPr>
          <p:spPr>
            <a:xfrm flipH="0" flipV="0">
              <a:off x="4900612" y="4851116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402" name="Line 4402"/>
            <p:cNvCxnSpPr/>
            <p:nvPr/>
          </p:nvCxnSpPr>
          <p:spPr>
            <a:xfrm flipH="1" flipV="0">
              <a:off x="4743573" y="4851116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403" name="Line 4403"/>
            <p:cNvCxnSpPr/>
            <p:nvPr/>
          </p:nvCxnSpPr>
          <p:spPr>
            <a:xfrm flipH="1" flipV="1">
              <a:off x="4559491" y="4779941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404" name="Line 4404"/>
            <p:cNvCxnSpPr/>
            <p:nvPr/>
          </p:nvCxnSpPr>
          <p:spPr>
            <a:xfrm flipH="1" flipV="0">
              <a:off x="4394307" y="4393404"/>
              <a:ext cx="419701" cy="20211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405" name="Line 4405"/>
            <p:cNvCxnSpPr/>
            <p:nvPr/>
          </p:nvCxnSpPr>
          <p:spPr>
            <a:xfrm flipH="0" flipV="0">
              <a:off x="4394307" y="4595522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406" name="Line 4406"/>
            <p:cNvCxnSpPr/>
            <p:nvPr/>
          </p:nvCxnSpPr>
          <p:spPr>
            <a:xfrm flipH="1" flipV="0">
              <a:off x="4237269" y="4595522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407" name="Line 4407"/>
            <p:cNvCxnSpPr/>
            <p:nvPr/>
          </p:nvCxnSpPr>
          <p:spPr>
            <a:xfrm flipH="1" flipV="1">
              <a:off x="4053186" y="4524347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408" name="Line 4408"/>
            <p:cNvCxnSpPr/>
            <p:nvPr/>
          </p:nvCxnSpPr>
          <p:spPr>
            <a:xfrm flipH="1" flipV="1">
              <a:off x="4374768" y="4247603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409" name="Line 4409"/>
            <p:cNvCxnSpPr/>
            <p:nvPr/>
          </p:nvCxnSpPr>
          <p:spPr>
            <a:xfrm flipH="1" flipV="1">
              <a:off x="4510151" y="4040316"/>
              <a:ext cx="303857" cy="3530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410" name="Line 4410"/>
            <p:cNvCxnSpPr/>
            <p:nvPr/>
          </p:nvCxnSpPr>
          <p:spPr>
            <a:xfrm flipH="1" flipV="0">
              <a:off x="4353113" y="4040316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411" name="Line 4411"/>
            <p:cNvCxnSpPr/>
            <p:nvPr/>
          </p:nvCxnSpPr>
          <p:spPr>
            <a:xfrm flipH="1" flipV="1">
              <a:off x="4169030" y="3969141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412" name="Line 4412"/>
            <p:cNvCxnSpPr/>
            <p:nvPr/>
          </p:nvCxnSpPr>
          <p:spPr>
            <a:xfrm flipH="1" flipV="1">
              <a:off x="4490612" y="3692397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413" name="Line 4413"/>
            <p:cNvCxnSpPr/>
            <p:nvPr/>
          </p:nvCxnSpPr>
          <p:spPr>
            <a:xfrm flipH="0" flipV="1">
              <a:off x="4510151" y="3931395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414" name="Line 4414"/>
            <p:cNvCxnSpPr/>
            <p:nvPr/>
          </p:nvCxnSpPr>
          <p:spPr>
            <a:xfrm flipH="0" flipV="1">
              <a:off x="4814008" y="4008515"/>
              <a:ext cx="262413" cy="38488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415" name="Line 4415"/>
            <p:cNvCxnSpPr/>
            <p:nvPr/>
          </p:nvCxnSpPr>
          <p:spPr>
            <a:xfrm flipH="1" flipV="1">
              <a:off x="4735300" y="3937340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416" name="Line 4416"/>
            <p:cNvCxnSpPr/>
            <p:nvPr/>
          </p:nvCxnSpPr>
          <p:spPr>
            <a:xfrm flipH="1" flipV="1">
              <a:off x="5056882" y="3660596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417" name="Line 4417"/>
            <p:cNvCxnSpPr/>
            <p:nvPr/>
          </p:nvCxnSpPr>
          <p:spPr>
            <a:xfrm flipH="0" flipV="1">
              <a:off x="5076421" y="3899594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418" name="Line 4418"/>
            <p:cNvCxnSpPr/>
            <p:nvPr/>
          </p:nvCxnSpPr>
          <p:spPr>
            <a:xfrm flipH="0" flipV="0">
              <a:off x="5076421" y="4008515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419" name="Line 4419"/>
            <p:cNvCxnSpPr/>
            <p:nvPr/>
          </p:nvCxnSpPr>
          <p:spPr>
            <a:xfrm flipH="1" flipV="1">
              <a:off x="5348464" y="3933468"/>
              <a:ext cx="32472" cy="57822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4420" name="Line 4420"/>
            <p:cNvCxnSpPr/>
            <p:nvPr/>
          </p:nvCxnSpPr>
          <p:spPr>
            <a:xfrm flipH="1" flipV="0">
              <a:off x="4928763" y="3933468"/>
              <a:ext cx="419701" cy="20211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421" name="Line 4421"/>
            <p:cNvCxnSpPr/>
            <p:nvPr/>
          </p:nvCxnSpPr>
          <p:spPr>
            <a:xfrm flipH="0" flipV="0">
              <a:off x="4928763" y="4135586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422" name="Line 4422"/>
            <p:cNvCxnSpPr/>
            <p:nvPr/>
          </p:nvCxnSpPr>
          <p:spPr>
            <a:xfrm flipH="1" flipV="0">
              <a:off x="4771724" y="4135586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423" name="Line 4423"/>
            <p:cNvCxnSpPr/>
            <p:nvPr/>
          </p:nvCxnSpPr>
          <p:spPr>
            <a:xfrm flipH="1" flipV="1">
              <a:off x="4587642" y="4064411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424" name="Line 4424"/>
            <p:cNvCxnSpPr/>
            <p:nvPr/>
          </p:nvCxnSpPr>
          <p:spPr>
            <a:xfrm flipH="1" flipV="1">
              <a:off x="4909224" y="3787667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425" name="Line 4425"/>
            <p:cNvCxnSpPr/>
            <p:nvPr/>
          </p:nvCxnSpPr>
          <p:spPr>
            <a:xfrm flipH="1" flipV="1">
              <a:off x="5044607" y="3580380"/>
              <a:ext cx="303857" cy="3530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426" name="Line 4426"/>
            <p:cNvCxnSpPr/>
            <p:nvPr/>
          </p:nvCxnSpPr>
          <p:spPr>
            <a:xfrm flipH="1" flipV="0">
              <a:off x="4887568" y="3580380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427" name="Line 4427"/>
            <p:cNvCxnSpPr/>
            <p:nvPr/>
          </p:nvCxnSpPr>
          <p:spPr>
            <a:xfrm flipH="1" flipV="1">
              <a:off x="4703486" y="3509205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428" name="Line 4428"/>
            <p:cNvCxnSpPr/>
            <p:nvPr/>
          </p:nvCxnSpPr>
          <p:spPr>
            <a:xfrm flipH="1" flipV="1">
              <a:off x="5025068" y="3232461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429" name="Line 4429"/>
            <p:cNvCxnSpPr/>
            <p:nvPr/>
          </p:nvCxnSpPr>
          <p:spPr>
            <a:xfrm flipH="0" flipV="1">
              <a:off x="5044607" y="3471459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430" name="Line 4430"/>
            <p:cNvCxnSpPr/>
            <p:nvPr/>
          </p:nvCxnSpPr>
          <p:spPr>
            <a:xfrm flipH="0" flipV="1">
              <a:off x="5348464" y="3548579"/>
              <a:ext cx="262413" cy="38488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431" name="Line 4431"/>
            <p:cNvCxnSpPr/>
            <p:nvPr/>
          </p:nvCxnSpPr>
          <p:spPr>
            <a:xfrm flipH="1" flipV="1">
              <a:off x="5269756" y="3477404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432" name="Line 4432"/>
            <p:cNvCxnSpPr/>
            <p:nvPr/>
          </p:nvCxnSpPr>
          <p:spPr>
            <a:xfrm flipH="1" flipV="1">
              <a:off x="5591338" y="3200660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433" name="Line 4433"/>
            <p:cNvCxnSpPr/>
            <p:nvPr/>
          </p:nvCxnSpPr>
          <p:spPr>
            <a:xfrm flipH="0" flipV="1">
              <a:off x="5610877" y="3439658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434" name="Line 4434"/>
            <p:cNvCxnSpPr/>
            <p:nvPr/>
          </p:nvCxnSpPr>
          <p:spPr>
            <a:xfrm flipH="0" flipV="0">
              <a:off x="5610877" y="3548579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435" name="Line 4435"/>
            <p:cNvCxnSpPr/>
            <p:nvPr/>
          </p:nvCxnSpPr>
          <p:spPr>
            <a:xfrm flipH="0" flipV="0">
              <a:off x="5348464" y="3933468"/>
              <a:ext cx="439692" cy="153855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436" name="Line 4436"/>
            <p:cNvCxnSpPr/>
            <p:nvPr/>
          </p:nvCxnSpPr>
          <p:spPr>
            <a:xfrm flipH="1" flipV="1">
              <a:off x="5768617" y="3739404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437" name="Line 4437"/>
            <p:cNvCxnSpPr/>
            <p:nvPr/>
          </p:nvCxnSpPr>
          <p:spPr>
            <a:xfrm flipH="0" flipV="1">
              <a:off x="5788155" y="3978402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438" name="Line 4438"/>
            <p:cNvCxnSpPr/>
            <p:nvPr/>
          </p:nvCxnSpPr>
          <p:spPr>
            <a:xfrm flipH="0" flipV="0">
              <a:off x="5788155" y="4087323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439" name="Line 4439"/>
            <p:cNvCxnSpPr/>
            <p:nvPr/>
          </p:nvCxnSpPr>
          <p:spPr>
            <a:xfrm flipH="1" flipV="0">
              <a:off x="5555956" y="4087323"/>
              <a:ext cx="232200" cy="2598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440" name="Line 4440"/>
            <p:cNvCxnSpPr/>
            <p:nvPr/>
          </p:nvCxnSpPr>
          <p:spPr>
            <a:xfrm flipH="1" flipV="0">
              <a:off x="5122891" y="3741396"/>
              <a:ext cx="324472" cy="642743"/>
            </a:xfrm>
            <a:prstGeom prst="line">
              <a:avLst/>
            </a:prstGeom>
            <a:ln w="1270">
              <a:solidFill>
                <a:srgbClr val="ff3300">
                  <a:alpha val="97222"/>
                </a:srgbClr>
              </a:solidFill>
              <a:prstDash val="solid"/>
            </a:ln>
          </p:spPr>
        </p:cxnSp>
        <p:cxnSp>
          <p:nvCxnSpPr>
            <p:cNvPr id="4441" name="Line 4441"/>
            <p:cNvCxnSpPr/>
            <p:nvPr/>
          </p:nvCxnSpPr>
          <p:spPr>
            <a:xfrm flipH="0" flipV="0">
              <a:off x="5122891" y="4384139"/>
              <a:ext cx="667728" cy="50039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4442" name="Line 4442"/>
            <p:cNvCxnSpPr/>
            <p:nvPr/>
          </p:nvCxnSpPr>
          <p:spPr>
            <a:xfrm flipH="1" flipV="1">
              <a:off x="5609597" y="3884059"/>
              <a:ext cx="181022" cy="550119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4443" name="Line 4443"/>
            <p:cNvCxnSpPr/>
            <p:nvPr/>
          </p:nvCxnSpPr>
          <p:spPr>
            <a:xfrm flipH="1" flipV="0">
              <a:off x="5256508" y="3884059"/>
              <a:ext cx="353088" cy="30385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444" name="Line 4444"/>
            <p:cNvCxnSpPr/>
            <p:nvPr/>
          </p:nvCxnSpPr>
          <p:spPr>
            <a:xfrm flipH="0" flipV="0">
              <a:off x="5256508" y="4187916"/>
              <a:ext cx="311076" cy="1570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445" name="Line 4445"/>
            <p:cNvCxnSpPr/>
            <p:nvPr/>
          </p:nvCxnSpPr>
          <p:spPr>
            <a:xfrm flipH="1" flipV="0">
              <a:off x="5185333" y="4187916"/>
              <a:ext cx="71175" cy="3411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446" name="Line 4446"/>
            <p:cNvCxnSpPr/>
            <p:nvPr/>
          </p:nvCxnSpPr>
          <p:spPr>
            <a:xfrm flipH="1" flipV="0">
              <a:off x="4908589" y="4187916"/>
              <a:ext cx="347919" cy="195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447" name="Line 4447"/>
            <p:cNvCxnSpPr/>
            <p:nvPr/>
          </p:nvCxnSpPr>
          <p:spPr>
            <a:xfrm flipH="1" flipV="1">
              <a:off x="5147587" y="3856909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448" name="Line 4448"/>
            <p:cNvCxnSpPr/>
            <p:nvPr/>
          </p:nvCxnSpPr>
          <p:spPr>
            <a:xfrm flipH="1" flipV="1">
              <a:off x="5224707" y="3621646"/>
              <a:ext cx="384889" cy="26241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449" name="Line 4449"/>
            <p:cNvCxnSpPr/>
            <p:nvPr/>
          </p:nvCxnSpPr>
          <p:spPr>
            <a:xfrm flipH="1" flipV="0">
              <a:off x="5153532" y="3621646"/>
              <a:ext cx="71175" cy="3411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450" name="Line 4450"/>
            <p:cNvCxnSpPr/>
            <p:nvPr/>
          </p:nvCxnSpPr>
          <p:spPr>
            <a:xfrm flipH="1" flipV="0">
              <a:off x="4876788" y="3621646"/>
              <a:ext cx="347919" cy="195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451" name="Line 4451"/>
            <p:cNvCxnSpPr/>
            <p:nvPr/>
          </p:nvCxnSpPr>
          <p:spPr>
            <a:xfrm flipH="1" flipV="1">
              <a:off x="5115786" y="3290639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452" name="Line 4452"/>
            <p:cNvCxnSpPr/>
            <p:nvPr/>
          </p:nvCxnSpPr>
          <p:spPr>
            <a:xfrm flipH="0" flipV="1">
              <a:off x="5224707" y="3430766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453" name="Line 4453"/>
            <p:cNvCxnSpPr/>
            <p:nvPr/>
          </p:nvCxnSpPr>
          <p:spPr>
            <a:xfrm flipH="0" flipV="1">
              <a:off x="5609597" y="3444367"/>
              <a:ext cx="153855" cy="43969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454" name="Line 4454"/>
            <p:cNvCxnSpPr/>
            <p:nvPr/>
          </p:nvCxnSpPr>
          <p:spPr>
            <a:xfrm flipH="1" flipV="0">
              <a:off x="5415532" y="3444367"/>
              <a:ext cx="347919" cy="195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455" name="Line 4455"/>
            <p:cNvCxnSpPr/>
            <p:nvPr/>
          </p:nvCxnSpPr>
          <p:spPr>
            <a:xfrm flipH="1" flipV="1">
              <a:off x="5654530" y="3113360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456" name="Line 4456"/>
            <p:cNvCxnSpPr/>
            <p:nvPr/>
          </p:nvCxnSpPr>
          <p:spPr>
            <a:xfrm flipH="0" flipV="1">
              <a:off x="5763451" y="3253487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457" name="Line 4457"/>
            <p:cNvCxnSpPr/>
            <p:nvPr/>
          </p:nvCxnSpPr>
          <p:spPr>
            <a:xfrm flipH="0" flipV="0">
              <a:off x="5763451" y="3444367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458" name="Line 4458"/>
            <p:cNvCxnSpPr/>
            <p:nvPr/>
          </p:nvCxnSpPr>
          <p:spPr>
            <a:xfrm flipH="0" flipV="0">
              <a:off x="5609597" y="3884059"/>
              <a:ext cx="464530" cy="348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459" name="Line 4459"/>
            <p:cNvCxnSpPr/>
            <p:nvPr/>
          </p:nvCxnSpPr>
          <p:spPr>
            <a:xfrm flipH="1" flipV="1">
              <a:off x="5965206" y="3587864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460" name="Line 4460"/>
            <p:cNvCxnSpPr/>
            <p:nvPr/>
          </p:nvCxnSpPr>
          <p:spPr>
            <a:xfrm flipH="0" flipV="1">
              <a:off x="6074127" y="3727991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461" name="Line 4461"/>
            <p:cNvCxnSpPr/>
            <p:nvPr/>
          </p:nvCxnSpPr>
          <p:spPr>
            <a:xfrm flipH="0" flipV="0">
              <a:off x="6074127" y="3918871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462" name="Line 4462"/>
            <p:cNvCxnSpPr/>
            <p:nvPr/>
          </p:nvCxnSpPr>
          <p:spPr>
            <a:xfrm flipH="1" flipV="0">
              <a:off x="5917088" y="3918871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463" name="Line 4463"/>
            <p:cNvCxnSpPr/>
            <p:nvPr/>
          </p:nvCxnSpPr>
          <p:spPr>
            <a:xfrm flipH="0" flipV="1">
              <a:off x="5790618" y="4116943"/>
              <a:ext cx="484522" cy="317235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4464" name="Line 4464"/>
            <p:cNvCxnSpPr/>
            <p:nvPr/>
          </p:nvCxnSpPr>
          <p:spPr>
            <a:xfrm flipH="1" flipV="1">
              <a:off x="5890251" y="3854530"/>
              <a:ext cx="384889" cy="26241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465" name="Line 4465"/>
            <p:cNvCxnSpPr/>
            <p:nvPr/>
          </p:nvCxnSpPr>
          <p:spPr>
            <a:xfrm flipH="1" flipV="0">
              <a:off x="5819076" y="3854530"/>
              <a:ext cx="71175" cy="3411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466" name="Line 4466"/>
            <p:cNvCxnSpPr/>
            <p:nvPr/>
          </p:nvCxnSpPr>
          <p:spPr>
            <a:xfrm flipH="1" flipV="0">
              <a:off x="5542332" y="3854530"/>
              <a:ext cx="347919" cy="195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467" name="Line 4467"/>
            <p:cNvCxnSpPr/>
            <p:nvPr/>
          </p:nvCxnSpPr>
          <p:spPr>
            <a:xfrm flipH="1" flipV="1">
              <a:off x="5781330" y="3523523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468" name="Line 4468"/>
            <p:cNvCxnSpPr/>
            <p:nvPr/>
          </p:nvCxnSpPr>
          <p:spPr>
            <a:xfrm flipH="0" flipV="1">
              <a:off x="5890251" y="3663650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469" name="Line 4469"/>
            <p:cNvCxnSpPr/>
            <p:nvPr/>
          </p:nvCxnSpPr>
          <p:spPr>
            <a:xfrm flipH="0" flipV="1">
              <a:off x="6275141" y="3677251"/>
              <a:ext cx="153855" cy="43969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470" name="Line 4470"/>
            <p:cNvCxnSpPr/>
            <p:nvPr/>
          </p:nvCxnSpPr>
          <p:spPr>
            <a:xfrm flipH="1" flipV="0">
              <a:off x="6081076" y="3677251"/>
              <a:ext cx="347919" cy="195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471" name="Line 4471"/>
            <p:cNvCxnSpPr/>
            <p:nvPr/>
          </p:nvCxnSpPr>
          <p:spPr>
            <a:xfrm flipH="1" flipV="1">
              <a:off x="6320074" y="3346244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472" name="Line 4472"/>
            <p:cNvCxnSpPr/>
            <p:nvPr/>
          </p:nvCxnSpPr>
          <p:spPr>
            <a:xfrm flipH="0" flipV="1">
              <a:off x="6428995" y="3486371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473" name="Line 4473"/>
            <p:cNvCxnSpPr/>
            <p:nvPr/>
          </p:nvCxnSpPr>
          <p:spPr>
            <a:xfrm flipH="0" flipV="0">
              <a:off x="6428995" y="3677251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474" name="Line 4474"/>
            <p:cNvCxnSpPr/>
            <p:nvPr/>
          </p:nvCxnSpPr>
          <p:spPr>
            <a:xfrm flipH="0" flipV="0">
              <a:off x="6275141" y="4116943"/>
              <a:ext cx="464530" cy="348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475" name="Line 4475"/>
            <p:cNvCxnSpPr/>
            <p:nvPr/>
          </p:nvCxnSpPr>
          <p:spPr>
            <a:xfrm flipH="1" flipV="1">
              <a:off x="6630750" y="3820748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476" name="Line 4476"/>
            <p:cNvCxnSpPr/>
            <p:nvPr/>
          </p:nvCxnSpPr>
          <p:spPr>
            <a:xfrm flipH="0" flipV="1">
              <a:off x="6739671" y="3960874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477" name="Line 4477"/>
            <p:cNvCxnSpPr/>
            <p:nvPr/>
          </p:nvCxnSpPr>
          <p:spPr>
            <a:xfrm flipH="0" flipV="0">
              <a:off x="6739671" y="4151755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478" name="Line 4478"/>
            <p:cNvCxnSpPr/>
            <p:nvPr/>
          </p:nvCxnSpPr>
          <p:spPr>
            <a:xfrm flipH="1" flipV="0">
              <a:off x="6582632" y="4151755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479" name="Line 4479"/>
            <p:cNvCxnSpPr/>
            <p:nvPr/>
          </p:nvCxnSpPr>
          <p:spPr>
            <a:xfrm flipH="0" flipV="0">
              <a:off x="6275141" y="4116943"/>
              <a:ext cx="86604" cy="4577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480" name="Line 4480"/>
            <p:cNvCxnSpPr/>
            <p:nvPr/>
          </p:nvCxnSpPr>
          <p:spPr>
            <a:xfrm flipH="0" flipV="1">
              <a:off x="6361744" y="4383775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481" name="Line 4481"/>
            <p:cNvCxnSpPr/>
            <p:nvPr/>
          </p:nvCxnSpPr>
          <p:spPr>
            <a:xfrm flipH="0" flipV="0">
              <a:off x="6361744" y="4574655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482" name="Line 4482"/>
            <p:cNvCxnSpPr/>
            <p:nvPr/>
          </p:nvCxnSpPr>
          <p:spPr>
            <a:xfrm flipH="1" flipV="0">
              <a:off x="6204706" y="4574655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483" name="Line 4483"/>
            <p:cNvCxnSpPr/>
            <p:nvPr/>
          </p:nvCxnSpPr>
          <p:spPr>
            <a:xfrm flipH="1" flipV="1">
              <a:off x="6020623" y="4503480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484" name="Line 4484"/>
            <p:cNvCxnSpPr/>
            <p:nvPr/>
          </p:nvCxnSpPr>
          <p:spPr>
            <a:xfrm flipH="0" flipV="0">
              <a:off x="5790618" y="4434178"/>
              <a:ext cx="431829" cy="38590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4485" name="Line 4485"/>
            <p:cNvCxnSpPr/>
            <p:nvPr/>
          </p:nvCxnSpPr>
          <p:spPr>
            <a:xfrm flipH="0" flipV="1">
              <a:off x="6222447" y="4380392"/>
              <a:ext cx="153855" cy="43969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486" name="Line 4486"/>
            <p:cNvCxnSpPr/>
            <p:nvPr/>
          </p:nvCxnSpPr>
          <p:spPr>
            <a:xfrm flipH="1" flipV="0">
              <a:off x="6028383" y="4380392"/>
              <a:ext cx="347919" cy="195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487" name="Line 4487"/>
            <p:cNvCxnSpPr/>
            <p:nvPr/>
          </p:nvCxnSpPr>
          <p:spPr>
            <a:xfrm flipH="1" flipV="1">
              <a:off x="6267381" y="4049385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488" name="Line 4488"/>
            <p:cNvCxnSpPr/>
            <p:nvPr/>
          </p:nvCxnSpPr>
          <p:spPr>
            <a:xfrm flipH="0" flipV="1">
              <a:off x="6376302" y="4189512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489" name="Line 4489"/>
            <p:cNvCxnSpPr/>
            <p:nvPr/>
          </p:nvCxnSpPr>
          <p:spPr>
            <a:xfrm flipH="0" flipV="0">
              <a:off x="6376302" y="4380392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490" name="Line 4490"/>
            <p:cNvCxnSpPr/>
            <p:nvPr/>
          </p:nvCxnSpPr>
          <p:spPr>
            <a:xfrm flipH="0" flipV="0">
              <a:off x="6222447" y="4820084"/>
              <a:ext cx="464530" cy="348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491" name="Line 4491"/>
            <p:cNvCxnSpPr/>
            <p:nvPr/>
          </p:nvCxnSpPr>
          <p:spPr>
            <a:xfrm flipH="1" flipV="1">
              <a:off x="6578057" y="4523889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492" name="Line 4492"/>
            <p:cNvCxnSpPr/>
            <p:nvPr/>
          </p:nvCxnSpPr>
          <p:spPr>
            <a:xfrm flipH="0" flipV="1">
              <a:off x="6686978" y="4664015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493" name="Line 4493"/>
            <p:cNvCxnSpPr/>
            <p:nvPr/>
          </p:nvCxnSpPr>
          <p:spPr>
            <a:xfrm flipH="0" flipV="0">
              <a:off x="6686978" y="4854896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494" name="Line 4494"/>
            <p:cNvCxnSpPr/>
            <p:nvPr/>
          </p:nvCxnSpPr>
          <p:spPr>
            <a:xfrm flipH="1" flipV="0">
              <a:off x="6529939" y="4854896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495" name="Line 4495"/>
            <p:cNvCxnSpPr/>
            <p:nvPr/>
          </p:nvCxnSpPr>
          <p:spPr>
            <a:xfrm flipH="0" flipV="0">
              <a:off x="6222447" y="4820084"/>
              <a:ext cx="86604" cy="4577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496" name="Line 4496"/>
            <p:cNvCxnSpPr/>
            <p:nvPr/>
          </p:nvCxnSpPr>
          <p:spPr>
            <a:xfrm flipH="0" flipV="1">
              <a:off x="6309051" y="5086916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497" name="Line 4497"/>
            <p:cNvCxnSpPr/>
            <p:nvPr/>
          </p:nvCxnSpPr>
          <p:spPr>
            <a:xfrm flipH="0" flipV="0">
              <a:off x="6309051" y="5277796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498" name="Line 4498"/>
            <p:cNvCxnSpPr/>
            <p:nvPr/>
          </p:nvCxnSpPr>
          <p:spPr>
            <a:xfrm flipH="1" flipV="0">
              <a:off x="6152013" y="5277796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499" name="Line 4499"/>
            <p:cNvCxnSpPr/>
            <p:nvPr/>
          </p:nvCxnSpPr>
          <p:spPr>
            <a:xfrm flipH="1" flipV="1">
              <a:off x="5967930" y="5206621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500" name="Line 4500"/>
            <p:cNvCxnSpPr/>
            <p:nvPr/>
          </p:nvCxnSpPr>
          <p:spPr>
            <a:xfrm flipH="1" flipV="0">
              <a:off x="5802747" y="4820084"/>
              <a:ext cx="419701" cy="20211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501" name="Line 4501"/>
            <p:cNvCxnSpPr/>
            <p:nvPr/>
          </p:nvCxnSpPr>
          <p:spPr>
            <a:xfrm flipH="0" flipV="0">
              <a:off x="5802747" y="5022202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502" name="Line 4502"/>
            <p:cNvCxnSpPr/>
            <p:nvPr/>
          </p:nvCxnSpPr>
          <p:spPr>
            <a:xfrm flipH="1" flipV="0">
              <a:off x="5645708" y="5022202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503" name="Line 4503"/>
            <p:cNvCxnSpPr/>
            <p:nvPr/>
          </p:nvCxnSpPr>
          <p:spPr>
            <a:xfrm flipH="1" flipV="1">
              <a:off x="5461626" y="4951026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504" name="Line 4504"/>
            <p:cNvCxnSpPr/>
            <p:nvPr/>
          </p:nvCxnSpPr>
          <p:spPr>
            <a:xfrm flipH="1" flipV="1">
              <a:off x="5783208" y="4674283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505" name="Line 4505"/>
            <p:cNvCxnSpPr/>
            <p:nvPr/>
          </p:nvCxnSpPr>
          <p:spPr>
            <a:xfrm flipH="1" flipV="0">
              <a:off x="5529628" y="4434178"/>
              <a:ext cx="260991" cy="516995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4506" name="Line 4506"/>
            <p:cNvCxnSpPr/>
            <p:nvPr/>
          </p:nvCxnSpPr>
          <p:spPr>
            <a:xfrm flipH="0" flipV="0">
              <a:off x="5529628" y="4951173"/>
              <a:ext cx="464530" cy="348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507" name="Line 4507"/>
            <p:cNvCxnSpPr/>
            <p:nvPr/>
          </p:nvCxnSpPr>
          <p:spPr>
            <a:xfrm flipH="1" flipV="1">
              <a:off x="5885237" y="4654978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508" name="Line 4508"/>
            <p:cNvCxnSpPr/>
            <p:nvPr/>
          </p:nvCxnSpPr>
          <p:spPr>
            <a:xfrm flipH="0" flipV="1">
              <a:off x="5994158" y="4795104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509" name="Line 4509"/>
            <p:cNvCxnSpPr/>
            <p:nvPr/>
          </p:nvCxnSpPr>
          <p:spPr>
            <a:xfrm flipH="0" flipV="0">
              <a:off x="5994158" y="4985985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510" name="Line 4510"/>
            <p:cNvCxnSpPr/>
            <p:nvPr/>
          </p:nvCxnSpPr>
          <p:spPr>
            <a:xfrm flipH="1" flipV="0">
              <a:off x="5837119" y="4985985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511" name="Line 4511"/>
            <p:cNvCxnSpPr/>
            <p:nvPr/>
          </p:nvCxnSpPr>
          <p:spPr>
            <a:xfrm flipH="0" flipV="0">
              <a:off x="5529628" y="4951173"/>
              <a:ext cx="86604" cy="4577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512" name="Line 4512"/>
            <p:cNvCxnSpPr/>
            <p:nvPr/>
          </p:nvCxnSpPr>
          <p:spPr>
            <a:xfrm flipH="0" flipV="1">
              <a:off x="5616231" y="5218004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513" name="Line 4513"/>
            <p:cNvCxnSpPr/>
            <p:nvPr/>
          </p:nvCxnSpPr>
          <p:spPr>
            <a:xfrm flipH="0" flipV="0">
              <a:off x="5616231" y="5408885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514" name="Line 4514"/>
            <p:cNvCxnSpPr/>
            <p:nvPr/>
          </p:nvCxnSpPr>
          <p:spPr>
            <a:xfrm flipH="1" flipV="0">
              <a:off x="5459193" y="5408885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515" name="Line 4515"/>
            <p:cNvCxnSpPr/>
            <p:nvPr/>
          </p:nvCxnSpPr>
          <p:spPr>
            <a:xfrm flipH="1" flipV="1">
              <a:off x="5275110" y="5337710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516" name="Line 4516"/>
            <p:cNvCxnSpPr/>
            <p:nvPr/>
          </p:nvCxnSpPr>
          <p:spPr>
            <a:xfrm flipH="1" flipV="0">
              <a:off x="5109927" y="4951173"/>
              <a:ext cx="419701" cy="20211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517" name="Line 4517"/>
            <p:cNvCxnSpPr/>
            <p:nvPr/>
          </p:nvCxnSpPr>
          <p:spPr>
            <a:xfrm flipH="0" flipV="0">
              <a:off x="5109927" y="5153290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518" name="Line 4518"/>
            <p:cNvCxnSpPr/>
            <p:nvPr/>
          </p:nvCxnSpPr>
          <p:spPr>
            <a:xfrm flipH="1" flipV="0">
              <a:off x="4952888" y="5153290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519" name="Line 4519"/>
            <p:cNvCxnSpPr/>
            <p:nvPr/>
          </p:nvCxnSpPr>
          <p:spPr>
            <a:xfrm flipH="1" flipV="1">
              <a:off x="4768806" y="5082115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520" name="Line 4520"/>
            <p:cNvCxnSpPr/>
            <p:nvPr/>
          </p:nvCxnSpPr>
          <p:spPr>
            <a:xfrm flipH="1" flipV="1">
              <a:off x="5090388" y="4805371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521" name="Line 4521"/>
            <p:cNvCxnSpPr/>
            <p:nvPr/>
          </p:nvCxnSpPr>
          <p:spPr>
            <a:xfrm flipH="1" flipV="1">
              <a:off x="5225771" y="4598085"/>
              <a:ext cx="303857" cy="3530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522" name="Line 4522"/>
            <p:cNvCxnSpPr/>
            <p:nvPr/>
          </p:nvCxnSpPr>
          <p:spPr>
            <a:xfrm flipH="1" flipV="0">
              <a:off x="5068732" y="4598085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523" name="Line 4523"/>
            <p:cNvCxnSpPr/>
            <p:nvPr/>
          </p:nvCxnSpPr>
          <p:spPr>
            <a:xfrm flipH="1" flipV="1">
              <a:off x="4884650" y="4526910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524" name="Line 4524"/>
            <p:cNvCxnSpPr/>
            <p:nvPr/>
          </p:nvCxnSpPr>
          <p:spPr>
            <a:xfrm flipH="1" flipV="1">
              <a:off x="5206232" y="4250166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525" name="Line 4525"/>
            <p:cNvCxnSpPr/>
            <p:nvPr/>
          </p:nvCxnSpPr>
          <p:spPr>
            <a:xfrm flipH="0" flipV="1">
              <a:off x="5225771" y="4489164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526" name="Line 4526"/>
            <p:cNvCxnSpPr/>
            <p:nvPr/>
          </p:nvCxnSpPr>
          <p:spPr>
            <a:xfrm flipH="0" flipV="0">
              <a:off x="5122891" y="4384139"/>
              <a:ext cx="124486" cy="657927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4527" name="Line 4527"/>
            <p:cNvCxnSpPr/>
            <p:nvPr/>
          </p:nvCxnSpPr>
          <p:spPr>
            <a:xfrm flipH="0" flipV="1">
              <a:off x="5247377" y="4724831"/>
              <a:ext cx="484522" cy="317235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4528" name="Line 4528"/>
            <p:cNvCxnSpPr/>
            <p:nvPr/>
          </p:nvCxnSpPr>
          <p:spPr>
            <a:xfrm flipH="1" flipV="1">
              <a:off x="5347010" y="4462418"/>
              <a:ext cx="384889" cy="26241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529" name="Line 4529"/>
            <p:cNvCxnSpPr/>
            <p:nvPr/>
          </p:nvCxnSpPr>
          <p:spPr>
            <a:xfrm flipH="1" flipV="0">
              <a:off x="5275835" y="4462418"/>
              <a:ext cx="71175" cy="3411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530" name="Line 4530"/>
            <p:cNvCxnSpPr/>
            <p:nvPr/>
          </p:nvCxnSpPr>
          <p:spPr>
            <a:xfrm flipH="1" flipV="0">
              <a:off x="4999091" y="4462418"/>
              <a:ext cx="347919" cy="195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531" name="Line 4531"/>
            <p:cNvCxnSpPr/>
            <p:nvPr/>
          </p:nvCxnSpPr>
          <p:spPr>
            <a:xfrm flipH="1" flipV="1">
              <a:off x="5238089" y="4131411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532" name="Line 4532"/>
            <p:cNvCxnSpPr/>
            <p:nvPr/>
          </p:nvCxnSpPr>
          <p:spPr>
            <a:xfrm flipH="0" flipV="1">
              <a:off x="5347010" y="4271537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533" name="Line 4533"/>
            <p:cNvCxnSpPr/>
            <p:nvPr/>
          </p:nvCxnSpPr>
          <p:spPr>
            <a:xfrm flipH="0" flipV="1">
              <a:off x="5731899" y="4285139"/>
              <a:ext cx="153855" cy="43969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534" name="Line 4534"/>
            <p:cNvCxnSpPr/>
            <p:nvPr/>
          </p:nvCxnSpPr>
          <p:spPr>
            <a:xfrm flipH="1" flipV="0">
              <a:off x="5537835" y="4285139"/>
              <a:ext cx="347919" cy="195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535" name="Line 4535"/>
            <p:cNvCxnSpPr/>
            <p:nvPr/>
          </p:nvCxnSpPr>
          <p:spPr>
            <a:xfrm flipH="1" flipV="1">
              <a:off x="5776833" y="3954132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536" name="Line 4536"/>
            <p:cNvCxnSpPr/>
            <p:nvPr/>
          </p:nvCxnSpPr>
          <p:spPr>
            <a:xfrm flipH="0" flipV="1">
              <a:off x="5885754" y="4094258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537" name="Line 4537"/>
            <p:cNvCxnSpPr/>
            <p:nvPr/>
          </p:nvCxnSpPr>
          <p:spPr>
            <a:xfrm flipH="0" flipV="0">
              <a:off x="5885754" y="4285139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538" name="Line 4538"/>
            <p:cNvCxnSpPr/>
            <p:nvPr/>
          </p:nvCxnSpPr>
          <p:spPr>
            <a:xfrm flipH="0" flipV="0">
              <a:off x="5731899" y="4724831"/>
              <a:ext cx="464530" cy="348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539" name="Line 4539"/>
            <p:cNvCxnSpPr/>
            <p:nvPr/>
          </p:nvCxnSpPr>
          <p:spPr>
            <a:xfrm flipH="1" flipV="1">
              <a:off x="6087509" y="4428635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540" name="Line 4540"/>
            <p:cNvCxnSpPr/>
            <p:nvPr/>
          </p:nvCxnSpPr>
          <p:spPr>
            <a:xfrm flipH="0" flipV="1">
              <a:off x="6196430" y="4568762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541" name="Line 4541"/>
            <p:cNvCxnSpPr/>
            <p:nvPr/>
          </p:nvCxnSpPr>
          <p:spPr>
            <a:xfrm flipH="0" flipV="0">
              <a:off x="6196430" y="4759642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542" name="Line 4542"/>
            <p:cNvCxnSpPr/>
            <p:nvPr/>
          </p:nvCxnSpPr>
          <p:spPr>
            <a:xfrm flipH="1" flipV="0">
              <a:off x="6039391" y="4759642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543" name="Line 4543"/>
            <p:cNvCxnSpPr/>
            <p:nvPr/>
          </p:nvCxnSpPr>
          <p:spPr>
            <a:xfrm flipH="0" flipV="0">
              <a:off x="5731899" y="4724831"/>
              <a:ext cx="86604" cy="4577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544" name="Line 4544"/>
            <p:cNvCxnSpPr/>
            <p:nvPr/>
          </p:nvCxnSpPr>
          <p:spPr>
            <a:xfrm flipH="0" flipV="1">
              <a:off x="5818503" y="4991662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545" name="Line 4545"/>
            <p:cNvCxnSpPr/>
            <p:nvPr/>
          </p:nvCxnSpPr>
          <p:spPr>
            <a:xfrm flipH="0" flipV="0">
              <a:off x="5818503" y="5182542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546" name="Line 4546"/>
            <p:cNvCxnSpPr/>
            <p:nvPr/>
          </p:nvCxnSpPr>
          <p:spPr>
            <a:xfrm flipH="1" flipV="0">
              <a:off x="5661465" y="5182542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547" name="Line 4547"/>
            <p:cNvCxnSpPr/>
            <p:nvPr/>
          </p:nvCxnSpPr>
          <p:spPr>
            <a:xfrm flipH="1" flipV="1">
              <a:off x="5477382" y="5111367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548" name="Line 4548"/>
            <p:cNvCxnSpPr/>
            <p:nvPr/>
          </p:nvCxnSpPr>
          <p:spPr>
            <a:xfrm flipH="0" flipV="0">
              <a:off x="5247377" y="5042066"/>
              <a:ext cx="431829" cy="38590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4549" name="Line 4549"/>
            <p:cNvCxnSpPr/>
            <p:nvPr/>
          </p:nvCxnSpPr>
          <p:spPr>
            <a:xfrm flipH="0" flipV="1">
              <a:off x="5679206" y="4988280"/>
              <a:ext cx="153855" cy="43969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550" name="Line 4550"/>
            <p:cNvCxnSpPr/>
            <p:nvPr/>
          </p:nvCxnSpPr>
          <p:spPr>
            <a:xfrm flipH="1" flipV="0">
              <a:off x="5485142" y="4988280"/>
              <a:ext cx="347919" cy="195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551" name="Line 4551"/>
            <p:cNvCxnSpPr/>
            <p:nvPr/>
          </p:nvCxnSpPr>
          <p:spPr>
            <a:xfrm flipH="1" flipV="1">
              <a:off x="5724140" y="4657273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552" name="Line 4552"/>
            <p:cNvCxnSpPr/>
            <p:nvPr/>
          </p:nvCxnSpPr>
          <p:spPr>
            <a:xfrm flipH="0" flipV="1">
              <a:off x="5833061" y="4797399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553" name="Line 4553"/>
            <p:cNvCxnSpPr/>
            <p:nvPr/>
          </p:nvCxnSpPr>
          <p:spPr>
            <a:xfrm flipH="0" flipV="0">
              <a:off x="5833061" y="4988280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554" name="Line 4554"/>
            <p:cNvCxnSpPr/>
            <p:nvPr/>
          </p:nvCxnSpPr>
          <p:spPr>
            <a:xfrm flipH="0" flipV="0">
              <a:off x="5679206" y="5427971"/>
              <a:ext cx="464530" cy="348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555" name="Line 4555"/>
            <p:cNvCxnSpPr/>
            <p:nvPr/>
          </p:nvCxnSpPr>
          <p:spPr>
            <a:xfrm flipH="1" flipV="1">
              <a:off x="6034816" y="5131776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556" name="Line 4556"/>
            <p:cNvCxnSpPr/>
            <p:nvPr/>
          </p:nvCxnSpPr>
          <p:spPr>
            <a:xfrm flipH="0" flipV="1">
              <a:off x="6143737" y="5271903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557" name="Line 4557"/>
            <p:cNvCxnSpPr/>
            <p:nvPr/>
          </p:nvCxnSpPr>
          <p:spPr>
            <a:xfrm flipH="0" flipV="0">
              <a:off x="6143737" y="5462783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558" name="Line 4558"/>
            <p:cNvCxnSpPr/>
            <p:nvPr/>
          </p:nvCxnSpPr>
          <p:spPr>
            <a:xfrm flipH="1" flipV="0">
              <a:off x="5986698" y="5462783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559" name="Line 4559"/>
            <p:cNvCxnSpPr/>
            <p:nvPr/>
          </p:nvCxnSpPr>
          <p:spPr>
            <a:xfrm flipH="0" flipV="0">
              <a:off x="5679206" y="5427971"/>
              <a:ext cx="86604" cy="4577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560" name="Line 4560"/>
            <p:cNvCxnSpPr/>
            <p:nvPr/>
          </p:nvCxnSpPr>
          <p:spPr>
            <a:xfrm flipH="0" flipV="1">
              <a:off x="5765810" y="5694803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561" name="Line 4561"/>
            <p:cNvCxnSpPr/>
            <p:nvPr/>
          </p:nvCxnSpPr>
          <p:spPr>
            <a:xfrm flipH="0" flipV="0">
              <a:off x="5765810" y="5885683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562" name="Line 4562"/>
            <p:cNvCxnSpPr/>
            <p:nvPr/>
          </p:nvCxnSpPr>
          <p:spPr>
            <a:xfrm flipH="1" flipV="0">
              <a:off x="5608771" y="5885683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563" name="Line 4563"/>
            <p:cNvCxnSpPr/>
            <p:nvPr/>
          </p:nvCxnSpPr>
          <p:spPr>
            <a:xfrm flipH="1" flipV="1">
              <a:off x="5424689" y="5814508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564" name="Line 4564"/>
            <p:cNvCxnSpPr/>
            <p:nvPr/>
          </p:nvCxnSpPr>
          <p:spPr>
            <a:xfrm flipH="1" flipV="0">
              <a:off x="5259505" y="5427971"/>
              <a:ext cx="419701" cy="20211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565" name="Line 4565"/>
            <p:cNvCxnSpPr/>
            <p:nvPr/>
          </p:nvCxnSpPr>
          <p:spPr>
            <a:xfrm flipH="0" flipV="0">
              <a:off x="5259505" y="5630089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566" name="Line 4566"/>
            <p:cNvCxnSpPr/>
            <p:nvPr/>
          </p:nvCxnSpPr>
          <p:spPr>
            <a:xfrm flipH="1" flipV="0">
              <a:off x="5102467" y="5630089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567" name="Line 4567"/>
            <p:cNvCxnSpPr/>
            <p:nvPr/>
          </p:nvCxnSpPr>
          <p:spPr>
            <a:xfrm flipH="1" flipV="1">
              <a:off x="4918384" y="5558914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568" name="Line 4568"/>
            <p:cNvCxnSpPr/>
            <p:nvPr/>
          </p:nvCxnSpPr>
          <p:spPr>
            <a:xfrm flipH="1" flipV="1">
              <a:off x="5239967" y="5282170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569" name="Line 4569"/>
            <p:cNvCxnSpPr/>
            <p:nvPr/>
          </p:nvCxnSpPr>
          <p:spPr>
            <a:xfrm flipH="1" flipV="0">
              <a:off x="4986386" y="5042066"/>
              <a:ext cx="260991" cy="516995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4570" name="Line 4570"/>
            <p:cNvCxnSpPr/>
            <p:nvPr/>
          </p:nvCxnSpPr>
          <p:spPr>
            <a:xfrm flipH="0" flipV="0">
              <a:off x="4986386" y="5559060"/>
              <a:ext cx="464530" cy="348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571" name="Line 4571"/>
            <p:cNvCxnSpPr/>
            <p:nvPr/>
          </p:nvCxnSpPr>
          <p:spPr>
            <a:xfrm flipH="1" flipV="1">
              <a:off x="5341996" y="5262865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572" name="Line 4572"/>
            <p:cNvCxnSpPr/>
            <p:nvPr/>
          </p:nvCxnSpPr>
          <p:spPr>
            <a:xfrm flipH="0" flipV="1">
              <a:off x="5450917" y="5402991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573" name="Line 4573"/>
            <p:cNvCxnSpPr/>
            <p:nvPr/>
          </p:nvCxnSpPr>
          <p:spPr>
            <a:xfrm flipH="0" flipV="0">
              <a:off x="5450917" y="5593872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574" name="Line 4574"/>
            <p:cNvCxnSpPr/>
            <p:nvPr/>
          </p:nvCxnSpPr>
          <p:spPr>
            <a:xfrm flipH="1" flipV="0">
              <a:off x="5293878" y="5593872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575" name="Line 4575"/>
            <p:cNvCxnSpPr/>
            <p:nvPr/>
          </p:nvCxnSpPr>
          <p:spPr>
            <a:xfrm flipH="0" flipV="0">
              <a:off x="4986386" y="5559060"/>
              <a:ext cx="86604" cy="4577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576" name="Line 4576"/>
            <p:cNvCxnSpPr/>
            <p:nvPr/>
          </p:nvCxnSpPr>
          <p:spPr>
            <a:xfrm flipH="0" flipV="1">
              <a:off x="5072990" y="5825891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577" name="Line 4577"/>
            <p:cNvCxnSpPr/>
            <p:nvPr/>
          </p:nvCxnSpPr>
          <p:spPr>
            <a:xfrm flipH="0" flipV="0">
              <a:off x="5072990" y="6016772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578" name="Line 4578"/>
            <p:cNvCxnSpPr/>
            <p:nvPr/>
          </p:nvCxnSpPr>
          <p:spPr>
            <a:xfrm flipH="1" flipV="0">
              <a:off x="4915951" y="6016772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579" name="Line 4579"/>
            <p:cNvCxnSpPr/>
            <p:nvPr/>
          </p:nvCxnSpPr>
          <p:spPr>
            <a:xfrm flipH="1" flipV="1">
              <a:off x="4731869" y="5945597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580" name="Line 4580"/>
            <p:cNvCxnSpPr/>
            <p:nvPr/>
          </p:nvCxnSpPr>
          <p:spPr>
            <a:xfrm flipH="1" flipV="0">
              <a:off x="4566685" y="5559060"/>
              <a:ext cx="419701" cy="20211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581" name="Line 4581"/>
            <p:cNvCxnSpPr/>
            <p:nvPr/>
          </p:nvCxnSpPr>
          <p:spPr>
            <a:xfrm flipH="0" flipV="0">
              <a:off x="4566685" y="5761177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582" name="Line 4582"/>
            <p:cNvCxnSpPr/>
            <p:nvPr/>
          </p:nvCxnSpPr>
          <p:spPr>
            <a:xfrm flipH="1" flipV="0">
              <a:off x="4409647" y="5761177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583" name="Line 4583"/>
            <p:cNvCxnSpPr/>
            <p:nvPr/>
          </p:nvCxnSpPr>
          <p:spPr>
            <a:xfrm flipH="1" flipV="1">
              <a:off x="4225564" y="5690002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584" name="Line 4584"/>
            <p:cNvCxnSpPr/>
            <p:nvPr/>
          </p:nvCxnSpPr>
          <p:spPr>
            <a:xfrm flipH="1" flipV="1">
              <a:off x="4547147" y="5413258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585" name="Line 4585"/>
            <p:cNvCxnSpPr/>
            <p:nvPr/>
          </p:nvCxnSpPr>
          <p:spPr>
            <a:xfrm flipH="1" flipV="1">
              <a:off x="4682529" y="5205972"/>
              <a:ext cx="303857" cy="3530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586" name="Line 4586"/>
            <p:cNvCxnSpPr/>
            <p:nvPr/>
          </p:nvCxnSpPr>
          <p:spPr>
            <a:xfrm flipH="1" flipV="0">
              <a:off x="4525491" y="5205972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587" name="Line 4587"/>
            <p:cNvCxnSpPr/>
            <p:nvPr/>
          </p:nvCxnSpPr>
          <p:spPr>
            <a:xfrm flipH="1" flipV="1">
              <a:off x="4341408" y="5134797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588" name="Line 4588"/>
            <p:cNvCxnSpPr/>
            <p:nvPr/>
          </p:nvCxnSpPr>
          <p:spPr>
            <a:xfrm flipH="1" flipV="1">
              <a:off x="4662991" y="4858053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589" name="Line 4589"/>
            <p:cNvCxnSpPr/>
            <p:nvPr/>
          </p:nvCxnSpPr>
          <p:spPr>
            <a:xfrm flipH="0" flipV="1">
              <a:off x="4682529" y="5097051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590" name="Line 4590"/>
            <p:cNvCxnSpPr/>
            <p:nvPr/>
          </p:nvCxnSpPr>
          <p:spPr>
            <a:xfrm flipH="1" flipV="1">
              <a:off x="4680449" y="4923776"/>
              <a:ext cx="566928" cy="118290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4591" name="Line 4591"/>
            <p:cNvCxnSpPr/>
            <p:nvPr/>
          </p:nvCxnSpPr>
          <p:spPr>
            <a:xfrm flipH="0" flipV="0">
              <a:off x="4680449" y="4923776"/>
              <a:ext cx="86604" cy="4577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592" name="Line 4592"/>
            <p:cNvCxnSpPr/>
            <p:nvPr/>
          </p:nvCxnSpPr>
          <p:spPr>
            <a:xfrm flipH="0" flipV="1">
              <a:off x="4767053" y="5190607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593" name="Line 4593"/>
            <p:cNvCxnSpPr/>
            <p:nvPr/>
          </p:nvCxnSpPr>
          <p:spPr>
            <a:xfrm flipH="0" flipV="0">
              <a:off x="4767053" y="5381487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594" name="Line 4594"/>
            <p:cNvCxnSpPr/>
            <p:nvPr/>
          </p:nvCxnSpPr>
          <p:spPr>
            <a:xfrm flipH="1" flipV="0">
              <a:off x="4610015" y="5381487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595" name="Line 4595"/>
            <p:cNvCxnSpPr/>
            <p:nvPr/>
          </p:nvCxnSpPr>
          <p:spPr>
            <a:xfrm flipH="1" flipV="1">
              <a:off x="4425932" y="5310312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596" name="Line 4596"/>
            <p:cNvCxnSpPr/>
            <p:nvPr/>
          </p:nvCxnSpPr>
          <p:spPr>
            <a:xfrm flipH="1" flipV="0">
              <a:off x="4260748" y="4923776"/>
              <a:ext cx="419701" cy="20211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597" name="Line 4597"/>
            <p:cNvCxnSpPr/>
            <p:nvPr/>
          </p:nvCxnSpPr>
          <p:spPr>
            <a:xfrm flipH="0" flipV="0">
              <a:off x="4260748" y="5125893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598" name="Line 4598"/>
            <p:cNvCxnSpPr/>
            <p:nvPr/>
          </p:nvCxnSpPr>
          <p:spPr>
            <a:xfrm flipH="1" flipV="0">
              <a:off x="4103710" y="5125893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599" name="Line 4599"/>
            <p:cNvCxnSpPr/>
            <p:nvPr/>
          </p:nvCxnSpPr>
          <p:spPr>
            <a:xfrm flipH="1" flipV="1">
              <a:off x="3919627" y="5054718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600" name="Line 4600"/>
            <p:cNvCxnSpPr/>
            <p:nvPr/>
          </p:nvCxnSpPr>
          <p:spPr>
            <a:xfrm flipH="1" flipV="1">
              <a:off x="4241210" y="4777974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601" name="Line 4601"/>
            <p:cNvCxnSpPr/>
            <p:nvPr/>
          </p:nvCxnSpPr>
          <p:spPr>
            <a:xfrm flipH="1" flipV="1">
              <a:off x="4376592" y="4570687"/>
              <a:ext cx="303857" cy="3530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602" name="Line 4602"/>
            <p:cNvCxnSpPr/>
            <p:nvPr/>
          </p:nvCxnSpPr>
          <p:spPr>
            <a:xfrm flipH="1" flipV="0">
              <a:off x="4219554" y="4570687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603" name="Line 4603"/>
            <p:cNvCxnSpPr/>
            <p:nvPr/>
          </p:nvCxnSpPr>
          <p:spPr>
            <a:xfrm flipH="1" flipV="1">
              <a:off x="4035471" y="4499512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604" name="Line 4604"/>
            <p:cNvCxnSpPr/>
            <p:nvPr/>
          </p:nvCxnSpPr>
          <p:spPr>
            <a:xfrm flipH="1" flipV="1">
              <a:off x="4357054" y="4222768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605" name="Line 4605"/>
            <p:cNvCxnSpPr/>
            <p:nvPr/>
          </p:nvCxnSpPr>
          <p:spPr>
            <a:xfrm flipH="0" flipV="1">
              <a:off x="4376592" y="4461766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606" name="Line 4606"/>
            <p:cNvCxnSpPr/>
            <p:nvPr/>
          </p:nvCxnSpPr>
          <p:spPr>
            <a:xfrm flipH="0" flipV="1">
              <a:off x="4680449" y="4538886"/>
              <a:ext cx="262413" cy="38488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607" name="Line 4607"/>
            <p:cNvCxnSpPr/>
            <p:nvPr/>
          </p:nvCxnSpPr>
          <p:spPr>
            <a:xfrm flipH="1" flipV="1">
              <a:off x="4601741" y="4467711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608" name="Line 4608"/>
            <p:cNvCxnSpPr/>
            <p:nvPr/>
          </p:nvCxnSpPr>
          <p:spPr>
            <a:xfrm flipH="1" flipV="1">
              <a:off x="4923324" y="4190967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609" name="Line 4609"/>
            <p:cNvCxnSpPr/>
            <p:nvPr/>
          </p:nvCxnSpPr>
          <p:spPr>
            <a:xfrm flipH="0" flipV="1">
              <a:off x="4942862" y="4429965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610" name="Line 4610"/>
            <p:cNvCxnSpPr/>
            <p:nvPr/>
          </p:nvCxnSpPr>
          <p:spPr>
            <a:xfrm flipH="0" flipV="0">
              <a:off x="4942862" y="4538886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611" name="Line 4611"/>
            <p:cNvCxnSpPr/>
            <p:nvPr/>
          </p:nvCxnSpPr>
          <p:spPr>
            <a:xfrm flipH="1" flipV="0">
              <a:off x="4519602" y="4384139"/>
              <a:ext cx="603289" cy="290529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4612" name="Line 4612"/>
            <p:cNvCxnSpPr/>
            <p:nvPr/>
          </p:nvCxnSpPr>
          <p:spPr>
            <a:xfrm flipH="0" flipV="0">
              <a:off x="4519602" y="4674668"/>
              <a:ext cx="431829" cy="38590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4613" name="Line 4613"/>
            <p:cNvCxnSpPr/>
            <p:nvPr/>
          </p:nvCxnSpPr>
          <p:spPr>
            <a:xfrm flipH="0" flipV="1">
              <a:off x="4951431" y="4620882"/>
              <a:ext cx="153855" cy="43969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614" name="Line 4614"/>
            <p:cNvCxnSpPr/>
            <p:nvPr/>
          </p:nvCxnSpPr>
          <p:spPr>
            <a:xfrm flipH="1" flipV="0">
              <a:off x="4757367" y="4620882"/>
              <a:ext cx="347919" cy="195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615" name="Line 4615"/>
            <p:cNvCxnSpPr/>
            <p:nvPr/>
          </p:nvCxnSpPr>
          <p:spPr>
            <a:xfrm flipH="1" flipV="1">
              <a:off x="4996365" y="4289875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616" name="Line 4616"/>
            <p:cNvCxnSpPr/>
            <p:nvPr/>
          </p:nvCxnSpPr>
          <p:spPr>
            <a:xfrm flipH="0" flipV="1">
              <a:off x="5105286" y="4430001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617" name="Line 4617"/>
            <p:cNvCxnSpPr/>
            <p:nvPr/>
          </p:nvCxnSpPr>
          <p:spPr>
            <a:xfrm flipH="0" flipV="0">
              <a:off x="5105286" y="4620882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618" name="Line 4618"/>
            <p:cNvCxnSpPr/>
            <p:nvPr/>
          </p:nvCxnSpPr>
          <p:spPr>
            <a:xfrm flipH="0" flipV="0">
              <a:off x="4951431" y="5060574"/>
              <a:ext cx="464530" cy="348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619" name="Line 4619"/>
            <p:cNvCxnSpPr/>
            <p:nvPr/>
          </p:nvCxnSpPr>
          <p:spPr>
            <a:xfrm flipH="1" flipV="1">
              <a:off x="5307040" y="4764378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620" name="Line 4620"/>
            <p:cNvCxnSpPr/>
            <p:nvPr/>
          </p:nvCxnSpPr>
          <p:spPr>
            <a:xfrm flipH="0" flipV="1">
              <a:off x="5415961" y="4904505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621" name="Line 4621"/>
            <p:cNvCxnSpPr/>
            <p:nvPr/>
          </p:nvCxnSpPr>
          <p:spPr>
            <a:xfrm flipH="0" flipV="0">
              <a:off x="5415961" y="5095385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622" name="Line 4622"/>
            <p:cNvCxnSpPr/>
            <p:nvPr/>
          </p:nvCxnSpPr>
          <p:spPr>
            <a:xfrm flipH="1" flipV="0">
              <a:off x="5258923" y="5095385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623" name="Line 4623"/>
            <p:cNvCxnSpPr/>
            <p:nvPr/>
          </p:nvCxnSpPr>
          <p:spPr>
            <a:xfrm flipH="0" flipV="0">
              <a:off x="4951431" y="5060574"/>
              <a:ext cx="86604" cy="4577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624" name="Line 4624"/>
            <p:cNvCxnSpPr/>
            <p:nvPr/>
          </p:nvCxnSpPr>
          <p:spPr>
            <a:xfrm flipH="0" flipV="1">
              <a:off x="5038035" y="5327405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625" name="Line 4625"/>
            <p:cNvCxnSpPr/>
            <p:nvPr/>
          </p:nvCxnSpPr>
          <p:spPr>
            <a:xfrm flipH="0" flipV="0">
              <a:off x="5038035" y="5518285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626" name="Line 4626"/>
            <p:cNvCxnSpPr/>
            <p:nvPr/>
          </p:nvCxnSpPr>
          <p:spPr>
            <a:xfrm flipH="1" flipV="0">
              <a:off x="4880996" y="5518285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627" name="Line 4627"/>
            <p:cNvCxnSpPr/>
            <p:nvPr/>
          </p:nvCxnSpPr>
          <p:spPr>
            <a:xfrm flipH="1" flipV="1">
              <a:off x="4696914" y="5447110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628" name="Line 4628"/>
            <p:cNvCxnSpPr/>
            <p:nvPr/>
          </p:nvCxnSpPr>
          <p:spPr>
            <a:xfrm flipH="1" flipV="0">
              <a:off x="4531730" y="5060574"/>
              <a:ext cx="419701" cy="20211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629" name="Line 4629"/>
            <p:cNvCxnSpPr/>
            <p:nvPr/>
          </p:nvCxnSpPr>
          <p:spPr>
            <a:xfrm flipH="0" flipV="0">
              <a:off x="4531730" y="5262691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630" name="Line 4630"/>
            <p:cNvCxnSpPr/>
            <p:nvPr/>
          </p:nvCxnSpPr>
          <p:spPr>
            <a:xfrm flipH="1" flipV="0">
              <a:off x="4374692" y="5262691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631" name="Line 4631"/>
            <p:cNvCxnSpPr/>
            <p:nvPr/>
          </p:nvCxnSpPr>
          <p:spPr>
            <a:xfrm flipH="1" flipV="1">
              <a:off x="4190609" y="5191516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632" name="Line 4632"/>
            <p:cNvCxnSpPr/>
            <p:nvPr/>
          </p:nvCxnSpPr>
          <p:spPr>
            <a:xfrm flipH="1" flipV="1">
              <a:off x="4512191" y="4914772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633" name="Line 4633"/>
            <p:cNvCxnSpPr/>
            <p:nvPr/>
          </p:nvCxnSpPr>
          <p:spPr>
            <a:xfrm flipH="1" flipV="0">
              <a:off x="4258611" y="4674668"/>
              <a:ext cx="260991" cy="516995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4634" name="Line 4634"/>
            <p:cNvCxnSpPr/>
            <p:nvPr/>
          </p:nvCxnSpPr>
          <p:spPr>
            <a:xfrm flipH="0" flipV="0">
              <a:off x="4258611" y="5191662"/>
              <a:ext cx="464530" cy="348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635" name="Line 4635"/>
            <p:cNvCxnSpPr/>
            <p:nvPr/>
          </p:nvCxnSpPr>
          <p:spPr>
            <a:xfrm flipH="1" flipV="1">
              <a:off x="4614220" y="4895467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636" name="Line 4636"/>
            <p:cNvCxnSpPr/>
            <p:nvPr/>
          </p:nvCxnSpPr>
          <p:spPr>
            <a:xfrm flipH="0" flipV="1">
              <a:off x="4723141" y="5035593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637" name="Line 4637"/>
            <p:cNvCxnSpPr/>
            <p:nvPr/>
          </p:nvCxnSpPr>
          <p:spPr>
            <a:xfrm flipH="0" flipV="0">
              <a:off x="4723141" y="5226474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638" name="Line 4638"/>
            <p:cNvCxnSpPr/>
            <p:nvPr/>
          </p:nvCxnSpPr>
          <p:spPr>
            <a:xfrm flipH="1" flipV="0">
              <a:off x="4566103" y="5226474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639" name="Line 4639"/>
            <p:cNvCxnSpPr/>
            <p:nvPr/>
          </p:nvCxnSpPr>
          <p:spPr>
            <a:xfrm flipH="0" flipV="0">
              <a:off x="4258611" y="5191662"/>
              <a:ext cx="86604" cy="4577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640" name="Line 4640"/>
            <p:cNvCxnSpPr/>
            <p:nvPr/>
          </p:nvCxnSpPr>
          <p:spPr>
            <a:xfrm flipH="0" flipV="1">
              <a:off x="4345215" y="5458493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641" name="Line 4641"/>
            <p:cNvCxnSpPr/>
            <p:nvPr/>
          </p:nvCxnSpPr>
          <p:spPr>
            <a:xfrm flipH="0" flipV="0">
              <a:off x="4345215" y="5649374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642" name="Line 4642"/>
            <p:cNvCxnSpPr/>
            <p:nvPr/>
          </p:nvCxnSpPr>
          <p:spPr>
            <a:xfrm flipH="1" flipV="0">
              <a:off x="4188176" y="5649374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643" name="Line 4643"/>
            <p:cNvCxnSpPr/>
            <p:nvPr/>
          </p:nvCxnSpPr>
          <p:spPr>
            <a:xfrm flipH="1" flipV="1">
              <a:off x="4004094" y="5578199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644" name="Line 4644"/>
            <p:cNvCxnSpPr/>
            <p:nvPr/>
          </p:nvCxnSpPr>
          <p:spPr>
            <a:xfrm flipH="1" flipV="0">
              <a:off x="3838910" y="5191662"/>
              <a:ext cx="419701" cy="20211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645" name="Line 4645"/>
            <p:cNvCxnSpPr/>
            <p:nvPr/>
          </p:nvCxnSpPr>
          <p:spPr>
            <a:xfrm flipH="0" flipV="0">
              <a:off x="3838910" y="5393779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646" name="Line 4646"/>
            <p:cNvCxnSpPr/>
            <p:nvPr/>
          </p:nvCxnSpPr>
          <p:spPr>
            <a:xfrm flipH="1" flipV="0">
              <a:off x="3681872" y="5393779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647" name="Line 4647"/>
            <p:cNvCxnSpPr/>
            <p:nvPr/>
          </p:nvCxnSpPr>
          <p:spPr>
            <a:xfrm flipH="1" flipV="1">
              <a:off x="3497789" y="5322604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648" name="Line 4648"/>
            <p:cNvCxnSpPr/>
            <p:nvPr/>
          </p:nvCxnSpPr>
          <p:spPr>
            <a:xfrm flipH="1" flipV="1">
              <a:off x="3819371" y="5045860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649" name="Line 4649"/>
            <p:cNvCxnSpPr/>
            <p:nvPr/>
          </p:nvCxnSpPr>
          <p:spPr>
            <a:xfrm flipH="1" flipV="1">
              <a:off x="3954754" y="4838574"/>
              <a:ext cx="303857" cy="3530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650" name="Line 4650"/>
            <p:cNvCxnSpPr/>
            <p:nvPr/>
          </p:nvCxnSpPr>
          <p:spPr>
            <a:xfrm flipH="1" flipV="0">
              <a:off x="3797716" y="4838574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651" name="Line 4651"/>
            <p:cNvCxnSpPr/>
            <p:nvPr/>
          </p:nvCxnSpPr>
          <p:spPr>
            <a:xfrm flipH="1" flipV="1">
              <a:off x="3613633" y="4767399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652" name="Line 4652"/>
            <p:cNvCxnSpPr/>
            <p:nvPr/>
          </p:nvCxnSpPr>
          <p:spPr>
            <a:xfrm flipH="1" flipV="1">
              <a:off x="3935215" y="4490655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653" name="Line 4653"/>
            <p:cNvCxnSpPr/>
            <p:nvPr/>
          </p:nvCxnSpPr>
          <p:spPr>
            <a:xfrm flipH="0" flipV="1">
              <a:off x="3954754" y="4729653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654" name="Line 4654"/>
            <p:cNvCxnSpPr/>
            <p:nvPr/>
          </p:nvCxnSpPr>
          <p:spPr>
            <a:xfrm flipH="1" flipV="1">
              <a:off x="3952674" y="4556378"/>
              <a:ext cx="566928" cy="118290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4655" name="Line 4655"/>
            <p:cNvCxnSpPr/>
            <p:nvPr/>
          </p:nvCxnSpPr>
          <p:spPr>
            <a:xfrm flipH="0" flipV="0">
              <a:off x="3952674" y="4556378"/>
              <a:ext cx="86604" cy="4577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656" name="Line 4656"/>
            <p:cNvCxnSpPr/>
            <p:nvPr/>
          </p:nvCxnSpPr>
          <p:spPr>
            <a:xfrm flipH="0" flipV="1">
              <a:off x="4039278" y="4823209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657" name="Line 4657"/>
            <p:cNvCxnSpPr/>
            <p:nvPr/>
          </p:nvCxnSpPr>
          <p:spPr>
            <a:xfrm flipH="0" flipV="0">
              <a:off x="4039278" y="5014089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658" name="Line 4658"/>
            <p:cNvCxnSpPr/>
            <p:nvPr/>
          </p:nvCxnSpPr>
          <p:spPr>
            <a:xfrm flipH="1" flipV="0">
              <a:off x="3882239" y="5014089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659" name="Line 4659"/>
            <p:cNvCxnSpPr/>
            <p:nvPr/>
          </p:nvCxnSpPr>
          <p:spPr>
            <a:xfrm flipH="1" flipV="1">
              <a:off x="3698157" y="4942914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660" name="Line 4660"/>
            <p:cNvCxnSpPr/>
            <p:nvPr/>
          </p:nvCxnSpPr>
          <p:spPr>
            <a:xfrm flipH="1" flipV="0">
              <a:off x="3532973" y="4556378"/>
              <a:ext cx="419701" cy="20211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661" name="Line 4661"/>
            <p:cNvCxnSpPr/>
            <p:nvPr/>
          </p:nvCxnSpPr>
          <p:spPr>
            <a:xfrm flipH="0" flipV="0">
              <a:off x="3532973" y="4758495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662" name="Line 4662"/>
            <p:cNvCxnSpPr/>
            <p:nvPr/>
          </p:nvCxnSpPr>
          <p:spPr>
            <a:xfrm flipH="1" flipV="0">
              <a:off x="3375935" y="4758495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663" name="Line 4663"/>
            <p:cNvCxnSpPr/>
            <p:nvPr/>
          </p:nvCxnSpPr>
          <p:spPr>
            <a:xfrm flipH="1" flipV="1">
              <a:off x="3191852" y="4687320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664" name="Line 4664"/>
            <p:cNvCxnSpPr/>
            <p:nvPr/>
          </p:nvCxnSpPr>
          <p:spPr>
            <a:xfrm flipH="1" flipV="1">
              <a:off x="3513435" y="4410576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665" name="Line 4665"/>
            <p:cNvCxnSpPr/>
            <p:nvPr/>
          </p:nvCxnSpPr>
          <p:spPr>
            <a:xfrm flipH="1" flipV="1">
              <a:off x="3648817" y="4203289"/>
              <a:ext cx="303857" cy="3530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666" name="Line 4666"/>
            <p:cNvCxnSpPr/>
            <p:nvPr/>
          </p:nvCxnSpPr>
          <p:spPr>
            <a:xfrm flipH="1" flipV="0">
              <a:off x="3491779" y="4203289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667" name="Line 4667"/>
            <p:cNvCxnSpPr/>
            <p:nvPr/>
          </p:nvCxnSpPr>
          <p:spPr>
            <a:xfrm flipH="1" flipV="1">
              <a:off x="3307696" y="4132114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668" name="Line 4668"/>
            <p:cNvCxnSpPr/>
            <p:nvPr/>
          </p:nvCxnSpPr>
          <p:spPr>
            <a:xfrm flipH="1" flipV="1">
              <a:off x="3629279" y="3855370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669" name="Line 4669"/>
            <p:cNvCxnSpPr/>
            <p:nvPr/>
          </p:nvCxnSpPr>
          <p:spPr>
            <a:xfrm flipH="0" flipV="1">
              <a:off x="3648817" y="4094368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670" name="Line 4670"/>
            <p:cNvCxnSpPr/>
            <p:nvPr/>
          </p:nvCxnSpPr>
          <p:spPr>
            <a:xfrm flipH="0" flipV="1">
              <a:off x="3952674" y="4171488"/>
              <a:ext cx="262413" cy="38488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671" name="Line 4671"/>
            <p:cNvCxnSpPr/>
            <p:nvPr/>
          </p:nvCxnSpPr>
          <p:spPr>
            <a:xfrm flipH="1" flipV="1">
              <a:off x="3873966" y="4100313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672" name="Line 4672"/>
            <p:cNvCxnSpPr/>
            <p:nvPr/>
          </p:nvCxnSpPr>
          <p:spPr>
            <a:xfrm flipH="1" flipV="1">
              <a:off x="4195549" y="3823569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673" name="Line 4673"/>
            <p:cNvCxnSpPr/>
            <p:nvPr/>
          </p:nvCxnSpPr>
          <p:spPr>
            <a:xfrm flipH="0" flipV="1">
              <a:off x="4215087" y="4062567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674" name="Line 4674"/>
            <p:cNvCxnSpPr/>
            <p:nvPr/>
          </p:nvCxnSpPr>
          <p:spPr>
            <a:xfrm flipH="0" flipV="0">
              <a:off x="4215087" y="4171488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675" name="Line 4675"/>
            <p:cNvCxnSpPr/>
            <p:nvPr/>
          </p:nvCxnSpPr>
          <p:spPr>
            <a:xfrm flipH="1" flipV="1">
              <a:off x="4487130" y="4096442"/>
              <a:ext cx="32472" cy="57822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4676" name="Line 4676"/>
            <p:cNvCxnSpPr/>
            <p:nvPr/>
          </p:nvCxnSpPr>
          <p:spPr>
            <a:xfrm flipH="1" flipV="0">
              <a:off x="4067429" y="4096442"/>
              <a:ext cx="419701" cy="20211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677" name="Line 4677"/>
            <p:cNvCxnSpPr/>
            <p:nvPr/>
          </p:nvCxnSpPr>
          <p:spPr>
            <a:xfrm flipH="0" flipV="0">
              <a:off x="4067429" y="4298559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678" name="Line 4678"/>
            <p:cNvCxnSpPr/>
            <p:nvPr/>
          </p:nvCxnSpPr>
          <p:spPr>
            <a:xfrm flipH="1" flipV="0">
              <a:off x="3910390" y="4298559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679" name="Line 4679"/>
            <p:cNvCxnSpPr/>
            <p:nvPr/>
          </p:nvCxnSpPr>
          <p:spPr>
            <a:xfrm flipH="1" flipV="1">
              <a:off x="3726308" y="4227384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680" name="Line 4680"/>
            <p:cNvCxnSpPr/>
            <p:nvPr/>
          </p:nvCxnSpPr>
          <p:spPr>
            <a:xfrm flipH="1" flipV="1">
              <a:off x="4047890" y="3950640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681" name="Line 4681"/>
            <p:cNvCxnSpPr/>
            <p:nvPr/>
          </p:nvCxnSpPr>
          <p:spPr>
            <a:xfrm flipH="1" flipV="1">
              <a:off x="4183273" y="3743353"/>
              <a:ext cx="303857" cy="3530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682" name="Line 4682"/>
            <p:cNvCxnSpPr/>
            <p:nvPr/>
          </p:nvCxnSpPr>
          <p:spPr>
            <a:xfrm flipH="1" flipV="0">
              <a:off x="4026234" y="3743353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683" name="Line 4683"/>
            <p:cNvCxnSpPr/>
            <p:nvPr/>
          </p:nvCxnSpPr>
          <p:spPr>
            <a:xfrm flipH="1" flipV="1">
              <a:off x="3842152" y="3672178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684" name="Line 4684"/>
            <p:cNvCxnSpPr/>
            <p:nvPr/>
          </p:nvCxnSpPr>
          <p:spPr>
            <a:xfrm flipH="1" flipV="1">
              <a:off x="4163734" y="3395434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685" name="Line 4685"/>
            <p:cNvCxnSpPr/>
            <p:nvPr/>
          </p:nvCxnSpPr>
          <p:spPr>
            <a:xfrm flipH="0" flipV="1">
              <a:off x="4183273" y="3634432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686" name="Line 4686"/>
            <p:cNvCxnSpPr/>
            <p:nvPr/>
          </p:nvCxnSpPr>
          <p:spPr>
            <a:xfrm flipH="0" flipV="1">
              <a:off x="4487130" y="3711552"/>
              <a:ext cx="262413" cy="38488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687" name="Line 4687"/>
            <p:cNvCxnSpPr/>
            <p:nvPr/>
          </p:nvCxnSpPr>
          <p:spPr>
            <a:xfrm flipH="1" flipV="1">
              <a:off x="4408422" y="3640377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688" name="Line 4688"/>
            <p:cNvCxnSpPr/>
            <p:nvPr/>
          </p:nvCxnSpPr>
          <p:spPr>
            <a:xfrm flipH="1" flipV="1">
              <a:off x="4730004" y="3363633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689" name="Line 4689"/>
            <p:cNvCxnSpPr/>
            <p:nvPr/>
          </p:nvCxnSpPr>
          <p:spPr>
            <a:xfrm flipH="0" flipV="1">
              <a:off x="4749543" y="3602631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690" name="Line 4690"/>
            <p:cNvCxnSpPr/>
            <p:nvPr/>
          </p:nvCxnSpPr>
          <p:spPr>
            <a:xfrm flipH="0" flipV="0">
              <a:off x="4749543" y="3711552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691" name="Line 4691"/>
            <p:cNvCxnSpPr/>
            <p:nvPr/>
          </p:nvCxnSpPr>
          <p:spPr>
            <a:xfrm flipH="0" flipV="0">
              <a:off x="4487130" y="4096442"/>
              <a:ext cx="439692" cy="153855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692" name="Line 4692"/>
            <p:cNvCxnSpPr/>
            <p:nvPr/>
          </p:nvCxnSpPr>
          <p:spPr>
            <a:xfrm flipH="1" flipV="1">
              <a:off x="4907283" y="3902377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693" name="Line 4693"/>
            <p:cNvCxnSpPr/>
            <p:nvPr/>
          </p:nvCxnSpPr>
          <p:spPr>
            <a:xfrm flipH="0" flipV="1">
              <a:off x="4926822" y="4141375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694" name="Line 4694"/>
            <p:cNvCxnSpPr/>
            <p:nvPr/>
          </p:nvCxnSpPr>
          <p:spPr>
            <a:xfrm flipH="0" flipV="0">
              <a:off x="4926822" y="4250296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695" name="Line 4695"/>
            <p:cNvCxnSpPr/>
            <p:nvPr/>
          </p:nvCxnSpPr>
          <p:spPr>
            <a:xfrm flipH="1" flipV="0">
              <a:off x="4694622" y="4250296"/>
              <a:ext cx="232200" cy="2598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696" name="Line 4696"/>
            <p:cNvCxnSpPr/>
            <p:nvPr/>
          </p:nvCxnSpPr>
          <p:spPr>
            <a:xfrm flipH="1" flipV="1">
              <a:off x="4686119" y="3876601"/>
              <a:ext cx="436772" cy="507538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4697" name="Line 4697"/>
            <p:cNvCxnSpPr/>
            <p:nvPr/>
          </p:nvCxnSpPr>
          <p:spPr>
            <a:xfrm flipH="1" flipV="0">
              <a:off x="4425128" y="3876601"/>
              <a:ext cx="260991" cy="516995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4698" name="Line 4698"/>
            <p:cNvCxnSpPr/>
            <p:nvPr/>
          </p:nvCxnSpPr>
          <p:spPr>
            <a:xfrm flipH="0" flipV="0">
              <a:off x="4425128" y="4393596"/>
              <a:ext cx="464530" cy="348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699" name="Line 4699"/>
            <p:cNvCxnSpPr/>
            <p:nvPr/>
          </p:nvCxnSpPr>
          <p:spPr>
            <a:xfrm flipH="1" flipV="1">
              <a:off x="4780738" y="4097400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700" name="Line 4700"/>
            <p:cNvCxnSpPr/>
            <p:nvPr/>
          </p:nvCxnSpPr>
          <p:spPr>
            <a:xfrm flipH="0" flipV="1">
              <a:off x="4889659" y="4237527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701" name="Line 4701"/>
            <p:cNvCxnSpPr/>
            <p:nvPr/>
          </p:nvCxnSpPr>
          <p:spPr>
            <a:xfrm flipH="0" flipV="0">
              <a:off x="4889659" y="4428407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702" name="Line 4702"/>
            <p:cNvCxnSpPr/>
            <p:nvPr/>
          </p:nvCxnSpPr>
          <p:spPr>
            <a:xfrm flipH="1" flipV="0">
              <a:off x="4732620" y="4428407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703" name="Line 4703"/>
            <p:cNvCxnSpPr/>
            <p:nvPr/>
          </p:nvCxnSpPr>
          <p:spPr>
            <a:xfrm flipH="0" flipV="0">
              <a:off x="4425128" y="4393596"/>
              <a:ext cx="86604" cy="4577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704" name="Line 4704"/>
            <p:cNvCxnSpPr/>
            <p:nvPr/>
          </p:nvCxnSpPr>
          <p:spPr>
            <a:xfrm flipH="0" flipV="1">
              <a:off x="4511732" y="4660427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705" name="Line 4705"/>
            <p:cNvCxnSpPr/>
            <p:nvPr/>
          </p:nvCxnSpPr>
          <p:spPr>
            <a:xfrm flipH="0" flipV="0">
              <a:off x="4511732" y="4851308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706" name="Line 4706"/>
            <p:cNvCxnSpPr/>
            <p:nvPr/>
          </p:nvCxnSpPr>
          <p:spPr>
            <a:xfrm flipH="1" flipV="0">
              <a:off x="4354693" y="4851308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707" name="Line 4707"/>
            <p:cNvCxnSpPr/>
            <p:nvPr/>
          </p:nvCxnSpPr>
          <p:spPr>
            <a:xfrm flipH="1" flipV="1">
              <a:off x="4170611" y="4780132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708" name="Line 4708"/>
            <p:cNvCxnSpPr/>
            <p:nvPr/>
          </p:nvCxnSpPr>
          <p:spPr>
            <a:xfrm flipH="1" flipV="0">
              <a:off x="4005427" y="4393596"/>
              <a:ext cx="419701" cy="20211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709" name="Line 4709"/>
            <p:cNvCxnSpPr/>
            <p:nvPr/>
          </p:nvCxnSpPr>
          <p:spPr>
            <a:xfrm flipH="0" flipV="0">
              <a:off x="4005427" y="4595713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710" name="Line 4710"/>
            <p:cNvCxnSpPr/>
            <p:nvPr/>
          </p:nvCxnSpPr>
          <p:spPr>
            <a:xfrm flipH="1" flipV="0">
              <a:off x="3848389" y="4595713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711" name="Line 4711"/>
            <p:cNvCxnSpPr/>
            <p:nvPr/>
          </p:nvCxnSpPr>
          <p:spPr>
            <a:xfrm flipH="1" flipV="1">
              <a:off x="3664306" y="4524538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712" name="Line 4712"/>
            <p:cNvCxnSpPr/>
            <p:nvPr/>
          </p:nvCxnSpPr>
          <p:spPr>
            <a:xfrm flipH="1" flipV="1">
              <a:off x="3985889" y="4247794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713" name="Line 4713"/>
            <p:cNvCxnSpPr/>
            <p:nvPr/>
          </p:nvCxnSpPr>
          <p:spPr>
            <a:xfrm flipH="1" flipV="1">
              <a:off x="4121271" y="4040508"/>
              <a:ext cx="303857" cy="3530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714" name="Line 4714"/>
            <p:cNvCxnSpPr/>
            <p:nvPr/>
          </p:nvCxnSpPr>
          <p:spPr>
            <a:xfrm flipH="1" flipV="0">
              <a:off x="3964233" y="4040508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715" name="Line 4715"/>
            <p:cNvCxnSpPr/>
            <p:nvPr/>
          </p:nvCxnSpPr>
          <p:spPr>
            <a:xfrm flipH="1" flipV="1">
              <a:off x="3780150" y="3969332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716" name="Line 4716"/>
            <p:cNvCxnSpPr/>
            <p:nvPr/>
          </p:nvCxnSpPr>
          <p:spPr>
            <a:xfrm flipH="1" flipV="1">
              <a:off x="4101733" y="3692588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717" name="Line 4717"/>
            <p:cNvCxnSpPr/>
            <p:nvPr/>
          </p:nvCxnSpPr>
          <p:spPr>
            <a:xfrm flipH="0" flipV="1">
              <a:off x="4121271" y="3931587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718" name="Line 4718"/>
            <p:cNvCxnSpPr/>
            <p:nvPr/>
          </p:nvCxnSpPr>
          <p:spPr>
            <a:xfrm flipH="1" flipV="1">
              <a:off x="4119191" y="3758311"/>
              <a:ext cx="566928" cy="118290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4719" name="Line 4719"/>
            <p:cNvCxnSpPr/>
            <p:nvPr/>
          </p:nvCxnSpPr>
          <p:spPr>
            <a:xfrm flipH="0" flipV="0">
              <a:off x="4119191" y="3758311"/>
              <a:ext cx="86604" cy="4577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720" name="Line 4720"/>
            <p:cNvCxnSpPr/>
            <p:nvPr/>
          </p:nvCxnSpPr>
          <p:spPr>
            <a:xfrm flipH="0" flipV="1">
              <a:off x="4205795" y="4025143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721" name="Line 4721"/>
            <p:cNvCxnSpPr/>
            <p:nvPr/>
          </p:nvCxnSpPr>
          <p:spPr>
            <a:xfrm flipH="0" flipV="0">
              <a:off x="4205795" y="4216023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722" name="Line 4722"/>
            <p:cNvCxnSpPr/>
            <p:nvPr/>
          </p:nvCxnSpPr>
          <p:spPr>
            <a:xfrm flipH="1" flipV="0">
              <a:off x="4048757" y="4216023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723" name="Line 4723"/>
            <p:cNvCxnSpPr/>
            <p:nvPr/>
          </p:nvCxnSpPr>
          <p:spPr>
            <a:xfrm flipH="1" flipV="1">
              <a:off x="3864674" y="4144848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724" name="Line 4724"/>
            <p:cNvCxnSpPr/>
            <p:nvPr/>
          </p:nvCxnSpPr>
          <p:spPr>
            <a:xfrm flipH="1" flipV="0">
              <a:off x="3699490" y="3758311"/>
              <a:ext cx="419701" cy="20211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725" name="Line 4725"/>
            <p:cNvCxnSpPr/>
            <p:nvPr/>
          </p:nvCxnSpPr>
          <p:spPr>
            <a:xfrm flipH="0" flipV="0">
              <a:off x="3699490" y="3960429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726" name="Line 4726"/>
            <p:cNvCxnSpPr/>
            <p:nvPr/>
          </p:nvCxnSpPr>
          <p:spPr>
            <a:xfrm flipH="1" flipV="0">
              <a:off x="3542452" y="3960429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727" name="Line 4727"/>
            <p:cNvCxnSpPr/>
            <p:nvPr/>
          </p:nvCxnSpPr>
          <p:spPr>
            <a:xfrm flipH="1" flipV="1">
              <a:off x="3358369" y="3889253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728" name="Line 4728"/>
            <p:cNvCxnSpPr/>
            <p:nvPr/>
          </p:nvCxnSpPr>
          <p:spPr>
            <a:xfrm flipH="1" flipV="1">
              <a:off x="3679952" y="3612510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729" name="Line 4729"/>
            <p:cNvCxnSpPr/>
            <p:nvPr/>
          </p:nvCxnSpPr>
          <p:spPr>
            <a:xfrm flipH="1" flipV="1">
              <a:off x="3815334" y="3405223"/>
              <a:ext cx="303857" cy="3530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730" name="Line 4730"/>
            <p:cNvCxnSpPr/>
            <p:nvPr/>
          </p:nvCxnSpPr>
          <p:spPr>
            <a:xfrm flipH="1" flipV="0">
              <a:off x="3658296" y="3405223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731" name="Line 4731"/>
            <p:cNvCxnSpPr/>
            <p:nvPr/>
          </p:nvCxnSpPr>
          <p:spPr>
            <a:xfrm flipH="1" flipV="1">
              <a:off x="3474213" y="3334048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732" name="Line 4732"/>
            <p:cNvCxnSpPr/>
            <p:nvPr/>
          </p:nvCxnSpPr>
          <p:spPr>
            <a:xfrm flipH="1" flipV="1">
              <a:off x="3795796" y="3057304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733" name="Line 4733"/>
            <p:cNvCxnSpPr/>
            <p:nvPr/>
          </p:nvCxnSpPr>
          <p:spPr>
            <a:xfrm flipH="0" flipV="1">
              <a:off x="3815334" y="3296302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734" name="Line 4734"/>
            <p:cNvCxnSpPr/>
            <p:nvPr/>
          </p:nvCxnSpPr>
          <p:spPr>
            <a:xfrm flipH="0" flipV="1">
              <a:off x="4119191" y="3373422"/>
              <a:ext cx="262413" cy="38488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735" name="Line 4735"/>
            <p:cNvCxnSpPr/>
            <p:nvPr/>
          </p:nvCxnSpPr>
          <p:spPr>
            <a:xfrm flipH="1" flipV="1">
              <a:off x="4040483" y="3302247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736" name="Line 4736"/>
            <p:cNvCxnSpPr/>
            <p:nvPr/>
          </p:nvCxnSpPr>
          <p:spPr>
            <a:xfrm flipH="1" flipV="1">
              <a:off x="4362066" y="3025503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737" name="Line 4737"/>
            <p:cNvCxnSpPr/>
            <p:nvPr/>
          </p:nvCxnSpPr>
          <p:spPr>
            <a:xfrm flipH="0" flipV="1">
              <a:off x="4381604" y="3264501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738" name="Line 4738"/>
            <p:cNvCxnSpPr/>
            <p:nvPr/>
          </p:nvCxnSpPr>
          <p:spPr>
            <a:xfrm flipH="0" flipV="0">
              <a:off x="4381604" y="3373422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739" name="Line 4739"/>
            <p:cNvCxnSpPr/>
            <p:nvPr/>
          </p:nvCxnSpPr>
          <p:spPr>
            <a:xfrm flipH="1" flipV="1">
              <a:off x="4653647" y="3298375"/>
              <a:ext cx="32472" cy="57822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4740" name="Line 4740"/>
            <p:cNvCxnSpPr/>
            <p:nvPr/>
          </p:nvCxnSpPr>
          <p:spPr>
            <a:xfrm flipH="1" flipV="0">
              <a:off x="4233946" y="3298375"/>
              <a:ext cx="419701" cy="20211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741" name="Line 4741"/>
            <p:cNvCxnSpPr/>
            <p:nvPr/>
          </p:nvCxnSpPr>
          <p:spPr>
            <a:xfrm flipH="0" flipV="0">
              <a:off x="4233946" y="3500493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742" name="Line 4742"/>
            <p:cNvCxnSpPr/>
            <p:nvPr/>
          </p:nvCxnSpPr>
          <p:spPr>
            <a:xfrm flipH="1" flipV="0">
              <a:off x="4076907" y="3500493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743" name="Line 4743"/>
            <p:cNvCxnSpPr/>
            <p:nvPr/>
          </p:nvCxnSpPr>
          <p:spPr>
            <a:xfrm flipH="1" flipV="1">
              <a:off x="3892825" y="3429317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744" name="Line 4744"/>
            <p:cNvCxnSpPr/>
            <p:nvPr/>
          </p:nvCxnSpPr>
          <p:spPr>
            <a:xfrm flipH="1" flipV="1">
              <a:off x="4214407" y="3152573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745" name="Line 4745"/>
            <p:cNvCxnSpPr/>
            <p:nvPr/>
          </p:nvCxnSpPr>
          <p:spPr>
            <a:xfrm flipH="1" flipV="1">
              <a:off x="4349790" y="2945287"/>
              <a:ext cx="303857" cy="3530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746" name="Line 4746"/>
            <p:cNvCxnSpPr/>
            <p:nvPr/>
          </p:nvCxnSpPr>
          <p:spPr>
            <a:xfrm flipH="1" flipV="0">
              <a:off x="4192751" y="2945287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747" name="Line 4747"/>
            <p:cNvCxnSpPr/>
            <p:nvPr/>
          </p:nvCxnSpPr>
          <p:spPr>
            <a:xfrm flipH="1" flipV="1">
              <a:off x="4008669" y="2874112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748" name="Line 4748"/>
            <p:cNvCxnSpPr/>
            <p:nvPr/>
          </p:nvCxnSpPr>
          <p:spPr>
            <a:xfrm flipH="1" flipV="1">
              <a:off x="4330251" y="2597368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749" name="Line 4749"/>
            <p:cNvCxnSpPr/>
            <p:nvPr/>
          </p:nvCxnSpPr>
          <p:spPr>
            <a:xfrm flipH="0" flipV="1">
              <a:off x="4349790" y="2836366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750" name="Line 4750"/>
            <p:cNvCxnSpPr/>
            <p:nvPr/>
          </p:nvCxnSpPr>
          <p:spPr>
            <a:xfrm flipH="0" flipV="1">
              <a:off x="4653647" y="2913486"/>
              <a:ext cx="262413" cy="38488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751" name="Line 4751"/>
            <p:cNvCxnSpPr/>
            <p:nvPr/>
          </p:nvCxnSpPr>
          <p:spPr>
            <a:xfrm flipH="1" flipV="1">
              <a:off x="4574939" y="2842311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752" name="Line 4752"/>
            <p:cNvCxnSpPr/>
            <p:nvPr/>
          </p:nvCxnSpPr>
          <p:spPr>
            <a:xfrm flipH="1" flipV="1">
              <a:off x="4896521" y="2565567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753" name="Line 4753"/>
            <p:cNvCxnSpPr/>
            <p:nvPr/>
          </p:nvCxnSpPr>
          <p:spPr>
            <a:xfrm flipH="0" flipV="1">
              <a:off x="4916060" y="2804565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754" name="Line 4754"/>
            <p:cNvCxnSpPr/>
            <p:nvPr/>
          </p:nvCxnSpPr>
          <p:spPr>
            <a:xfrm flipH="0" flipV="0">
              <a:off x="4916060" y="2913486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755" name="Line 4755"/>
            <p:cNvCxnSpPr/>
            <p:nvPr/>
          </p:nvCxnSpPr>
          <p:spPr>
            <a:xfrm flipH="0" flipV="0">
              <a:off x="4653647" y="3298375"/>
              <a:ext cx="439692" cy="153855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756" name="Line 4756"/>
            <p:cNvCxnSpPr/>
            <p:nvPr/>
          </p:nvCxnSpPr>
          <p:spPr>
            <a:xfrm flipH="1" flipV="1">
              <a:off x="5073800" y="3104311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757" name="Line 4757"/>
            <p:cNvCxnSpPr/>
            <p:nvPr/>
          </p:nvCxnSpPr>
          <p:spPr>
            <a:xfrm flipH="0" flipV="1">
              <a:off x="5093339" y="3343309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758" name="Line 4758"/>
            <p:cNvCxnSpPr/>
            <p:nvPr/>
          </p:nvCxnSpPr>
          <p:spPr>
            <a:xfrm flipH="0" flipV="0">
              <a:off x="5093339" y="3452230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759" name="Line 4759"/>
            <p:cNvCxnSpPr/>
            <p:nvPr/>
          </p:nvCxnSpPr>
          <p:spPr>
            <a:xfrm flipH="1" flipV="0">
              <a:off x="4861139" y="3452230"/>
              <a:ext cx="232200" cy="2598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760" name="Line 4760"/>
            <p:cNvCxnSpPr/>
            <p:nvPr/>
          </p:nvCxnSpPr>
          <p:spPr>
            <a:xfrm flipH="0" flipV="1">
              <a:off x="4686119" y="3695579"/>
              <a:ext cx="550119" cy="181022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4761" name="Line 4761"/>
            <p:cNvCxnSpPr/>
            <p:nvPr/>
          </p:nvCxnSpPr>
          <p:spPr>
            <a:xfrm flipH="1" flipV="1">
              <a:off x="4932381" y="3342491"/>
              <a:ext cx="303857" cy="3530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762" name="Line 4762"/>
            <p:cNvCxnSpPr/>
            <p:nvPr/>
          </p:nvCxnSpPr>
          <p:spPr>
            <a:xfrm flipH="1" flipV="0">
              <a:off x="4775343" y="3342491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763" name="Line 4763"/>
            <p:cNvCxnSpPr/>
            <p:nvPr/>
          </p:nvCxnSpPr>
          <p:spPr>
            <a:xfrm flipH="1" flipV="1">
              <a:off x="4591260" y="3271316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764" name="Line 4764"/>
            <p:cNvCxnSpPr/>
            <p:nvPr/>
          </p:nvCxnSpPr>
          <p:spPr>
            <a:xfrm flipH="1" flipV="1">
              <a:off x="4912842" y="2994572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765" name="Line 4765"/>
            <p:cNvCxnSpPr/>
            <p:nvPr/>
          </p:nvCxnSpPr>
          <p:spPr>
            <a:xfrm flipH="0" flipV="1">
              <a:off x="4932381" y="3233570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766" name="Line 4766"/>
            <p:cNvCxnSpPr/>
            <p:nvPr/>
          </p:nvCxnSpPr>
          <p:spPr>
            <a:xfrm flipH="0" flipV="1">
              <a:off x="5236238" y="3310690"/>
              <a:ext cx="262413" cy="38488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767" name="Line 4767"/>
            <p:cNvCxnSpPr/>
            <p:nvPr/>
          </p:nvCxnSpPr>
          <p:spPr>
            <a:xfrm flipH="1" flipV="1">
              <a:off x="5157530" y="3239515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768" name="Line 4768"/>
            <p:cNvCxnSpPr/>
            <p:nvPr/>
          </p:nvCxnSpPr>
          <p:spPr>
            <a:xfrm flipH="1" flipV="1">
              <a:off x="5479112" y="2962771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769" name="Line 4769"/>
            <p:cNvCxnSpPr/>
            <p:nvPr/>
          </p:nvCxnSpPr>
          <p:spPr>
            <a:xfrm flipH="0" flipV="1">
              <a:off x="5498651" y="3201769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770" name="Line 4770"/>
            <p:cNvCxnSpPr/>
            <p:nvPr/>
          </p:nvCxnSpPr>
          <p:spPr>
            <a:xfrm flipH="0" flipV="0">
              <a:off x="5498651" y="3310690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771" name="Line 4771"/>
            <p:cNvCxnSpPr/>
            <p:nvPr/>
          </p:nvCxnSpPr>
          <p:spPr>
            <a:xfrm flipH="0" flipV="0">
              <a:off x="5236238" y="3695579"/>
              <a:ext cx="439692" cy="153855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772" name="Line 4772"/>
            <p:cNvCxnSpPr/>
            <p:nvPr/>
          </p:nvCxnSpPr>
          <p:spPr>
            <a:xfrm flipH="1" flipV="1">
              <a:off x="5656391" y="3501515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773" name="Line 4773"/>
            <p:cNvCxnSpPr/>
            <p:nvPr/>
          </p:nvCxnSpPr>
          <p:spPr>
            <a:xfrm flipH="0" flipV="1">
              <a:off x="5675930" y="3740513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774" name="Line 4774"/>
            <p:cNvCxnSpPr/>
            <p:nvPr/>
          </p:nvCxnSpPr>
          <p:spPr>
            <a:xfrm flipH="0" flipV="0">
              <a:off x="5675930" y="3849434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775" name="Line 4775"/>
            <p:cNvCxnSpPr/>
            <p:nvPr/>
          </p:nvCxnSpPr>
          <p:spPr>
            <a:xfrm flipH="1" flipV="0">
              <a:off x="5443730" y="3849434"/>
              <a:ext cx="232200" cy="2598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776" name="Line 4776"/>
            <p:cNvCxnSpPr/>
            <p:nvPr/>
          </p:nvCxnSpPr>
          <p:spPr>
            <a:xfrm flipH="1" flipV="0">
              <a:off x="5201426" y="3695579"/>
              <a:ext cx="34812" cy="46453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777" name="Line 4777"/>
            <p:cNvCxnSpPr/>
            <p:nvPr/>
          </p:nvCxnSpPr>
          <p:spPr>
            <a:xfrm flipH="0" flipV="1">
              <a:off x="5201426" y="4051189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778" name="Line 4778"/>
            <p:cNvCxnSpPr/>
            <p:nvPr/>
          </p:nvCxnSpPr>
          <p:spPr>
            <a:xfrm flipH="0" flipV="0">
              <a:off x="5201426" y="4160110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779" name="Line 4779"/>
            <p:cNvCxnSpPr/>
            <p:nvPr/>
          </p:nvCxnSpPr>
          <p:spPr>
            <a:xfrm flipH="1" flipV="0">
              <a:off x="4969226" y="4160110"/>
              <a:ext cx="232200" cy="2598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780" name="Line 4780"/>
            <p:cNvCxnSpPr/>
            <p:nvPr/>
          </p:nvCxnSpPr>
          <p:spPr>
            <a:xfrm flipH="1" flipV="1">
              <a:off x="4890350" y="4003071"/>
              <a:ext cx="311076" cy="1570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781" name="Line 4781"/>
            <p:cNvCxnSpPr/>
            <p:nvPr/>
          </p:nvCxnSpPr>
          <p:spPr>
            <a:xfrm flipH="1" flipV="1">
              <a:off x="4742541" y="3594335"/>
              <a:ext cx="704821" cy="147061"/>
            </a:xfrm>
            <a:prstGeom prst="line">
              <a:avLst/>
            </a:prstGeom>
            <a:ln w="1270">
              <a:solidFill>
                <a:srgbClr val="ff3300">
                  <a:alpha val="97222"/>
                </a:srgbClr>
              </a:solidFill>
              <a:prstDash val="solid"/>
            </a:ln>
          </p:spPr>
        </p:cxnSp>
        <p:cxnSp>
          <p:nvCxnSpPr>
            <p:cNvPr id="4782" name="Line 4782"/>
            <p:cNvCxnSpPr/>
            <p:nvPr/>
          </p:nvCxnSpPr>
          <p:spPr>
            <a:xfrm flipH="0" flipV="0">
              <a:off x="4742541" y="3594335"/>
              <a:ext cx="124486" cy="657927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4783" name="Line 4783"/>
            <p:cNvCxnSpPr/>
            <p:nvPr/>
          </p:nvCxnSpPr>
          <p:spPr>
            <a:xfrm flipH="0" flipV="1">
              <a:off x="4867028" y="3935026"/>
              <a:ext cx="484522" cy="317235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4784" name="Line 4784"/>
            <p:cNvCxnSpPr/>
            <p:nvPr/>
          </p:nvCxnSpPr>
          <p:spPr>
            <a:xfrm flipH="1" flipV="1">
              <a:off x="4966661" y="3672613"/>
              <a:ext cx="384889" cy="26241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785" name="Line 4785"/>
            <p:cNvCxnSpPr/>
            <p:nvPr/>
          </p:nvCxnSpPr>
          <p:spPr>
            <a:xfrm flipH="1" flipV="0">
              <a:off x="4895485" y="3672613"/>
              <a:ext cx="71175" cy="3411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786" name="Line 4786"/>
            <p:cNvCxnSpPr/>
            <p:nvPr/>
          </p:nvCxnSpPr>
          <p:spPr>
            <a:xfrm flipH="1" flipV="0">
              <a:off x="4618741" y="3672613"/>
              <a:ext cx="347919" cy="195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787" name="Line 4787"/>
            <p:cNvCxnSpPr/>
            <p:nvPr/>
          </p:nvCxnSpPr>
          <p:spPr>
            <a:xfrm flipH="1" flipV="1">
              <a:off x="4857739" y="3341606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788" name="Line 4788"/>
            <p:cNvCxnSpPr/>
            <p:nvPr/>
          </p:nvCxnSpPr>
          <p:spPr>
            <a:xfrm flipH="0" flipV="1">
              <a:off x="4966661" y="3481733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789" name="Line 4789"/>
            <p:cNvCxnSpPr/>
            <p:nvPr/>
          </p:nvCxnSpPr>
          <p:spPr>
            <a:xfrm flipH="0" flipV="1">
              <a:off x="5351550" y="3495334"/>
              <a:ext cx="153855" cy="43969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790" name="Line 4790"/>
            <p:cNvCxnSpPr/>
            <p:nvPr/>
          </p:nvCxnSpPr>
          <p:spPr>
            <a:xfrm flipH="1" flipV="0">
              <a:off x="5157486" y="3495334"/>
              <a:ext cx="347919" cy="195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791" name="Line 4791"/>
            <p:cNvCxnSpPr/>
            <p:nvPr/>
          </p:nvCxnSpPr>
          <p:spPr>
            <a:xfrm flipH="1" flipV="1">
              <a:off x="5396484" y="3164327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792" name="Line 4792"/>
            <p:cNvCxnSpPr/>
            <p:nvPr/>
          </p:nvCxnSpPr>
          <p:spPr>
            <a:xfrm flipH="0" flipV="1">
              <a:off x="5505405" y="3304454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793" name="Line 4793"/>
            <p:cNvCxnSpPr/>
            <p:nvPr/>
          </p:nvCxnSpPr>
          <p:spPr>
            <a:xfrm flipH="0" flipV="0">
              <a:off x="5505405" y="3495334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794" name="Line 4794"/>
            <p:cNvCxnSpPr/>
            <p:nvPr/>
          </p:nvCxnSpPr>
          <p:spPr>
            <a:xfrm flipH="0" flipV="0">
              <a:off x="5351550" y="3935026"/>
              <a:ext cx="464530" cy="348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795" name="Line 4795"/>
            <p:cNvCxnSpPr/>
            <p:nvPr/>
          </p:nvCxnSpPr>
          <p:spPr>
            <a:xfrm flipH="1" flipV="1">
              <a:off x="5707159" y="3638831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796" name="Line 4796"/>
            <p:cNvCxnSpPr/>
            <p:nvPr/>
          </p:nvCxnSpPr>
          <p:spPr>
            <a:xfrm flipH="0" flipV="1">
              <a:off x="5816080" y="3778958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797" name="Line 4797"/>
            <p:cNvCxnSpPr/>
            <p:nvPr/>
          </p:nvCxnSpPr>
          <p:spPr>
            <a:xfrm flipH="0" flipV="0">
              <a:off x="5816080" y="3969838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798" name="Line 4798"/>
            <p:cNvCxnSpPr/>
            <p:nvPr/>
          </p:nvCxnSpPr>
          <p:spPr>
            <a:xfrm flipH="1" flipV="0">
              <a:off x="5659042" y="3969838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799" name="Line 4799"/>
            <p:cNvCxnSpPr/>
            <p:nvPr/>
          </p:nvCxnSpPr>
          <p:spPr>
            <a:xfrm flipH="0" flipV="0">
              <a:off x="5351550" y="3935026"/>
              <a:ext cx="86604" cy="4577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800" name="Line 4800"/>
            <p:cNvCxnSpPr/>
            <p:nvPr/>
          </p:nvCxnSpPr>
          <p:spPr>
            <a:xfrm flipH="0" flipV="1">
              <a:off x="5438153" y="4201858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801" name="Line 4801"/>
            <p:cNvCxnSpPr/>
            <p:nvPr/>
          </p:nvCxnSpPr>
          <p:spPr>
            <a:xfrm flipH="0" flipV="0">
              <a:off x="5438153" y="4392738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802" name="Line 4802"/>
            <p:cNvCxnSpPr/>
            <p:nvPr/>
          </p:nvCxnSpPr>
          <p:spPr>
            <a:xfrm flipH="1" flipV="0">
              <a:off x="5281115" y="4392738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803" name="Line 4803"/>
            <p:cNvCxnSpPr/>
            <p:nvPr/>
          </p:nvCxnSpPr>
          <p:spPr>
            <a:xfrm flipH="1" flipV="1">
              <a:off x="5097032" y="4321563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804" name="Line 4804"/>
            <p:cNvCxnSpPr/>
            <p:nvPr/>
          </p:nvCxnSpPr>
          <p:spPr>
            <a:xfrm flipH="0" flipV="0">
              <a:off x="4867028" y="4252261"/>
              <a:ext cx="431829" cy="38590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4805" name="Line 4805"/>
            <p:cNvCxnSpPr/>
            <p:nvPr/>
          </p:nvCxnSpPr>
          <p:spPr>
            <a:xfrm flipH="0" flipV="1">
              <a:off x="5298857" y="4198475"/>
              <a:ext cx="153855" cy="43969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806" name="Line 4806"/>
            <p:cNvCxnSpPr/>
            <p:nvPr/>
          </p:nvCxnSpPr>
          <p:spPr>
            <a:xfrm flipH="1" flipV="0">
              <a:off x="5104792" y="4198475"/>
              <a:ext cx="347919" cy="195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807" name="Line 4807"/>
            <p:cNvCxnSpPr/>
            <p:nvPr/>
          </p:nvCxnSpPr>
          <p:spPr>
            <a:xfrm flipH="1" flipV="1">
              <a:off x="5343790" y="3867468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808" name="Line 4808"/>
            <p:cNvCxnSpPr/>
            <p:nvPr/>
          </p:nvCxnSpPr>
          <p:spPr>
            <a:xfrm flipH="0" flipV="1">
              <a:off x="5452711" y="4007595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809" name="Line 4809"/>
            <p:cNvCxnSpPr/>
            <p:nvPr/>
          </p:nvCxnSpPr>
          <p:spPr>
            <a:xfrm flipH="0" flipV="0">
              <a:off x="5452711" y="4198475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810" name="Line 4810"/>
            <p:cNvCxnSpPr/>
            <p:nvPr/>
          </p:nvCxnSpPr>
          <p:spPr>
            <a:xfrm flipH="0" flipV="0">
              <a:off x="5298857" y="4638167"/>
              <a:ext cx="464530" cy="348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811" name="Line 4811"/>
            <p:cNvCxnSpPr/>
            <p:nvPr/>
          </p:nvCxnSpPr>
          <p:spPr>
            <a:xfrm flipH="1" flipV="1">
              <a:off x="5654466" y="4341972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812" name="Line 4812"/>
            <p:cNvCxnSpPr/>
            <p:nvPr/>
          </p:nvCxnSpPr>
          <p:spPr>
            <a:xfrm flipH="0" flipV="1">
              <a:off x="5763387" y="4482099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813" name="Line 4813"/>
            <p:cNvCxnSpPr/>
            <p:nvPr/>
          </p:nvCxnSpPr>
          <p:spPr>
            <a:xfrm flipH="0" flipV="0">
              <a:off x="5763387" y="4672979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814" name="Line 4814"/>
            <p:cNvCxnSpPr/>
            <p:nvPr/>
          </p:nvCxnSpPr>
          <p:spPr>
            <a:xfrm flipH="1" flipV="0">
              <a:off x="5606348" y="4672979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815" name="Line 4815"/>
            <p:cNvCxnSpPr/>
            <p:nvPr/>
          </p:nvCxnSpPr>
          <p:spPr>
            <a:xfrm flipH="0" flipV="0">
              <a:off x="5298857" y="4638167"/>
              <a:ext cx="86604" cy="4577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816" name="Line 4816"/>
            <p:cNvCxnSpPr/>
            <p:nvPr/>
          </p:nvCxnSpPr>
          <p:spPr>
            <a:xfrm flipH="0" flipV="1">
              <a:off x="5385460" y="4904999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817" name="Line 4817"/>
            <p:cNvCxnSpPr/>
            <p:nvPr/>
          </p:nvCxnSpPr>
          <p:spPr>
            <a:xfrm flipH="0" flipV="0">
              <a:off x="5385460" y="5095879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818" name="Line 4818"/>
            <p:cNvCxnSpPr/>
            <p:nvPr/>
          </p:nvCxnSpPr>
          <p:spPr>
            <a:xfrm flipH="1" flipV="0">
              <a:off x="5228422" y="5095879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819" name="Line 4819"/>
            <p:cNvCxnSpPr/>
            <p:nvPr/>
          </p:nvCxnSpPr>
          <p:spPr>
            <a:xfrm flipH="1" flipV="1">
              <a:off x="5044339" y="5024704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820" name="Line 4820"/>
            <p:cNvCxnSpPr/>
            <p:nvPr/>
          </p:nvCxnSpPr>
          <p:spPr>
            <a:xfrm flipH="1" flipV="0">
              <a:off x="4879156" y="4638167"/>
              <a:ext cx="419701" cy="20211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821" name="Line 4821"/>
            <p:cNvCxnSpPr/>
            <p:nvPr/>
          </p:nvCxnSpPr>
          <p:spPr>
            <a:xfrm flipH="0" flipV="0">
              <a:off x="4879156" y="4840285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822" name="Line 4822"/>
            <p:cNvCxnSpPr/>
            <p:nvPr/>
          </p:nvCxnSpPr>
          <p:spPr>
            <a:xfrm flipH="1" flipV="0">
              <a:off x="4722117" y="4840285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823" name="Line 4823"/>
            <p:cNvCxnSpPr/>
            <p:nvPr/>
          </p:nvCxnSpPr>
          <p:spPr>
            <a:xfrm flipH="1" flipV="1">
              <a:off x="4538035" y="4769110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824" name="Line 4824"/>
            <p:cNvCxnSpPr/>
            <p:nvPr/>
          </p:nvCxnSpPr>
          <p:spPr>
            <a:xfrm flipH="1" flipV="1">
              <a:off x="4859617" y="4492366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825" name="Line 4825"/>
            <p:cNvCxnSpPr/>
            <p:nvPr/>
          </p:nvCxnSpPr>
          <p:spPr>
            <a:xfrm flipH="1" flipV="0">
              <a:off x="4606037" y="4252261"/>
              <a:ext cx="260991" cy="516995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4826" name="Line 4826"/>
            <p:cNvCxnSpPr/>
            <p:nvPr/>
          </p:nvCxnSpPr>
          <p:spPr>
            <a:xfrm flipH="0" flipV="0">
              <a:off x="4606037" y="4769256"/>
              <a:ext cx="464530" cy="348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827" name="Line 4827"/>
            <p:cNvCxnSpPr/>
            <p:nvPr/>
          </p:nvCxnSpPr>
          <p:spPr>
            <a:xfrm flipH="1" flipV="1">
              <a:off x="4961646" y="4473061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828" name="Line 4828"/>
            <p:cNvCxnSpPr/>
            <p:nvPr/>
          </p:nvCxnSpPr>
          <p:spPr>
            <a:xfrm flipH="0" flipV="1">
              <a:off x="5070567" y="4613187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829" name="Line 4829"/>
            <p:cNvCxnSpPr/>
            <p:nvPr/>
          </p:nvCxnSpPr>
          <p:spPr>
            <a:xfrm flipH="0" flipV="0">
              <a:off x="5070567" y="4804068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830" name="Line 4830"/>
            <p:cNvCxnSpPr/>
            <p:nvPr/>
          </p:nvCxnSpPr>
          <p:spPr>
            <a:xfrm flipH="1" flipV="0">
              <a:off x="4913528" y="4804068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831" name="Line 4831"/>
            <p:cNvCxnSpPr/>
            <p:nvPr/>
          </p:nvCxnSpPr>
          <p:spPr>
            <a:xfrm flipH="0" flipV="0">
              <a:off x="4606037" y="4769256"/>
              <a:ext cx="86604" cy="4577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832" name="Line 4832"/>
            <p:cNvCxnSpPr/>
            <p:nvPr/>
          </p:nvCxnSpPr>
          <p:spPr>
            <a:xfrm flipH="0" flipV="1">
              <a:off x="4692640" y="5036087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833" name="Line 4833"/>
            <p:cNvCxnSpPr/>
            <p:nvPr/>
          </p:nvCxnSpPr>
          <p:spPr>
            <a:xfrm flipH="0" flipV="0">
              <a:off x="4692640" y="5226968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834" name="Line 4834"/>
            <p:cNvCxnSpPr/>
            <p:nvPr/>
          </p:nvCxnSpPr>
          <p:spPr>
            <a:xfrm flipH="1" flipV="0">
              <a:off x="4535602" y="5226968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835" name="Line 4835"/>
            <p:cNvCxnSpPr/>
            <p:nvPr/>
          </p:nvCxnSpPr>
          <p:spPr>
            <a:xfrm flipH="1" flipV="1">
              <a:off x="4351519" y="5155793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836" name="Line 4836"/>
            <p:cNvCxnSpPr/>
            <p:nvPr/>
          </p:nvCxnSpPr>
          <p:spPr>
            <a:xfrm flipH="1" flipV="0">
              <a:off x="4186336" y="4769256"/>
              <a:ext cx="419701" cy="20211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837" name="Line 4837"/>
            <p:cNvCxnSpPr/>
            <p:nvPr/>
          </p:nvCxnSpPr>
          <p:spPr>
            <a:xfrm flipH="0" flipV="0">
              <a:off x="4186336" y="4971373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838" name="Line 4838"/>
            <p:cNvCxnSpPr/>
            <p:nvPr/>
          </p:nvCxnSpPr>
          <p:spPr>
            <a:xfrm flipH="1" flipV="0">
              <a:off x="4029297" y="4971373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839" name="Line 4839"/>
            <p:cNvCxnSpPr/>
            <p:nvPr/>
          </p:nvCxnSpPr>
          <p:spPr>
            <a:xfrm flipH="1" flipV="1">
              <a:off x="3845215" y="4900198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840" name="Line 4840"/>
            <p:cNvCxnSpPr/>
            <p:nvPr/>
          </p:nvCxnSpPr>
          <p:spPr>
            <a:xfrm flipH="1" flipV="1">
              <a:off x="4166797" y="4623454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841" name="Line 4841"/>
            <p:cNvCxnSpPr/>
            <p:nvPr/>
          </p:nvCxnSpPr>
          <p:spPr>
            <a:xfrm flipH="1" flipV="1">
              <a:off x="4302180" y="4416168"/>
              <a:ext cx="303857" cy="3530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842" name="Line 4842"/>
            <p:cNvCxnSpPr/>
            <p:nvPr/>
          </p:nvCxnSpPr>
          <p:spPr>
            <a:xfrm flipH="1" flipV="0">
              <a:off x="4145141" y="4416168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843" name="Line 4843"/>
            <p:cNvCxnSpPr/>
            <p:nvPr/>
          </p:nvCxnSpPr>
          <p:spPr>
            <a:xfrm flipH="1" flipV="1">
              <a:off x="3961059" y="4344993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844" name="Line 4844"/>
            <p:cNvCxnSpPr/>
            <p:nvPr/>
          </p:nvCxnSpPr>
          <p:spPr>
            <a:xfrm flipH="1" flipV="1">
              <a:off x="4282641" y="4068249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845" name="Line 4845"/>
            <p:cNvCxnSpPr/>
            <p:nvPr/>
          </p:nvCxnSpPr>
          <p:spPr>
            <a:xfrm flipH="0" flipV="1">
              <a:off x="4302180" y="4307247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846" name="Line 4846"/>
            <p:cNvCxnSpPr/>
            <p:nvPr/>
          </p:nvCxnSpPr>
          <p:spPr>
            <a:xfrm flipH="1" flipV="1">
              <a:off x="4300100" y="4133971"/>
              <a:ext cx="566928" cy="118290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4847" name="Line 4847"/>
            <p:cNvCxnSpPr/>
            <p:nvPr/>
          </p:nvCxnSpPr>
          <p:spPr>
            <a:xfrm flipH="0" flipV="0">
              <a:off x="4300100" y="4133971"/>
              <a:ext cx="86604" cy="4577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848" name="Line 4848"/>
            <p:cNvCxnSpPr/>
            <p:nvPr/>
          </p:nvCxnSpPr>
          <p:spPr>
            <a:xfrm flipH="0" flipV="1">
              <a:off x="4386703" y="4400803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849" name="Line 4849"/>
            <p:cNvCxnSpPr/>
            <p:nvPr/>
          </p:nvCxnSpPr>
          <p:spPr>
            <a:xfrm flipH="0" flipV="0">
              <a:off x="4386703" y="4591683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850" name="Line 4850"/>
            <p:cNvCxnSpPr/>
            <p:nvPr/>
          </p:nvCxnSpPr>
          <p:spPr>
            <a:xfrm flipH="1" flipV="0">
              <a:off x="4229665" y="4591683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851" name="Line 4851"/>
            <p:cNvCxnSpPr/>
            <p:nvPr/>
          </p:nvCxnSpPr>
          <p:spPr>
            <a:xfrm flipH="1" flipV="1">
              <a:off x="4045582" y="4520508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852" name="Line 4852"/>
            <p:cNvCxnSpPr/>
            <p:nvPr/>
          </p:nvCxnSpPr>
          <p:spPr>
            <a:xfrm flipH="1" flipV="0">
              <a:off x="3880399" y="4133971"/>
              <a:ext cx="419701" cy="20211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853" name="Line 4853"/>
            <p:cNvCxnSpPr/>
            <p:nvPr/>
          </p:nvCxnSpPr>
          <p:spPr>
            <a:xfrm flipH="0" flipV="0">
              <a:off x="3880399" y="4336089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854" name="Line 4854"/>
            <p:cNvCxnSpPr/>
            <p:nvPr/>
          </p:nvCxnSpPr>
          <p:spPr>
            <a:xfrm flipH="1" flipV="0">
              <a:off x="3723360" y="4336089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855" name="Line 4855"/>
            <p:cNvCxnSpPr/>
            <p:nvPr/>
          </p:nvCxnSpPr>
          <p:spPr>
            <a:xfrm flipH="1" flipV="1">
              <a:off x="3539278" y="4264914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856" name="Line 4856"/>
            <p:cNvCxnSpPr/>
            <p:nvPr/>
          </p:nvCxnSpPr>
          <p:spPr>
            <a:xfrm flipH="1" flipV="1">
              <a:off x="3860860" y="3988170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857" name="Line 4857"/>
            <p:cNvCxnSpPr/>
            <p:nvPr/>
          </p:nvCxnSpPr>
          <p:spPr>
            <a:xfrm flipH="1" flipV="1">
              <a:off x="3996243" y="3780883"/>
              <a:ext cx="303857" cy="3530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858" name="Line 4858"/>
            <p:cNvCxnSpPr/>
            <p:nvPr/>
          </p:nvCxnSpPr>
          <p:spPr>
            <a:xfrm flipH="1" flipV="0">
              <a:off x="3839204" y="3780883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859" name="Line 4859"/>
            <p:cNvCxnSpPr/>
            <p:nvPr/>
          </p:nvCxnSpPr>
          <p:spPr>
            <a:xfrm flipH="1" flipV="1">
              <a:off x="3655122" y="3709708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860" name="Line 4860"/>
            <p:cNvCxnSpPr/>
            <p:nvPr/>
          </p:nvCxnSpPr>
          <p:spPr>
            <a:xfrm flipH="1" flipV="1">
              <a:off x="3976704" y="3432964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861" name="Line 4861"/>
            <p:cNvCxnSpPr/>
            <p:nvPr/>
          </p:nvCxnSpPr>
          <p:spPr>
            <a:xfrm flipH="0" flipV="1">
              <a:off x="3996243" y="3671962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862" name="Line 4862"/>
            <p:cNvCxnSpPr/>
            <p:nvPr/>
          </p:nvCxnSpPr>
          <p:spPr>
            <a:xfrm flipH="0" flipV="1">
              <a:off x="4300100" y="3749082"/>
              <a:ext cx="262413" cy="38488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863" name="Line 4863"/>
            <p:cNvCxnSpPr/>
            <p:nvPr/>
          </p:nvCxnSpPr>
          <p:spPr>
            <a:xfrm flipH="1" flipV="1">
              <a:off x="4221392" y="3677907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864" name="Line 4864"/>
            <p:cNvCxnSpPr/>
            <p:nvPr/>
          </p:nvCxnSpPr>
          <p:spPr>
            <a:xfrm flipH="1" flipV="1">
              <a:off x="4542974" y="3401163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865" name="Line 4865"/>
            <p:cNvCxnSpPr/>
            <p:nvPr/>
          </p:nvCxnSpPr>
          <p:spPr>
            <a:xfrm flipH="0" flipV="1">
              <a:off x="4562513" y="3640161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866" name="Line 4866"/>
            <p:cNvCxnSpPr/>
            <p:nvPr/>
          </p:nvCxnSpPr>
          <p:spPr>
            <a:xfrm flipH="0" flipV="0">
              <a:off x="4562513" y="3749082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867" name="Line 4867"/>
            <p:cNvCxnSpPr/>
            <p:nvPr/>
          </p:nvCxnSpPr>
          <p:spPr>
            <a:xfrm flipH="1" flipV="0">
              <a:off x="4139252" y="3594335"/>
              <a:ext cx="603289" cy="290529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4868" name="Line 4868"/>
            <p:cNvCxnSpPr/>
            <p:nvPr/>
          </p:nvCxnSpPr>
          <p:spPr>
            <a:xfrm flipH="0" flipV="0">
              <a:off x="4139252" y="3884863"/>
              <a:ext cx="431829" cy="38590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4869" name="Line 4869"/>
            <p:cNvCxnSpPr/>
            <p:nvPr/>
          </p:nvCxnSpPr>
          <p:spPr>
            <a:xfrm flipH="0" flipV="1">
              <a:off x="4571081" y="3831077"/>
              <a:ext cx="153855" cy="43969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870" name="Line 4870"/>
            <p:cNvCxnSpPr/>
            <p:nvPr/>
          </p:nvCxnSpPr>
          <p:spPr>
            <a:xfrm flipH="1" flipV="0">
              <a:off x="4377017" y="3831077"/>
              <a:ext cx="347919" cy="195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871" name="Line 4871"/>
            <p:cNvCxnSpPr/>
            <p:nvPr/>
          </p:nvCxnSpPr>
          <p:spPr>
            <a:xfrm flipH="1" flipV="1">
              <a:off x="4616015" y="3500070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872" name="Line 4872"/>
            <p:cNvCxnSpPr/>
            <p:nvPr/>
          </p:nvCxnSpPr>
          <p:spPr>
            <a:xfrm flipH="0" flipV="1">
              <a:off x="4724936" y="3640197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873" name="Line 4873"/>
            <p:cNvCxnSpPr/>
            <p:nvPr/>
          </p:nvCxnSpPr>
          <p:spPr>
            <a:xfrm flipH="0" flipV="0">
              <a:off x="4724936" y="3831077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874" name="Line 4874"/>
            <p:cNvCxnSpPr/>
            <p:nvPr/>
          </p:nvCxnSpPr>
          <p:spPr>
            <a:xfrm flipH="0" flipV="0">
              <a:off x="4571081" y="4270769"/>
              <a:ext cx="464530" cy="348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875" name="Line 4875"/>
            <p:cNvCxnSpPr/>
            <p:nvPr/>
          </p:nvCxnSpPr>
          <p:spPr>
            <a:xfrm flipH="1" flipV="1">
              <a:off x="4926691" y="3974574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876" name="Line 4876"/>
            <p:cNvCxnSpPr/>
            <p:nvPr/>
          </p:nvCxnSpPr>
          <p:spPr>
            <a:xfrm flipH="0" flipV="1">
              <a:off x="5035612" y="4114701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877" name="Line 4877"/>
            <p:cNvCxnSpPr/>
            <p:nvPr/>
          </p:nvCxnSpPr>
          <p:spPr>
            <a:xfrm flipH="0" flipV="0">
              <a:off x="5035612" y="4305581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878" name="Line 4878"/>
            <p:cNvCxnSpPr/>
            <p:nvPr/>
          </p:nvCxnSpPr>
          <p:spPr>
            <a:xfrm flipH="1" flipV="0">
              <a:off x="4878573" y="4305581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879" name="Line 4879"/>
            <p:cNvCxnSpPr/>
            <p:nvPr/>
          </p:nvCxnSpPr>
          <p:spPr>
            <a:xfrm flipH="0" flipV="0">
              <a:off x="4571081" y="4270769"/>
              <a:ext cx="86604" cy="4577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880" name="Line 4880"/>
            <p:cNvCxnSpPr/>
            <p:nvPr/>
          </p:nvCxnSpPr>
          <p:spPr>
            <a:xfrm flipH="0" flipV="1">
              <a:off x="4657685" y="4537601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881" name="Line 4881"/>
            <p:cNvCxnSpPr/>
            <p:nvPr/>
          </p:nvCxnSpPr>
          <p:spPr>
            <a:xfrm flipH="0" flipV="0">
              <a:off x="4657685" y="4728481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882" name="Line 4882"/>
            <p:cNvCxnSpPr/>
            <p:nvPr/>
          </p:nvCxnSpPr>
          <p:spPr>
            <a:xfrm flipH="1" flipV="0">
              <a:off x="4500647" y="4728481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883" name="Line 4883"/>
            <p:cNvCxnSpPr/>
            <p:nvPr/>
          </p:nvCxnSpPr>
          <p:spPr>
            <a:xfrm flipH="1" flipV="1">
              <a:off x="4316564" y="4657306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884" name="Line 4884"/>
            <p:cNvCxnSpPr/>
            <p:nvPr/>
          </p:nvCxnSpPr>
          <p:spPr>
            <a:xfrm flipH="1" flipV="0">
              <a:off x="4151380" y="4270769"/>
              <a:ext cx="419701" cy="20211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885" name="Line 4885"/>
            <p:cNvCxnSpPr/>
            <p:nvPr/>
          </p:nvCxnSpPr>
          <p:spPr>
            <a:xfrm flipH="0" flipV="0">
              <a:off x="4151380" y="4472887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886" name="Line 4886"/>
            <p:cNvCxnSpPr/>
            <p:nvPr/>
          </p:nvCxnSpPr>
          <p:spPr>
            <a:xfrm flipH="1" flipV="0">
              <a:off x="3994342" y="4472887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887" name="Line 4887"/>
            <p:cNvCxnSpPr/>
            <p:nvPr/>
          </p:nvCxnSpPr>
          <p:spPr>
            <a:xfrm flipH="1" flipV="1">
              <a:off x="3810259" y="4401712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888" name="Line 4888"/>
            <p:cNvCxnSpPr/>
            <p:nvPr/>
          </p:nvCxnSpPr>
          <p:spPr>
            <a:xfrm flipH="1" flipV="1">
              <a:off x="4131842" y="4124968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889" name="Line 4889"/>
            <p:cNvCxnSpPr/>
            <p:nvPr/>
          </p:nvCxnSpPr>
          <p:spPr>
            <a:xfrm flipH="1" flipV="0">
              <a:off x="3878261" y="3884863"/>
              <a:ext cx="260991" cy="516995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4890" name="Line 4890"/>
            <p:cNvCxnSpPr/>
            <p:nvPr/>
          </p:nvCxnSpPr>
          <p:spPr>
            <a:xfrm flipH="0" flipV="0">
              <a:off x="3878261" y="4401858"/>
              <a:ext cx="464530" cy="348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891" name="Line 4891"/>
            <p:cNvCxnSpPr/>
            <p:nvPr/>
          </p:nvCxnSpPr>
          <p:spPr>
            <a:xfrm flipH="1" flipV="1">
              <a:off x="4233871" y="4105663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892" name="Line 4892"/>
            <p:cNvCxnSpPr/>
            <p:nvPr/>
          </p:nvCxnSpPr>
          <p:spPr>
            <a:xfrm flipH="0" flipV="1">
              <a:off x="4342792" y="4245789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893" name="Line 4893"/>
            <p:cNvCxnSpPr/>
            <p:nvPr/>
          </p:nvCxnSpPr>
          <p:spPr>
            <a:xfrm flipH="0" flipV="0">
              <a:off x="4342792" y="4436670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894" name="Line 4894"/>
            <p:cNvCxnSpPr/>
            <p:nvPr/>
          </p:nvCxnSpPr>
          <p:spPr>
            <a:xfrm flipH="1" flipV="0">
              <a:off x="4185753" y="4436670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895" name="Line 4895"/>
            <p:cNvCxnSpPr/>
            <p:nvPr/>
          </p:nvCxnSpPr>
          <p:spPr>
            <a:xfrm flipH="0" flipV="0">
              <a:off x="3878261" y="4401858"/>
              <a:ext cx="86604" cy="4577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896" name="Line 4896"/>
            <p:cNvCxnSpPr/>
            <p:nvPr/>
          </p:nvCxnSpPr>
          <p:spPr>
            <a:xfrm flipH="0" flipV="1">
              <a:off x="3964865" y="4668689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897" name="Line 4897"/>
            <p:cNvCxnSpPr/>
            <p:nvPr/>
          </p:nvCxnSpPr>
          <p:spPr>
            <a:xfrm flipH="0" flipV="0">
              <a:off x="3964865" y="4859570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898" name="Line 4898"/>
            <p:cNvCxnSpPr/>
            <p:nvPr/>
          </p:nvCxnSpPr>
          <p:spPr>
            <a:xfrm flipH="1" flipV="0">
              <a:off x="3807827" y="4859570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899" name="Line 4899"/>
            <p:cNvCxnSpPr/>
            <p:nvPr/>
          </p:nvCxnSpPr>
          <p:spPr>
            <a:xfrm flipH="1" flipV="1">
              <a:off x="3623744" y="4788395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900" name="Line 4900"/>
            <p:cNvCxnSpPr/>
            <p:nvPr/>
          </p:nvCxnSpPr>
          <p:spPr>
            <a:xfrm flipH="1" flipV="0">
              <a:off x="3458560" y="4401858"/>
              <a:ext cx="419701" cy="20211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901" name="Line 4901"/>
            <p:cNvCxnSpPr/>
            <p:nvPr/>
          </p:nvCxnSpPr>
          <p:spPr>
            <a:xfrm flipH="0" flipV="0">
              <a:off x="3458560" y="4603975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902" name="Line 4902"/>
            <p:cNvCxnSpPr/>
            <p:nvPr/>
          </p:nvCxnSpPr>
          <p:spPr>
            <a:xfrm flipH="1" flipV="0">
              <a:off x="3301522" y="4603975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903" name="Line 4903"/>
            <p:cNvCxnSpPr/>
            <p:nvPr/>
          </p:nvCxnSpPr>
          <p:spPr>
            <a:xfrm flipH="1" flipV="1">
              <a:off x="3117439" y="4532800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904" name="Line 4904"/>
            <p:cNvCxnSpPr/>
            <p:nvPr/>
          </p:nvCxnSpPr>
          <p:spPr>
            <a:xfrm flipH="1" flipV="1">
              <a:off x="3439022" y="4256056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905" name="Line 4905"/>
            <p:cNvCxnSpPr/>
            <p:nvPr/>
          </p:nvCxnSpPr>
          <p:spPr>
            <a:xfrm flipH="1" flipV="1">
              <a:off x="3574405" y="4048770"/>
              <a:ext cx="303857" cy="3530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906" name="Line 4906"/>
            <p:cNvCxnSpPr/>
            <p:nvPr/>
          </p:nvCxnSpPr>
          <p:spPr>
            <a:xfrm flipH="1" flipV="0">
              <a:off x="3417366" y="4048770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907" name="Line 4907"/>
            <p:cNvCxnSpPr/>
            <p:nvPr/>
          </p:nvCxnSpPr>
          <p:spPr>
            <a:xfrm flipH="1" flipV="1">
              <a:off x="3233284" y="3977595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908" name="Line 4908"/>
            <p:cNvCxnSpPr/>
            <p:nvPr/>
          </p:nvCxnSpPr>
          <p:spPr>
            <a:xfrm flipH="1" flipV="1">
              <a:off x="3554866" y="3700851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909" name="Line 4909"/>
            <p:cNvCxnSpPr/>
            <p:nvPr/>
          </p:nvCxnSpPr>
          <p:spPr>
            <a:xfrm flipH="0" flipV="1">
              <a:off x="3574405" y="3939849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910" name="Line 4910"/>
            <p:cNvCxnSpPr/>
            <p:nvPr/>
          </p:nvCxnSpPr>
          <p:spPr>
            <a:xfrm flipH="1" flipV="1">
              <a:off x="3572325" y="3766574"/>
              <a:ext cx="566928" cy="118290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4911" name="Line 4911"/>
            <p:cNvCxnSpPr/>
            <p:nvPr/>
          </p:nvCxnSpPr>
          <p:spPr>
            <a:xfrm flipH="0" flipV="0">
              <a:off x="3572325" y="3766574"/>
              <a:ext cx="86604" cy="4577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912" name="Line 4912"/>
            <p:cNvCxnSpPr/>
            <p:nvPr/>
          </p:nvCxnSpPr>
          <p:spPr>
            <a:xfrm flipH="0" flipV="1">
              <a:off x="3658928" y="4033405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913" name="Line 4913"/>
            <p:cNvCxnSpPr/>
            <p:nvPr/>
          </p:nvCxnSpPr>
          <p:spPr>
            <a:xfrm flipH="0" flipV="0">
              <a:off x="3658928" y="4224285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914" name="Line 4914"/>
            <p:cNvCxnSpPr/>
            <p:nvPr/>
          </p:nvCxnSpPr>
          <p:spPr>
            <a:xfrm flipH="1" flipV="0">
              <a:off x="3501890" y="4224285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915" name="Line 4915"/>
            <p:cNvCxnSpPr/>
            <p:nvPr/>
          </p:nvCxnSpPr>
          <p:spPr>
            <a:xfrm flipH="1" flipV="1">
              <a:off x="3317807" y="4153110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916" name="Line 4916"/>
            <p:cNvCxnSpPr/>
            <p:nvPr/>
          </p:nvCxnSpPr>
          <p:spPr>
            <a:xfrm flipH="1" flipV="0">
              <a:off x="3152624" y="3766574"/>
              <a:ext cx="419701" cy="20211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917" name="Line 4917"/>
            <p:cNvCxnSpPr/>
            <p:nvPr/>
          </p:nvCxnSpPr>
          <p:spPr>
            <a:xfrm flipH="0" flipV="0">
              <a:off x="3152624" y="3968691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918" name="Line 4918"/>
            <p:cNvCxnSpPr/>
            <p:nvPr/>
          </p:nvCxnSpPr>
          <p:spPr>
            <a:xfrm flipH="1" flipV="0">
              <a:off x="2995585" y="3968691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919" name="Line 4919"/>
            <p:cNvCxnSpPr/>
            <p:nvPr/>
          </p:nvCxnSpPr>
          <p:spPr>
            <a:xfrm flipH="1" flipV="1">
              <a:off x="2811503" y="3897516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920" name="Line 4920"/>
            <p:cNvCxnSpPr/>
            <p:nvPr/>
          </p:nvCxnSpPr>
          <p:spPr>
            <a:xfrm flipH="1" flipV="1">
              <a:off x="3133085" y="3620772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921" name="Line 4921"/>
            <p:cNvCxnSpPr/>
            <p:nvPr/>
          </p:nvCxnSpPr>
          <p:spPr>
            <a:xfrm flipH="1" flipV="1">
              <a:off x="3268468" y="3413485"/>
              <a:ext cx="303857" cy="3530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922" name="Line 4922"/>
            <p:cNvCxnSpPr/>
            <p:nvPr/>
          </p:nvCxnSpPr>
          <p:spPr>
            <a:xfrm flipH="1" flipV="0">
              <a:off x="3111429" y="3413485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923" name="Line 4923"/>
            <p:cNvCxnSpPr/>
            <p:nvPr/>
          </p:nvCxnSpPr>
          <p:spPr>
            <a:xfrm flipH="1" flipV="1">
              <a:off x="2927347" y="3342310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924" name="Line 4924"/>
            <p:cNvCxnSpPr/>
            <p:nvPr/>
          </p:nvCxnSpPr>
          <p:spPr>
            <a:xfrm flipH="1" flipV="1">
              <a:off x="3248929" y="3065566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925" name="Line 4925"/>
            <p:cNvCxnSpPr/>
            <p:nvPr/>
          </p:nvCxnSpPr>
          <p:spPr>
            <a:xfrm flipH="0" flipV="1">
              <a:off x="3268468" y="3304564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926" name="Line 4926"/>
            <p:cNvCxnSpPr/>
            <p:nvPr/>
          </p:nvCxnSpPr>
          <p:spPr>
            <a:xfrm flipH="0" flipV="1">
              <a:off x="3572325" y="3381684"/>
              <a:ext cx="262413" cy="38488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927" name="Line 4927"/>
            <p:cNvCxnSpPr/>
            <p:nvPr/>
          </p:nvCxnSpPr>
          <p:spPr>
            <a:xfrm flipH="1" flipV="1">
              <a:off x="3493617" y="3310509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928" name="Line 4928"/>
            <p:cNvCxnSpPr/>
            <p:nvPr/>
          </p:nvCxnSpPr>
          <p:spPr>
            <a:xfrm flipH="1" flipV="1">
              <a:off x="3815199" y="3033765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929" name="Line 4929"/>
            <p:cNvCxnSpPr/>
            <p:nvPr/>
          </p:nvCxnSpPr>
          <p:spPr>
            <a:xfrm flipH="0" flipV="1">
              <a:off x="3834738" y="3272763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930" name="Line 4930"/>
            <p:cNvCxnSpPr/>
            <p:nvPr/>
          </p:nvCxnSpPr>
          <p:spPr>
            <a:xfrm flipH="0" flipV="0">
              <a:off x="3834738" y="3381684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931" name="Line 4931"/>
            <p:cNvCxnSpPr/>
            <p:nvPr/>
          </p:nvCxnSpPr>
          <p:spPr>
            <a:xfrm flipH="1" flipV="1">
              <a:off x="4106780" y="3306637"/>
              <a:ext cx="32472" cy="57822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4932" name="Line 4932"/>
            <p:cNvCxnSpPr/>
            <p:nvPr/>
          </p:nvCxnSpPr>
          <p:spPr>
            <a:xfrm flipH="1" flipV="0">
              <a:off x="3687079" y="3306637"/>
              <a:ext cx="419701" cy="20211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933" name="Line 4933"/>
            <p:cNvCxnSpPr/>
            <p:nvPr/>
          </p:nvCxnSpPr>
          <p:spPr>
            <a:xfrm flipH="0" flipV="0">
              <a:off x="3687079" y="3508755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934" name="Line 4934"/>
            <p:cNvCxnSpPr/>
            <p:nvPr/>
          </p:nvCxnSpPr>
          <p:spPr>
            <a:xfrm flipH="1" flipV="0">
              <a:off x="3530041" y="3508755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935" name="Line 4935"/>
            <p:cNvCxnSpPr/>
            <p:nvPr/>
          </p:nvCxnSpPr>
          <p:spPr>
            <a:xfrm flipH="1" flipV="1">
              <a:off x="3345958" y="3437580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936" name="Line 4936"/>
            <p:cNvCxnSpPr/>
            <p:nvPr/>
          </p:nvCxnSpPr>
          <p:spPr>
            <a:xfrm flipH="1" flipV="1">
              <a:off x="3667540" y="3160836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937" name="Line 4937"/>
            <p:cNvCxnSpPr/>
            <p:nvPr/>
          </p:nvCxnSpPr>
          <p:spPr>
            <a:xfrm flipH="1" flipV="1">
              <a:off x="3802923" y="2953549"/>
              <a:ext cx="303857" cy="3530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938" name="Line 4938"/>
            <p:cNvCxnSpPr/>
            <p:nvPr/>
          </p:nvCxnSpPr>
          <p:spPr>
            <a:xfrm flipH="1" flipV="0">
              <a:off x="3645885" y="2953549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939" name="Line 4939"/>
            <p:cNvCxnSpPr/>
            <p:nvPr/>
          </p:nvCxnSpPr>
          <p:spPr>
            <a:xfrm flipH="1" flipV="1">
              <a:off x="3461802" y="2882374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940" name="Line 4940"/>
            <p:cNvCxnSpPr/>
            <p:nvPr/>
          </p:nvCxnSpPr>
          <p:spPr>
            <a:xfrm flipH="1" flipV="1">
              <a:off x="3783384" y="2605630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941" name="Line 4941"/>
            <p:cNvCxnSpPr/>
            <p:nvPr/>
          </p:nvCxnSpPr>
          <p:spPr>
            <a:xfrm flipH="0" flipV="1">
              <a:off x="3802923" y="2844628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942" name="Line 4942"/>
            <p:cNvCxnSpPr/>
            <p:nvPr/>
          </p:nvCxnSpPr>
          <p:spPr>
            <a:xfrm flipH="0" flipV="1">
              <a:off x="4106780" y="2921748"/>
              <a:ext cx="262413" cy="38488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943" name="Line 4943"/>
            <p:cNvCxnSpPr/>
            <p:nvPr/>
          </p:nvCxnSpPr>
          <p:spPr>
            <a:xfrm flipH="1" flipV="1">
              <a:off x="4028072" y="2850573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944" name="Line 4944"/>
            <p:cNvCxnSpPr/>
            <p:nvPr/>
          </p:nvCxnSpPr>
          <p:spPr>
            <a:xfrm flipH="1" flipV="1">
              <a:off x="4349654" y="2573829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945" name="Line 4945"/>
            <p:cNvCxnSpPr/>
            <p:nvPr/>
          </p:nvCxnSpPr>
          <p:spPr>
            <a:xfrm flipH="0" flipV="1">
              <a:off x="4369193" y="2812827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946" name="Line 4946"/>
            <p:cNvCxnSpPr/>
            <p:nvPr/>
          </p:nvCxnSpPr>
          <p:spPr>
            <a:xfrm flipH="0" flipV="0">
              <a:off x="4369193" y="2921748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947" name="Line 4947"/>
            <p:cNvCxnSpPr/>
            <p:nvPr/>
          </p:nvCxnSpPr>
          <p:spPr>
            <a:xfrm flipH="0" flipV="0">
              <a:off x="4106780" y="3306637"/>
              <a:ext cx="439692" cy="153855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948" name="Line 4948"/>
            <p:cNvCxnSpPr/>
            <p:nvPr/>
          </p:nvCxnSpPr>
          <p:spPr>
            <a:xfrm flipH="1" flipV="1">
              <a:off x="4526933" y="3112573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949" name="Line 4949"/>
            <p:cNvCxnSpPr/>
            <p:nvPr/>
          </p:nvCxnSpPr>
          <p:spPr>
            <a:xfrm flipH="0" flipV="1">
              <a:off x="4546472" y="3351571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950" name="Line 4950"/>
            <p:cNvCxnSpPr/>
            <p:nvPr/>
          </p:nvCxnSpPr>
          <p:spPr>
            <a:xfrm flipH="0" flipV="0">
              <a:off x="4546472" y="3460492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951" name="Line 4951"/>
            <p:cNvCxnSpPr/>
            <p:nvPr/>
          </p:nvCxnSpPr>
          <p:spPr>
            <a:xfrm flipH="1" flipV="0">
              <a:off x="4314272" y="3460492"/>
              <a:ext cx="232200" cy="2598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952" name="Line 4952"/>
            <p:cNvCxnSpPr/>
            <p:nvPr/>
          </p:nvCxnSpPr>
          <p:spPr>
            <a:xfrm flipH="1" flipV="1">
              <a:off x="4305770" y="3086797"/>
              <a:ext cx="436772" cy="507538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4953" name="Line 4953"/>
            <p:cNvCxnSpPr/>
            <p:nvPr/>
          </p:nvCxnSpPr>
          <p:spPr>
            <a:xfrm flipH="1" flipV="0">
              <a:off x="4044779" y="3086797"/>
              <a:ext cx="260991" cy="516995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4954" name="Line 4954"/>
            <p:cNvCxnSpPr/>
            <p:nvPr/>
          </p:nvCxnSpPr>
          <p:spPr>
            <a:xfrm flipH="0" flipV="0">
              <a:off x="4044779" y="3603792"/>
              <a:ext cx="464530" cy="348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955" name="Line 4955"/>
            <p:cNvCxnSpPr/>
            <p:nvPr/>
          </p:nvCxnSpPr>
          <p:spPr>
            <a:xfrm flipH="1" flipV="1">
              <a:off x="4400388" y="3307596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956" name="Line 4956"/>
            <p:cNvCxnSpPr/>
            <p:nvPr/>
          </p:nvCxnSpPr>
          <p:spPr>
            <a:xfrm flipH="0" flipV="1">
              <a:off x="4509309" y="3447723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957" name="Line 4957"/>
            <p:cNvCxnSpPr/>
            <p:nvPr/>
          </p:nvCxnSpPr>
          <p:spPr>
            <a:xfrm flipH="0" flipV="0">
              <a:off x="4509309" y="3638603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958" name="Line 4958"/>
            <p:cNvCxnSpPr/>
            <p:nvPr/>
          </p:nvCxnSpPr>
          <p:spPr>
            <a:xfrm flipH="1" flipV="0">
              <a:off x="4352270" y="3638603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959" name="Line 4959"/>
            <p:cNvCxnSpPr/>
            <p:nvPr/>
          </p:nvCxnSpPr>
          <p:spPr>
            <a:xfrm flipH="0" flipV="0">
              <a:off x="4044779" y="3603792"/>
              <a:ext cx="86604" cy="4577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960" name="Line 4960"/>
            <p:cNvCxnSpPr/>
            <p:nvPr/>
          </p:nvCxnSpPr>
          <p:spPr>
            <a:xfrm flipH="0" flipV="1">
              <a:off x="4131382" y="3870623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961" name="Line 4961"/>
            <p:cNvCxnSpPr/>
            <p:nvPr/>
          </p:nvCxnSpPr>
          <p:spPr>
            <a:xfrm flipH="0" flipV="0">
              <a:off x="4131382" y="4061503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962" name="Line 4962"/>
            <p:cNvCxnSpPr/>
            <p:nvPr/>
          </p:nvCxnSpPr>
          <p:spPr>
            <a:xfrm flipH="1" flipV="0">
              <a:off x="3974344" y="4061503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963" name="Line 4963"/>
            <p:cNvCxnSpPr/>
            <p:nvPr/>
          </p:nvCxnSpPr>
          <p:spPr>
            <a:xfrm flipH="1" flipV="1">
              <a:off x="3790261" y="3990328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964" name="Line 4964"/>
            <p:cNvCxnSpPr/>
            <p:nvPr/>
          </p:nvCxnSpPr>
          <p:spPr>
            <a:xfrm flipH="1" flipV="0">
              <a:off x="3625078" y="3603792"/>
              <a:ext cx="419701" cy="20211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965" name="Line 4965"/>
            <p:cNvCxnSpPr/>
            <p:nvPr/>
          </p:nvCxnSpPr>
          <p:spPr>
            <a:xfrm flipH="0" flipV="0">
              <a:off x="3625078" y="3805909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966" name="Line 4966"/>
            <p:cNvCxnSpPr/>
            <p:nvPr/>
          </p:nvCxnSpPr>
          <p:spPr>
            <a:xfrm flipH="1" flipV="0">
              <a:off x="3468039" y="3805909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967" name="Line 4967"/>
            <p:cNvCxnSpPr/>
            <p:nvPr/>
          </p:nvCxnSpPr>
          <p:spPr>
            <a:xfrm flipH="1" flipV="1">
              <a:off x="3283957" y="3734734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968" name="Line 4968"/>
            <p:cNvCxnSpPr/>
            <p:nvPr/>
          </p:nvCxnSpPr>
          <p:spPr>
            <a:xfrm flipH="1" flipV="1">
              <a:off x="3605539" y="3457990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969" name="Line 4969"/>
            <p:cNvCxnSpPr/>
            <p:nvPr/>
          </p:nvCxnSpPr>
          <p:spPr>
            <a:xfrm flipH="1" flipV="1">
              <a:off x="3740922" y="3250703"/>
              <a:ext cx="303857" cy="3530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970" name="Line 4970"/>
            <p:cNvCxnSpPr/>
            <p:nvPr/>
          </p:nvCxnSpPr>
          <p:spPr>
            <a:xfrm flipH="1" flipV="0">
              <a:off x="3583883" y="3250703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971" name="Line 4971"/>
            <p:cNvCxnSpPr/>
            <p:nvPr/>
          </p:nvCxnSpPr>
          <p:spPr>
            <a:xfrm flipH="1" flipV="1">
              <a:off x="3399801" y="3179528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972" name="Line 4972"/>
            <p:cNvCxnSpPr/>
            <p:nvPr/>
          </p:nvCxnSpPr>
          <p:spPr>
            <a:xfrm flipH="1" flipV="1">
              <a:off x="3721383" y="2902784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973" name="Line 4973"/>
            <p:cNvCxnSpPr/>
            <p:nvPr/>
          </p:nvCxnSpPr>
          <p:spPr>
            <a:xfrm flipH="0" flipV="1">
              <a:off x="3740922" y="3141782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974" name="Line 4974"/>
            <p:cNvCxnSpPr/>
            <p:nvPr/>
          </p:nvCxnSpPr>
          <p:spPr>
            <a:xfrm flipH="1" flipV="1">
              <a:off x="3738842" y="2968507"/>
              <a:ext cx="566928" cy="118290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4975" name="Line 4975"/>
            <p:cNvCxnSpPr/>
            <p:nvPr/>
          </p:nvCxnSpPr>
          <p:spPr>
            <a:xfrm flipH="0" flipV="0">
              <a:off x="3738842" y="2968507"/>
              <a:ext cx="86604" cy="4577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976" name="Line 4976"/>
            <p:cNvCxnSpPr/>
            <p:nvPr/>
          </p:nvCxnSpPr>
          <p:spPr>
            <a:xfrm flipH="0" flipV="1">
              <a:off x="3825445" y="3235338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977" name="Line 4977"/>
            <p:cNvCxnSpPr/>
            <p:nvPr/>
          </p:nvCxnSpPr>
          <p:spPr>
            <a:xfrm flipH="0" flipV="0">
              <a:off x="3825445" y="3426219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978" name="Line 4978"/>
            <p:cNvCxnSpPr/>
            <p:nvPr/>
          </p:nvCxnSpPr>
          <p:spPr>
            <a:xfrm flipH="1" flipV="0">
              <a:off x="3668407" y="3426219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979" name="Line 4979"/>
            <p:cNvCxnSpPr/>
            <p:nvPr/>
          </p:nvCxnSpPr>
          <p:spPr>
            <a:xfrm flipH="1" flipV="1">
              <a:off x="3484324" y="3355044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980" name="Line 4980"/>
            <p:cNvCxnSpPr/>
            <p:nvPr/>
          </p:nvCxnSpPr>
          <p:spPr>
            <a:xfrm flipH="1" flipV="0">
              <a:off x="3319141" y="2968507"/>
              <a:ext cx="419701" cy="20211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981" name="Line 4981"/>
            <p:cNvCxnSpPr/>
            <p:nvPr/>
          </p:nvCxnSpPr>
          <p:spPr>
            <a:xfrm flipH="0" flipV="0">
              <a:off x="3319141" y="3170624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982" name="Line 4982"/>
            <p:cNvCxnSpPr/>
            <p:nvPr/>
          </p:nvCxnSpPr>
          <p:spPr>
            <a:xfrm flipH="1" flipV="0">
              <a:off x="3162102" y="3170624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983" name="Line 4983"/>
            <p:cNvCxnSpPr/>
            <p:nvPr/>
          </p:nvCxnSpPr>
          <p:spPr>
            <a:xfrm flipH="1" flipV="1">
              <a:off x="2978020" y="3099449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984" name="Line 4984"/>
            <p:cNvCxnSpPr/>
            <p:nvPr/>
          </p:nvCxnSpPr>
          <p:spPr>
            <a:xfrm flipH="1" flipV="1">
              <a:off x="3299602" y="2822705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985" name="Line 4985"/>
            <p:cNvCxnSpPr/>
            <p:nvPr/>
          </p:nvCxnSpPr>
          <p:spPr>
            <a:xfrm flipH="1" flipV="1">
              <a:off x="3434985" y="2615419"/>
              <a:ext cx="303857" cy="3530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986" name="Line 4986"/>
            <p:cNvCxnSpPr/>
            <p:nvPr/>
          </p:nvCxnSpPr>
          <p:spPr>
            <a:xfrm flipH="1" flipV="0">
              <a:off x="3277946" y="2615419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987" name="Line 4987"/>
            <p:cNvCxnSpPr/>
            <p:nvPr/>
          </p:nvCxnSpPr>
          <p:spPr>
            <a:xfrm flipH="1" flipV="1">
              <a:off x="3093864" y="2544244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988" name="Line 4988"/>
            <p:cNvCxnSpPr/>
            <p:nvPr/>
          </p:nvCxnSpPr>
          <p:spPr>
            <a:xfrm flipH="1" flipV="1">
              <a:off x="3415446" y="2267500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989" name="Line 4989"/>
            <p:cNvCxnSpPr/>
            <p:nvPr/>
          </p:nvCxnSpPr>
          <p:spPr>
            <a:xfrm flipH="0" flipV="1">
              <a:off x="3434985" y="2506498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990" name="Line 4990"/>
            <p:cNvCxnSpPr/>
            <p:nvPr/>
          </p:nvCxnSpPr>
          <p:spPr>
            <a:xfrm flipH="0" flipV="1">
              <a:off x="3738842" y="2583618"/>
              <a:ext cx="262413" cy="38488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991" name="Line 4991"/>
            <p:cNvCxnSpPr/>
            <p:nvPr/>
          </p:nvCxnSpPr>
          <p:spPr>
            <a:xfrm flipH="1" flipV="1">
              <a:off x="3660134" y="2512443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992" name="Line 4992"/>
            <p:cNvCxnSpPr/>
            <p:nvPr/>
          </p:nvCxnSpPr>
          <p:spPr>
            <a:xfrm flipH="1" flipV="1">
              <a:off x="3981716" y="2235699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993" name="Line 4993"/>
            <p:cNvCxnSpPr/>
            <p:nvPr/>
          </p:nvCxnSpPr>
          <p:spPr>
            <a:xfrm flipH="0" flipV="1">
              <a:off x="4001255" y="2474697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994" name="Line 4994"/>
            <p:cNvCxnSpPr/>
            <p:nvPr/>
          </p:nvCxnSpPr>
          <p:spPr>
            <a:xfrm flipH="0" flipV="0">
              <a:off x="4001255" y="2583618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995" name="Line 4995"/>
            <p:cNvCxnSpPr/>
            <p:nvPr/>
          </p:nvCxnSpPr>
          <p:spPr>
            <a:xfrm flipH="1" flipV="1">
              <a:off x="4273297" y="2508571"/>
              <a:ext cx="32472" cy="57822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4996" name="Line 4996"/>
            <p:cNvCxnSpPr/>
            <p:nvPr/>
          </p:nvCxnSpPr>
          <p:spPr>
            <a:xfrm flipH="1" flipV="0">
              <a:off x="3853596" y="2508571"/>
              <a:ext cx="419701" cy="20211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4997" name="Line 4997"/>
            <p:cNvCxnSpPr/>
            <p:nvPr/>
          </p:nvCxnSpPr>
          <p:spPr>
            <a:xfrm flipH="0" flipV="0">
              <a:off x="3853596" y="2710688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998" name="Line 4998"/>
            <p:cNvCxnSpPr/>
            <p:nvPr/>
          </p:nvCxnSpPr>
          <p:spPr>
            <a:xfrm flipH="1" flipV="0">
              <a:off x="3696558" y="2710688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4999" name="Line 4999"/>
            <p:cNvCxnSpPr/>
            <p:nvPr/>
          </p:nvCxnSpPr>
          <p:spPr>
            <a:xfrm flipH="1" flipV="1">
              <a:off x="3512475" y="2639513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000" name="Line 5000"/>
            <p:cNvCxnSpPr/>
            <p:nvPr/>
          </p:nvCxnSpPr>
          <p:spPr>
            <a:xfrm flipH="1" flipV="1">
              <a:off x="3834057" y="2362769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001" name="Line 5001"/>
            <p:cNvCxnSpPr/>
            <p:nvPr/>
          </p:nvCxnSpPr>
          <p:spPr>
            <a:xfrm flipH="1" flipV="1">
              <a:off x="3969440" y="2155483"/>
              <a:ext cx="303857" cy="3530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002" name="Line 5002"/>
            <p:cNvCxnSpPr/>
            <p:nvPr/>
          </p:nvCxnSpPr>
          <p:spPr>
            <a:xfrm flipH="1" flipV="0">
              <a:off x="3812402" y="2155483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003" name="Line 5003"/>
            <p:cNvCxnSpPr/>
            <p:nvPr/>
          </p:nvCxnSpPr>
          <p:spPr>
            <a:xfrm flipH="1" flipV="1">
              <a:off x="3628319" y="2084308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004" name="Line 5004"/>
            <p:cNvCxnSpPr/>
            <p:nvPr/>
          </p:nvCxnSpPr>
          <p:spPr>
            <a:xfrm flipH="1" flipV="1">
              <a:off x="3949901" y="1807564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005" name="Line 5005"/>
            <p:cNvCxnSpPr/>
            <p:nvPr/>
          </p:nvCxnSpPr>
          <p:spPr>
            <a:xfrm flipH="0" flipV="1">
              <a:off x="3969440" y="2046562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006" name="Line 5006"/>
            <p:cNvCxnSpPr/>
            <p:nvPr/>
          </p:nvCxnSpPr>
          <p:spPr>
            <a:xfrm flipH="0" flipV="1">
              <a:off x="4273297" y="2123682"/>
              <a:ext cx="262413" cy="38488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007" name="Line 5007"/>
            <p:cNvCxnSpPr/>
            <p:nvPr/>
          </p:nvCxnSpPr>
          <p:spPr>
            <a:xfrm flipH="1" flipV="1">
              <a:off x="4194589" y="2052507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008" name="Line 5008"/>
            <p:cNvCxnSpPr/>
            <p:nvPr/>
          </p:nvCxnSpPr>
          <p:spPr>
            <a:xfrm flipH="1" flipV="1">
              <a:off x="4516171" y="1775763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009" name="Line 5009"/>
            <p:cNvCxnSpPr/>
            <p:nvPr/>
          </p:nvCxnSpPr>
          <p:spPr>
            <a:xfrm flipH="0" flipV="1">
              <a:off x="4535710" y="2014761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010" name="Line 5010"/>
            <p:cNvCxnSpPr/>
            <p:nvPr/>
          </p:nvCxnSpPr>
          <p:spPr>
            <a:xfrm flipH="0" flipV="0">
              <a:off x="4535710" y="2123682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011" name="Line 5011"/>
            <p:cNvCxnSpPr/>
            <p:nvPr/>
          </p:nvCxnSpPr>
          <p:spPr>
            <a:xfrm flipH="0" flipV="0">
              <a:off x="4273297" y="2508571"/>
              <a:ext cx="439692" cy="153855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012" name="Line 5012"/>
            <p:cNvCxnSpPr/>
            <p:nvPr/>
          </p:nvCxnSpPr>
          <p:spPr>
            <a:xfrm flipH="1" flipV="1">
              <a:off x="4693450" y="2314507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013" name="Line 5013"/>
            <p:cNvCxnSpPr/>
            <p:nvPr/>
          </p:nvCxnSpPr>
          <p:spPr>
            <a:xfrm flipH="0" flipV="1">
              <a:off x="4712989" y="2553505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014" name="Line 5014"/>
            <p:cNvCxnSpPr/>
            <p:nvPr/>
          </p:nvCxnSpPr>
          <p:spPr>
            <a:xfrm flipH="0" flipV="0">
              <a:off x="4712989" y="2662426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015" name="Line 5015"/>
            <p:cNvCxnSpPr/>
            <p:nvPr/>
          </p:nvCxnSpPr>
          <p:spPr>
            <a:xfrm flipH="1" flipV="0">
              <a:off x="4480789" y="2662426"/>
              <a:ext cx="232200" cy="2598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016" name="Line 5016"/>
            <p:cNvCxnSpPr/>
            <p:nvPr/>
          </p:nvCxnSpPr>
          <p:spPr>
            <a:xfrm flipH="0" flipV="1">
              <a:off x="4305770" y="2905775"/>
              <a:ext cx="550119" cy="181022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5017" name="Line 5017"/>
            <p:cNvCxnSpPr/>
            <p:nvPr/>
          </p:nvCxnSpPr>
          <p:spPr>
            <a:xfrm flipH="1" flipV="1">
              <a:off x="4552031" y="2552687"/>
              <a:ext cx="303857" cy="3530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018" name="Line 5018"/>
            <p:cNvCxnSpPr/>
            <p:nvPr/>
          </p:nvCxnSpPr>
          <p:spPr>
            <a:xfrm flipH="1" flipV="0">
              <a:off x="4394993" y="2552687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019" name="Line 5019"/>
            <p:cNvCxnSpPr/>
            <p:nvPr/>
          </p:nvCxnSpPr>
          <p:spPr>
            <a:xfrm flipH="1" flipV="1">
              <a:off x="4210910" y="2481512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020" name="Line 5020"/>
            <p:cNvCxnSpPr/>
            <p:nvPr/>
          </p:nvCxnSpPr>
          <p:spPr>
            <a:xfrm flipH="1" flipV="1">
              <a:off x="4532493" y="2204768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021" name="Line 5021"/>
            <p:cNvCxnSpPr/>
            <p:nvPr/>
          </p:nvCxnSpPr>
          <p:spPr>
            <a:xfrm flipH="0" flipV="1">
              <a:off x="4552031" y="2443766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022" name="Line 5022"/>
            <p:cNvCxnSpPr/>
            <p:nvPr/>
          </p:nvCxnSpPr>
          <p:spPr>
            <a:xfrm flipH="0" flipV="1">
              <a:off x="4855888" y="2520886"/>
              <a:ext cx="262413" cy="38488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023" name="Line 5023"/>
            <p:cNvCxnSpPr/>
            <p:nvPr/>
          </p:nvCxnSpPr>
          <p:spPr>
            <a:xfrm flipH="1" flipV="1">
              <a:off x="4777180" y="2449711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024" name="Line 5024"/>
            <p:cNvCxnSpPr/>
            <p:nvPr/>
          </p:nvCxnSpPr>
          <p:spPr>
            <a:xfrm flipH="1" flipV="1">
              <a:off x="5098763" y="2172967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025" name="Line 5025"/>
            <p:cNvCxnSpPr/>
            <p:nvPr/>
          </p:nvCxnSpPr>
          <p:spPr>
            <a:xfrm flipH="0" flipV="1">
              <a:off x="5118301" y="2411965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026" name="Line 5026"/>
            <p:cNvCxnSpPr/>
            <p:nvPr/>
          </p:nvCxnSpPr>
          <p:spPr>
            <a:xfrm flipH="0" flipV="0">
              <a:off x="5118301" y="2520886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027" name="Line 5027"/>
            <p:cNvCxnSpPr/>
            <p:nvPr/>
          </p:nvCxnSpPr>
          <p:spPr>
            <a:xfrm flipH="0" flipV="0">
              <a:off x="4855888" y="2905775"/>
              <a:ext cx="439692" cy="153855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028" name="Line 5028"/>
            <p:cNvCxnSpPr/>
            <p:nvPr/>
          </p:nvCxnSpPr>
          <p:spPr>
            <a:xfrm flipH="1" flipV="1">
              <a:off x="5276042" y="2711711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029" name="Line 5029"/>
            <p:cNvCxnSpPr/>
            <p:nvPr/>
          </p:nvCxnSpPr>
          <p:spPr>
            <a:xfrm flipH="0" flipV="1">
              <a:off x="5295580" y="2950709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030" name="Line 5030"/>
            <p:cNvCxnSpPr/>
            <p:nvPr/>
          </p:nvCxnSpPr>
          <p:spPr>
            <a:xfrm flipH="0" flipV="0">
              <a:off x="5295580" y="3059630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031" name="Line 5031"/>
            <p:cNvCxnSpPr/>
            <p:nvPr/>
          </p:nvCxnSpPr>
          <p:spPr>
            <a:xfrm flipH="1" flipV="0">
              <a:off x="5063380" y="3059630"/>
              <a:ext cx="232200" cy="2598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032" name="Line 5032"/>
            <p:cNvCxnSpPr/>
            <p:nvPr/>
          </p:nvCxnSpPr>
          <p:spPr>
            <a:xfrm flipH="1" flipV="0">
              <a:off x="4821077" y="2905775"/>
              <a:ext cx="34812" cy="46453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033" name="Line 5033"/>
            <p:cNvCxnSpPr/>
            <p:nvPr/>
          </p:nvCxnSpPr>
          <p:spPr>
            <a:xfrm flipH="0" flipV="1">
              <a:off x="4821077" y="3261384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034" name="Line 5034"/>
            <p:cNvCxnSpPr/>
            <p:nvPr/>
          </p:nvCxnSpPr>
          <p:spPr>
            <a:xfrm flipH="0" flipV="0">
              <a:off x="4821077" y="3370305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035" name="Line 5035"/>
            <p:cNvCxnSpPr/>
            <p:nvPr/>
          </p:nvCxnSpPr>
          <p:spPr>
            <a:xfrm flipH="1" flipV="0">
              <a:off x="4588877" y="3370305"/>
              <a:ext cx="232200" cy="2598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036" name="Line 5036"/>
            <p:cNvCxnSpPr/>
            <p:nvPr/>
          </p:nvCxnSpPr>
          <p:spPr>
            <a:xfrm flipH="1" flipV="1">
              <a:off x="4510001" y="3213267"/>
              <a:ext cx="311076" cy="1570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037" name="Line 5037"/>
            <p:cNvCxnSpPr/>
            <p:nvPr/>
          </p:nvCxnSpPr>
          <p:spPr>
            <a:xfrm flipH="0" flipV="1">
              <a:off x="4742541" y="3041085"/>
              <a:ext cx="377199" cy="553249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5038" name="Line 5038"/>
            <p:cNvCxnSpPr/>
            <p:nvPr/>
          </p:nvCxnSpPr>
          <p:spPr>
            <a:xfrm flipH="1" flipV="1">
              <a:off x="4552812" y="2922795"/>
              <a:ext cx="566928" cy="118290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5039" name="Line 5039"/>
            <p:cNvCxnSpPr/>
            <p:nvPr/>
          </p:nvCxnSpPr>
          <p:spPr>
            <a:xfrm flipH="0" flipV="0">
              <a:off x="4552812" y="2922795"/>
              <a:ext cx="86604" cy="4577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040" name="Line 5040"/>
            <p:cNvCxnSpPr/>
            <p:nvPr/>
          </p:nvCxnSpPr>
          <p:spPr>
            <a:xfrm flipH="0" flipV="1">
              <a:off x="4639416" y="3189627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041" name="Line 5041"/>
            <p:cNvCxnSpPr/>
            <p:nvPr/>
          </p:nvCxnSpPr>
          <p:spPr>
            <a:xfrm flipH="0" flipV="0">
              <a:off x="4639416" y="3380507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042" name="Line 5042"/>
            <p:cNvCxnSpPr/>
            <p:nvPr/>
          </p:nvCxnSpPr>
          <p:spPr>
            <a:xfrm flipH="1" flipV="0">
              <a:off x="4482378" y="3380507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043" name="Line 5043"/>
            <p:cNvCxnSpPr/>
            <p:nvPr/>
          </p:nvCxnSpPr>
          <p:spPr>
            <a:xfrm flipH="1" flipV="1">
              <a:off x="4298295" y="3309332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044" name="Line 5044"/>
            <p:cNvCxnSpPr/>
            <p:nvPr/>
          </p:nvCxnSpPr>
          <p:spPr>
            <a:xfrm flipH="1" flipV="0">
              <a:off x="4133111" y="2922795"/>
              <a:ext cx="419701" cy="20211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045" name="Line 5045"/>
            <p:cNvCxnSpPr/>
            <p:nvPr/>
          </p:nvCxnSpPr>
          <p:spPr>
            <a:xfrm flipH="0" flipV="0">
              <a:off x="4133111" y="3124913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046" name="Line 5046"/>
            <p:cNvCxnSpPr/>
            <p:nvPr/>
          </p:nvCxnSpPr>
          <p:spPr>
            <a:xfrm flipH="1" flipV="0">
              <a:off x="3976073" y="3124913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047" name="Line 5047"/>
            <p:cNvCxnSpPr/>
            <p:nvPr/>
          </p:nvCxnSpPr>
          <p:spPr>
            <a:xfrm flipH="1" flipV="1">
              <a:off x="3791990" y="3053738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048" name="Line 5048"/>
            <p:cNvCxnSpPr/>
            <p:nvPr/>
          </p:nvCxnSpPr>
          <p:spPr>
            <a:xfrm flipH="1" flipV="1">
              <a:off x="4113573" y="2776994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049" name="Line 5049"/>
            <p:cNvCxnSpPr/>
            <p:nvPr/>
          </p:nvCxnSpPr>
          <p:spPr>
            <a:xfrm flipH="1" flipV="1">
              <a:off x="4248955" y="2569707"/>
              <a:ext cx="303857" cy="3530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050" name="Line 5050"/>
            <p:cNvCxnSpPr/>
            <p:nvPr/>
          </p:nvCxnSpPr>
          <p:spPr>
            <a:xfrm flipH="1" flipV="0">
              <a:off x="4091917" y="2569707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051" name="Line 5051"/>
            <p:cNvCxnSpPr/>
            <p:nvPr/>
          </p:nvCxnSpPr>
          <p:spPr>
            <a:xfrm flipH="1" flipV="1">
              <a:off x="3907834" y="2498532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052" name="Line 5052"/>
            <p:cNvCxnSpPr/>
            <p:nvPr/>
          </p:nvCxnSpPr>
          <p:spPr>
            <a:xfrm flipH="1" flipV="1">
              <a:off x="4229417" y="2221788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053" name="Line 5053"/>
            <p:cNvCxnSpPr/>
            <p:nvPr/>
          </p:nvCxnSpPr>
          <p:spPr>
            <a:xfrm flipH="0" flipV="1">
              <a:off x="4248955" y="2460786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054" name="Line 5054"/>
            <p:cNvCxnSpPr/>
            <p:nvPr/>
          </p:nvCxnSpPr>
          <p:spPr>
            <a:xfrm flipH="0" flipV="1">
              <a:off x="4552812" y="2537906"/>
              <a:ext cx="262413" cy="38488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055" name="Line 5055"/>
            <p:cNvCxnSpPr/>
            <p:nvPr/>
          </p:nvCxnSpPr>
          <p:spPr>
            <a:xfrm flipH="1" flipV="1">
              <a:off x="4474104" y="2466731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056" name="Line 5056"/>
            <p:cNvCxnSpPr/>
            <p:nvPr/>
          </p:nvCxnSpPr>
          <p:spPr>
            <a:xfrm flipH="1" flipV="1">
              <a:off x="4795687" y="2189987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057" name="Line 5057"/>
            <p:cNvCxnSpPr/>
            <p:nvPr/>
          </p:nvCxnSpPr>
          <p:spPr>
            <a:xfrm flipH="0" flipV="1">
              <a:off x="4815225" y="2428985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058" name="Line 5058"/>
            <p:cNvCxnSpPr/>
            <p:nvPr/>
          </p:nvCxnSpPr>
          <p:spPr>
            <a:xfrm flipH="0" flipV="0">
              <a:off x="4815225" y="2537906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059" name="Line 5059"/>
            <p:cNvCxnSpPr/>
            <p:nvPr/>
          </p:nvCxnSpPr>
          <p:spPr>
            <a:xfrm flipH="1" flipV="1">
              <a:off x="5087268" y="2462859"/>
              <a:ext cx="32472" cy="57822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5060" name="Line 5060"/>
            <p:cNvCxnSpPr/>
            <p:nvPr/>
          </p:nvCxnSpPr>
          <p:spPr>
            <a:xfrm flipH="1" flipV="0">
              <a:off x="4667567" y="2462859"/>
              <a:ext cx="419701" cy="20211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061" name="Line 5061"/>
            <p:cNvCxnSpPr/>
            <p:nvPr/>
          </p:nvCxnSpPr>
          <p:spPr>
            <a:xfrm flipH="0" flipV="0">
              <a:off x="4667567" y="2664977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062" name="Line 5062"/>
            <p:cNvCxnSpPr/>
            <p:nvPr/>
          </p:nvCxnSpPr>
          <p:spPr>
            <a:xfrm flipH="1" flipV="0">
              <a:off x="4510528" y="2664977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063" name="Line 5063"/>
            <p:cNvCxnSpPr/>
            <p:nvPr/>
          </p:nvCxnSpPr>
          <p:spPr>
            <a:xfrm flipH="1" flipV="1">
              <a:off x="4326446" y="2593802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064" name="Line 5064"/>
            <p:cNvCxnSpPr/>
            <p:nvPr/>
          </p:nvCxnSpPr>
          <p:spPr>
            <a:xfrm flipH="1" flipV="1">
              <a:off x="4648028" y="2317058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065" name="Line 5065"/>
            <p:cNvCxnSpPr/>
            <p:nvPr/>
          </p:nvCxnSpPr>
          <p:spPr>
            <a:xfrm flipH="1" flipV="1">
              <a:off x="4783411" y="2109771"/>
              <a:ext cx="303857" cy="3530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066" name="Line 5066"/>
            <p:cNvCxnSpPr/>
            <p:nvPr/>
          </p:nvCxnSpPr>
          <p:spPr>
            <a:xfrm flipH="1" flipV="0">
              <a:off x="4626372" y="2109771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067" name="Line 5067"/>
            <p:cNvCxnSpPr/>
            <p:nvPr/>
          </p:nvCxnSpPr>
          <p:spPr>
            <a:xfrm flipH="1" flipV="1">
              <a:off x="4442290" y="2038596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068" name="Line 5068"/>
            <p:cNvCxnSpPr/>
            <p:nvPr/>
          </p:nvCxnSpPr>
          <p:spPr>
            <a:xfrm flipH="1" flipV="1">
              <a:off x="4763872" y="1761852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069" name="Line 5069"/>
            <p:cNvCxnSpPr/>
            <p:nvPr/>
          </p:nvCxnSpPr>
          <p:spPr>
            <a:xfrm flipH="0" flipV="1">
              <a:off x="4783411" y="2000850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070" name="Line 5070"/>
            <p:cNvCxnSpPr/>
            <p:nvPr/>
          </p:nvCxnSpPr>
          <p:spPr>
            <a:xfrm flipH="0" flipV="1">
              <a:off x="5087268" y="2077970"/>
              <a:ext cx="262413" cy="38488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071" name="Line 5071"/>
            <p:cNvCxnSpPr/>
            <p:nvPr/>
          </p:nvCxnSpPr>
          <p:spPr>
            <a:xfrm flipH="1" flipV="1">
              <a:off x="5008560" y="2006795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072" name="Line 5072"/>
            <p:cNvCxnSpPr/>
            <p:nvPr/>
          </p:nvCxnSpPr>
          <p:spPr>
            <a:xfrm flipH="1" flipV="1">
              <a:off x="5330142" y="1730051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073" name="Line 5073"/>
            <p:cNvCxnSpPr/>
            <p:nvPr/>
          </p:nvCxnSpPr>
          <p:spPr>
            <a:xfrm flipH="0" flipV="1">
              <a:off x="5349681" y="1969049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074" name="Line 5074"/>
            <p:cNvCxnSpPr/>
            <p:nvPr/>
          </p:nvCxnSpPr>
          <p:spPr>
            <a:xfrm flipH="0" flipV="0">
              <a:off x="5349681" y="2077970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075" name="Line 5075"/>
            <p:cNvCxnSpPr/>
            <p:nvPr/>
          </p:nvCxnSpPr>
          <p:spPr>
            <a:xfrm flipH="0" flipV="0">
              <a:off x="5087268" y="2462859"/>
              <a:ext cx="439692" cy="153855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076" name="Line 5076"/>
            <p:cNvCxnSpPr/>
            <p:nvPr/>
          </p:nvCxnSpPr>
          <p:spPr>
            <a:xfrm flipH="1" flipV="1">
              <a:off x="5507421" y="2268795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077" name="Line 5077"/>
            <p:cNvCxnSpPr/>
            <p:nvPr/>
          </p:nvCxnSpPr>
          <p:spPr>
            <a:xfrm flipH="0" flipV="1">
              <a:off x="5526960" y="2507793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078" name="Line 5078"/>
            <p:cNvCxnSpPr/>
            <p:nvPr/>
          </p:nvCxnSpPr>
          <p:spPr>
            <a:xfrm flipH="0" flipV="0">
              <a:off x="5526960" y="2616714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079" name="Line 5079"/>
            <p:cNvCxnSpPr/>
            <p:nvPr/>
          </p:nvCxnSpPr>
          <p:spPr>
            <a:xfrm flipH="1" flipV="0">
              <a:off x="5294760" y="2616714"/>
              <a:ext cx="232200" cy="2598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080" name="Line 5080"/>
            <p:cNvCxnSpPr/>
            <p:nvPr/>
          </p:nvCxnSpPr>
          <p:spPr>
            <a:xfrm flipH="0" flipV="1">
              <a:off x="5119740" y="2860063"/>
              <a:ext cx="550119" cy="181022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5081" name="Line 5081"/>
            <p:cNvCxnSpPr/>
            <p:nvPr/>
          </p:nvCxnSpPr>
          <p:spPr>
            <a:xfrm flipH="1" flipV="1">
              <a:off x="5366002" y="2506975"/>
              <a:ext cx="303857" cy="3530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082" name="Line 5082"/>
            <p:cNvCxnSpPr/>
            <p:nvPr/>
          </p:nvCxnSpPr>
          <p:spPr>
            <a:xfrm flipH="1" flipV="0">
              <a:off x="5208964" y="2506975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083" name="Line 5083"/>
            <p:cNvCxnSpPr/>
            <p:nvPr/>
          </p:nvCxnSpPr>
          <p:spPr>
            <a:xfrm flipH="1" flipV="1">
              <a:off x="5024881" y="2435800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084" name="Line 5084"/>
            <p:cNvCxnSpPr/>
            <p:nvPr/>
          </p:nvCxnSpPr>
          <p:spPr>
            <a:xfrm flipH="1" flipV="1">
              <a:off x="5346464" y="2159056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085" name="Line 5085"/>
            <p:cNvCxnSpPr/>
            <p:nvPr/>
          </p:nvCxnSpPr>
          <p:spPr>
            <a:xfrm flipH="0" flipV="1">
              <a:off x="5366002" y="2398054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086" name="Line 5086"/>
            <p:cNvCxnSpPr/>
            <p:nvPr/>
          </p:nvCxnSpPr>
          <p:spPr>
            <a:xfrm flipH="0" flipV="1">
              <a:off x="5669859" y="2475174"/>
              <a:ext cx="262413" cy="38488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087" name="Line 5087"/>
            <p:cNvCxnSpPr/>
            <p:nvPr/>
          </p:nvCxnSpPr>
          <p:spPr>
            <a:xfrm flipH="1" flipV="1">
              <a:off x="5591151" y="2403999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088" name="Line 5088"/>
            <p:cNvCxnSpPr/>
            <p:nvPr/>
          </p:nvCxnSpPr>
          <p:spPr>
            <a:xfrm flipH="1" flipV="1">
              <a:off x="5912734" y="2127255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089" name="Line 5089"/>
            <p:cNvCxnSpPr/>
            <p:nvPr/>
          </p:nvCxnSpPr>
          <p:spPr>
            <a:xfrm flipH="0" flipV="1">
              <a:off x="5932272" y="2366253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090" name="Line 5090"/>
            <p:cNvCxnSpPr/>
            <p:nvPr/>
          </p:nvCxnSpPr>
          <p:spPr>
            <a:xfrm flipH="0" flipV="0">
              <a:off x="5932272" y="2475174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091" name="Line 5091"/>
            <p:cNvCxnSpPr/>
            <p:nvPr/>
          </p:nvCxnSpPr>
          <p:spPr>
            <a:xfrm flipH="0" flipV="0">
              <a:off x="5669859" y="2860063"/>
              <a:ext cx="439692" cy="153855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092" name="Line 5092"/>
            <p:cNvCxnSpPr/>
            <p:nvPr/>
          </p:nvCxnSpPr>
          <p:spPr>
            <a:xfrm flipH="1" flipV="1">
              <a:off x="6090012" y="2665999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093" name="Line 5093"/>
            <p:cNvCxnSpPr/>
            <p:nvPr/>
          </p:nvCxnSpPr>
          <p:spPr>
            <a:xfrm flipH="0" flipV="1">
              <a:off x="6109551" y="2904997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094" name="Line 5094"/>
            <p:cNvCxnSpPr/>
            <p:nvPr/>
          </p:nvCxnSpPr>
          <p:spPr>
            <a:xfrm flipH="0" flipV="0">
              <a:off x="6109551" y="3013918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095" name="Line 5095"/>
            <p:cNvCxnSpPr/>
            <p:nvPr/>
          </p:nvCxnSpPr>
          <p:spPr>
            <a:xfrm flipH="1" flipV="0">
              <a:off x="5877351" y="3013918"/>
              <a:ext cx="232200" cy="2598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096" name="Line 5096"/>
            <p:cNvCxnSpPr/>
            <p:nvPr/>
          </p:nvCxnSpPr>
          <p:spPr>
            <a:xfrm flipH="1" flipV="0">
              <a:off x="5635047" y="2860063"/>
              <a:ext cx="34812" cy="46453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097" name="Line 5097"/>
            <p:cNvCxnSpPr/>
            <p:nvPr/>
          </p:nvCxnSpPr>
          <p:spPr>
            <a:xfrm flipH="0" flipV="1">
              <a:off x="5635047" y="3215673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098" name="Line 5098"/>
            <p:cNvCxnSpPr/>
            <p:nvPr/>
          </p:nvCxnSpPr>
          <p:spPr>
            <a:xfrm flipH="0" flipV="0">
              <a:off x="5635047" y="3324594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099" name="Line 5099"/>
            <p:cNvCxnSpPr/>
            <p:nvPr/>
          </p:nvCxnSpPr>
          <p:spPr>
            <a:xfrm flipH="1" flipV="0">
              <a:off x="5402847" y="3324594"/>
              <a:ext cx="232200" cy="2598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100" name="Line 5100"/>
            <p:cNvCxnSpPr/>
            <p:nvPr/>
          </p:nvCxnSpPr>
          <p:spPr>
            <a:xfrm flipH="1" flipV="1">
              <a:off x="5323971" y="3167555"/>
              <a:ext cx="311076" cy="1570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101" name="Line 5101"/>
            <p:cNvCxnSpPr/>
            <p:nvPr/>
          </p:nvCxnSpPr>
          <p:spPr>
            <a:xfrm flipH="0" flipV="0">
              <a:off x="5119740" y="3041085"/>
              <a:ext cx="317235" cy="484522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5102" name="Line 5102"/>
            <p:cNvCxnSpPr/>
            <p:nvPr/>
          </p:nvCxnSpPr>
          <p:spPr>
            <a:xfrm flipH="0" flipV="1">
              <a:off x="5436975" y="3140718"/>
              <a:ext cx="262413" cy="38488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103" name="Line 5103"/>
            <p:cNvCxnSpPr/>
            <p:nvPr/>
          </p:nvCxnSpPr>
          <p:spPr>
            <a:xfrm flipH="1" flipV="1">
              <a:off x="5358267" y="3069543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104" name="Line 5104"/>
            <p:cNvCxnSpPr/>
            <p:nvPr/>
          </p:nvCxnSpPr>
          <p:spPr>
            <a:xfrm flipH="1" flipV="1">
              <a:off x="5679850" y="2792799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105" name="Line 5105"/>
            <p:cNvCxnSpPr/>
            <p:nvPr/>
          </p:nvCxnSpPr>
          <p:spPr>
            <a:xfrm flipH="0" flipV="1">
              <a:off x="5699388" y="3031797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106" name="Line 5106"/>
            <p:cNvCxnSpPr/>
            <p:nvPr/>
          </p:nvCxnSpPr>
          <p:spPr>
            <a:xfrm flipH="0" flipV="0">
              <a:off x="5699388" y="3140718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107" name="Line 5107"/>
            <p:cNvCxnSpPr/>
            <p:nvPr/>
          </p:nvCxnSpPr>
          <p:spPr>
            <a:xfrm flipH="0" flipV="0">
              <a:off x="5436975" y="3525608"/>
              <a:ext cx="439692" cy="153855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108" name="Line 5108"/>
            <p:cNvCxnSpPr/>
            <p:nvPr/>
          </p:nvCxnSpPr>
          <p:spPr>
            <a:xfrm flipH="1" flipV="1">
              <a:off x="5857129" y="3331543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109" name="Line 5109"/>
            <p:cNvCxnSpPr/>
            <p:nvPr/>
          </p:nvCxnSpPr>
          <p:spPr>
            <a:xfrm flipH="0" flipV="1">
              <a:off x="5876667" y="3570541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110" name="Line 5110"/>
            <p:cNvCxnSpPr/>
            <p:nvPr/>
          </p:nvCxnSpPr>
          <p:spPr>
            <a:xfrm flipH="0" flipV="0">
              <a:off x="5876667" y="3679462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111" name="Line 5111"/>
            <p:cNvCxnSpPr/>
            <p:nvPr/>
          </p:nvCxnSpPr>
          <p:spPr>
            <a:xfrm flipH="1" flipV="0">
              <a:off x="5644467" y="3679462"/>
              <a:ext cx="232200" cy="2598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112" name="Line 5112"/>
            <p:cNvCxnSpPr/>
            <p:nvPr/>
          </p:nvCxnSpPr>
          <p:spPr>
            <a:xfrm flipH="1" flipV="0">
              <a:off x="5402164" y="3525608"/>
              <a:ext cx="34812" cy="46453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113" name="Line 5113"/>
            <p:cNvCxnSpPr/>
            <p:nvPr/>
          </p:nvCxnSpPr>
          <p:spPr>
            <a:xfrm flipH="0" flipV="1">
              <a:off x="5402164" y="3881217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114" name="Line 5114"/>
            <p:cNvCxnSpPr/>
            <p:nvPr/>
          </p:nvCxnSpPr>
          <p:spPr>
            <a:xfrm flipH="0" flipV="0">
              <a:off x="5402164" y="3990138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115" name="Line 5115"/>
            <p:cNvCxnSpPr/>
            <p:nvPr/>
          </p:nvCxnSpPr>
          <p:spPr>
            <a:xfrm flipH="1" flipV="0">
              <a:off x="5169964" y="3990138"/>
              <a:ext cx="232200" cy="2598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116" name="Line 5116"/>
            <p:cNvCxnSpPr/>
            <p:nvPr/>
          </p:nvCxnSpPr>
          <p:spPr>
            <a:xfrm flipH="1" flipV="1">
              <a:off x="5091087" y="3833099"/>
              <a:ext cx="311076" cy="1570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117" name="Line 5117"/>
            <p:cNvCxnSpPr/>
            <p:nvPr/>
          </p:nvCxnSpPr>
          <p:spPr>
            <a:xfrm flipH="1" flipV="0">
              <a:off x="4979263" y="3525608"/>
              <a:ext cx="457712" cy="8660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118" name="Line 5118"/>
            <p:cNvCxnSpPr/>
            <p:nvPr/>
          </p:nvCxnSpPr>
          <p:spPr>
            <a:xfrm flipH="0" flipV="0">
              <a:off x="4979263" y="3612211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119" name="Line 5119"/>
            <p:cNvCxnSpPr/>
            <p:nvPr/>
          </p:nvCxnSpPr>
          <p:spPr>
            <a:xfrm flipH="1" flipV="0">
              <a:off x="4747063" y="3612211"/>
              <a:ext cx="232200" cy="2598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120" name="Line 5120"/>
            <p:cNvCxnSpPr/>
            <p:nvPr/>
          </p:nvCxnSpPr>
          <p:spPr>
            <a:xfrm flipH="1" flipV="1">
              <a:off x="4668187" y="3455173"/>
              <a:ext cx="311076" cy="1570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121" name="Line 5121"/>
            <p:cNvCxnSpPr/>
            <p:nvPr/>
          </p:nvCxnSpPr>
          <p:spPr>
            <a:xfrm flipH="0" flipV="1">
              <a:off x="4979263" y="3271090"/>
              <a:ext cx="71175" cy="3411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122" name="Line 5122"/>
            <p:cNvCxnSpPr/>
            <p:nvPr/>
          </p:nvCxnSpPr>
          <p:spPr>
            <a:xfrm flipH="1" flipV="1">
              <a:off x="5406992" y="3022529"/>
              <a:ext cx="40371" cy="718867"/>
            </a:xfrm>
            <a:prstGeom prst="line">
              <a:avLst/>
            </a:prstGeom>
            <a:ln w="1270">
              <a:solidFill>
                <a:srgbClr val="ff3300">
                  <a:alpha val="97222"/>
                </a:srgbClr>
              </a:solidFill>
              <a:prstDash val="solid"/>
            </a:ln>
          </p:spPr>
        </p:cxnSp>
        <p:cxnSp>
          <p:nvCxnSpPr>
            <p:cNvPr id="5123" name="Line 5123"/>
            <p:cNvCxnSpPr/>
            <p:nvPr/>
          </p:nvCxnSpPr>
          <p:spPr>
            <a:xfrm flipH="1" flipV="0">
              <a:off x="4803703" y="3022529"/>
              <a:ext cx="603289" cy="290529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5124" name="Line 5124"/>
            <p:cNvCxnSpPr/>
            <p:nvPr/>
          </p:nvCxnSpPr>
          <p:spPr>
            <a:xfrm flipH="0" flipV="0">
              <a:off x="4803703" y="3313058"/>
              <a:ext cx="431829" cy="38590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5125" name="Line 5125"/>
            <p:cNvCxnSpPr/>
            <p:nvPr/>
          </p:nvCxnSpPr>
          <p:spPr>
            <a:xfrm flipH="0" flipV="1">
              <a:off x="5235532" y="3259272"/>
              <a:ext cx="153855" cy="43969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126" name="Line 5126"/>
            <p:cNvCxnSpPr/>
            <p:nvPr/>
          </p:nvCxnSpPr>
          <p:spPr>
            <a:xfrm flipH="1" flipV="0">
              <a:off x="5041468" y="3259272"/>
              <a:ext cx="347919" cy="195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127" name="Line 5127"/>
            <p:cNvCxnSpPr/>
            <p:nvPr/>
          </p:nvCxnSpPr>
          <p:spPr>
            <a:xfrm flipH="1" flipV="1">
              <a:off x="5280466" y="2928265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128" name="Line 5128"/>
            <p:cNvCxnSpPr/>
            <p:nvPr/>
          </p:nvCxnSpPr>
          <p:spPr>
            <a:xfrm flipH="0" flipV="1">
              <a:off x="5389387" y="3068391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129" name="Line 5129"/>
            <p:cNvCxnSpPr/>
            <p:nvPr/>
          </p:nvCxnSpPr>
          <p:spPr>
            <a:xfrm flipH="0" flipV="0">
              <a:off x="5389387" y="3259272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130" name="Line 5130"/>
            <p:cNvCxnSpPr/>
            <p:nvPr/>
          </p:nvCxnSpPr>
          <p:spPr>
            <a:xfrm flipH="0" flipV="0">
              <a:off x="5235532" y="3698964"/>
              <a:ext cx="464530" cy="348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131" name="Line 5131"/>
            <p:cNvCxnSpPr/>
            <p:nvPr/>
          </p:nvCxnSpPr>
          <p:spPr>
            <a:xfrm flipH="1" flipV="1">
              <a:off x="5591141" y="3402768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132" name="Line 5132"/>
            <p:cNvCxnSpPr/>
            <p:nvPr/>
          </p:nvCxnSpPr>
          <p:spPr>
            <a:xfrm flipH="0" flipV="1">
              <a:off x="5700062" y="3542895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133" name="Line 5133"/>
            <p:cNvCxnSpPr/>
            <p:nvPr/>
          </p:nvCxnSpPr>
          <p:spPr>
            <a:xfrm flipH="0" flipV="0">
              <a:off x="5700062" y="3733775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134" name="Line 5134"/>
            <p:cNvCxnSpPr/>
            <p:nvPr/>
          </p:nvCxnSpPr>
          <p:spPr>
            <a:xfrm flipH="1" flipV="0">
              <a:off x="5543024" y="3733775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135" name="Line 5135"/>
            <p:cNvCxnSpPr/>
            <p:nvPr/>
          </p:nvCxnSpPr>
          <p:spPr>
            <a:xfrm flipH="0" flipV="0">
              <a:off x="5235532" y="3698964"/>
              <a:ext cx="86604" cy="4577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136" name="Line 5136"/>
            <p:cNvCxnSpPr/>
            <p:nvPr/>
          </p:nvCxnSpPr>
          <p:spPr>
            <a:xfrm flipH="0" flipV="1">
              <a:off x="5322136" y="3965795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137" name="Line 5137"/>
            <p:cNvCxnSpPr/>
            <p:nvPr/>
          </p:nvCxnSpPr>
          <p:spPr>
            <a:xfrm flipH="0" flipV="0">
              <a:off x="5322136" y="4156675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138" name="Line 5138"/>
            <p:cNvCxnSpPr/>
            <p:nvPr/>
          </p:nvCxnSpPr>
          <p:spPr>
            <a:xfrm flipH="1" flipV="0">
              <a:off x="5165097" y="4156675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139" name="Line 5139"/>
            <p:cNvCxnSpPr/>
            <p:nvPr/>
          </p:nvCxnSpPr>
          <p:spPr>
            <a:xfrm flipH="1" flipV="1">
              <a:off x="4981015" y="4085500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140" name="Line 5140"/>
            <p:cNvCxnSpPr/>
            <p:nvPr/>
          </p:nvCxnSpPr>
          <p:spPr>
            <a:xfrm flipH="1" flipV="0">
              <a:off x="4815831" y="3698964"/>
              <a:ext cx="419701" cy="20211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141" name="Line 5141"/>
            <p:cNvCxnSpPr/>
            <p:nvPr/>
          </p:nvCxnSpPr>
          <p:spPr>
            <a:xfrm flipH="0" flipV="0">
              <a:off x="4815831" y="3901081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142" name="Line 5142"/>
            <p:cNvCxnSpPr/>
            <p:nvPr/>
          </p:nvCxnSpPr>
          <p:spPr>
            <a:xfrm flipH="1" flipV="0">
              <a:off x="4658792" y="3901081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143" name="Line 5143"/>
            <p:cNvCxnSpPr/>
            <p:nvPr/>
          </p:nvCxnSpPr>
          <p:spPr>
            <a:xfrm flipH="1" flipV="1">
              <a:off x="4474710" y="3829906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144" name="Line 5144"/>
            <p:cNvCxnSpPr/>
            <p:nvPr/>
          </p:nvCxnSpPr>
          <p:spPr>
            <a:xfrm flipH="1" flipV="1">
              <a:off x="4796292" y="3553162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145" name="Line 5145"/>
            <p:cNvCxnSpPr/>
            <p:nvPr/>
          </p:nvCxnSpPr>
          <p:spPr>
            <a:xfrm flipH="1" flipV="0">
              <a:off x="4542712" y="3313058"/>
              <a:ext cx="260991" cy="516995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5146" name="Line 5146"/>
            <p:cNvCxnSpPr/>
            <p:nvPr/>
          </p:nvCxnSpPr>
          <p:spPr>
            <a:xfrm flipH="0" flipV="0">
              <a:off x="4542712" y="3830052"/>
              <a:ext cx="464530" cy="348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147" name="Line 5147"/>
            <p:cNvCxnSpPr/>
            <p:nvPr/>
          </p:nvCxnSpPr>
          <p:spPr>
            <a:xfrm flipH="1" flipV="1">
              <a:off x="4898321" y="3533857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148" name="Line 5148"/>
            <p:cNvCxnSpPr/>
            <p:nvPr/>
          </p:nvCxnSpPr>
          <p:spPr>
            <a:xfrm flipH="0" flipV="1">
              <a:off x="5007242" y="3673983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149" name="Line 5149"/>
            <p:cNvCxnSpPr/>
            <p:nvPr/>
          </p:nvCxnSpPr>
          <p:spPr>
            <a:xfrm flipH="0" flipV="0">
              <a:off x="5007242" y="3864864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150" name="Line 5150"/>
            <p:cNvCxnSpPr/>
            <p:nvPr/>
          </p:nvCxnSpPr>
          <p:spPr>
            <a:xfrm flipH="1" flipV="0">
              <a:off x="4850204" y="3864864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151" name="Line 5151"/>
            <p:cNvCxnSpPr/>
            <p:nvPr/>
          </p:nvCxnSpPr>
          <p:spPr>
            <a:xfrm flipH="0" flipV="0">
              <a:off x="4542712" y="3830052"/>
              <a:ext cx="86604" cy="4577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152" name="Line 5152"/>
            <p:cNvCxnSpPr/>
            <p:nvPr/>
          </p:nvCxnSpPr>
          <p:spPr>
            <a:xfrm flipH="0" flipV="1">
              <a:off x="4629316" y="4096883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153" name="Line 5153"/>
            <p:cNvCxnSpPr/>
            <p:nvPr/>
          </p:nvCxnSpPr>
          <p:spPr>
            <a:xfrm flipH="0" flipV="0">
              <a:off x="4629316" y="4287764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154" name="Line 5154"/>
            <p:cNvCxnSpPr/>
            <p:nvPr/>
          </p:nvCxnSpPr>
          <p:spPr>
            <a:xfrm flipH="1" flipV="0">
              <a:off x="4472277" y="4287764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155" name="Line 5155"/>
            <p:cNvCxnSpPr/>
            <p:nvPr/>
          </p:nvCxnSpPr>
          <p:spPr>
            <a:xfrm flipH="1" flipV="1">
              <a:off x="4288195" y="4216589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156" name="Line 5156"/>
            <p:cNvCxnSpPr/>
            <p:nvPr/>
          </p:nvCxnSpPr>
          <p:spPr>
            <a:xfrm flipH="1" flipV="0">
              <a:off x="4123011" y="3830052"/>
              <a:ext cx="419701" cy="20211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157" name="Line 5157"/>
            <p:cNvCxnSpPr/>
            <p:nvPr/>
          </p:nvCxnSpPr>
          <p:spPr>
            <a:xfrm flipH="0" flipV="0">
              <a:off x="4123011" y="4032169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158" name="Line 5158"/>
            <p:cNvCxnSpPr/>
            <p:nvPr/>
          </p:nvCxnSpPr>
          <p:spPr>
            <a:xfrm flipH="1" flipV="0">
              <a:off x="3965972" y="4032169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159" name="Line 5159"/>
            <p:cNvCxnSpPr/>
            <p:nvPr/>
          </p:nvCxnSpPr>
          <p:spPr>
            <a:xfrm flipH="1" flipV="1">
              <a:off x="3781890" y="3960994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160" name="Line 5160"/>
            <p:cNvCxnSpPr/>
            <p:nvPr/>
          </p:nvCxnSpPr>
          <p:spPr>
            <a:xfrm flipH="1" flipV="1">
              <a:off x="4103472" y="3684250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161" name="Line 5161"/>
            <p:cNvCxnSpPr/>
            <p:nvPr/>
          </p:nvCxnSpPr>
          <p:spPr>
            <a:xfrm flipH="1" flipV="1">
              <a:off x="4238855" y="3476964"/>
              <a:ext cx="303857" cy="3530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162" name="Line 5162"/>
            <p:cNvCxnSpPr/>
            <p:nvPr/>
          </p:nvCxnSpPr>
          <p:spPr>
            <a:xfrm flipH="1" flipV="0">
              <a:off x="4081816" y="3476964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163" name="Line 5163"/>
            <p:cNvCxnSpPr/>
            <p:nvPr/>
          </p:nvCxnSpPr>
          <p:spPr>
            <a:xfrm flipH="1" flipV="1">
              <a:off x="3897734" y="3405789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164" name="Line 5164"/>
            <p:cNvCxnSpPr/>
            <p:nvPr/>
          </p:nvCxnSpPr>
          <p:spPr>
            <a:xfrm flipH="1" flipV="1">
              <a:off x="4219316" y="3129045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165" name="Line 5165"/>
            <p:cNvCxnSpPr/>
            <p:nvPr/>
          </p:nvCxnSpPr>
          <p:spPr>
            <a:xfrm flipH="0" flipV="1">
              <a:off x="4238855" y="3368043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166" name="Line 5166"/>
            <p:cNvCxnSpPr/>
            <p:nvPr/>
          </p:nvCxnSpPr>
          <p:spPr>
            <a:xfrm flipH="1" flipV="1">
              <a:off x="4236775" y="3194768"/>
              <a:ext cx="566928" cy="118290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5167" name="Line 5167"/>
            <p:cNvCxnSpPr/>
            <p:nvPr/>
          </p:nvCxnSpPr>
          <p:spPr>
            <a:xfrm flipH="0" flipV="0">
              <a:off x="4236775" y="3194768"/>
              <a:ext cx="86604" cy="4577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168" name="Line 5168"/>
            <p:cNvCxnSpPr/>
            <p:nvPr/>
          </p:nvCxnSpPr>
          <p:spPr>
            <a:xfrm flipH="0" flipV="1">
              <a:off x="4323379" y="3461599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169" name="Line 5169"/>
            <p:cNvCxnSpPr/>
            <p:nvPr/>
          </p:nvCxnSpPr>
          <p:spPr>
            <a:xfrm flipH="0" flipV="0">
              <a:off x="4323379" y="3652479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170" name="Line 5170"/>
            <p:cNvCxnSpPr/>
            <p:nvPr/>
          </p:nvCxnSpPr>
          <p:spPr>
            <a:xfrm flipH="1" flipV="0">
              <a:off x="4166340" y="3652479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171" name="Line 5171"/>
            <p:cNvCxnSpPr/>
            <p:nvPr/>
          </p:nvCxnSpPr>
          <p:spPr>
            <a:xfrm flipH="1" flipV="1">
              <a:off x="3982258" y="3581304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172" name="Line 5172"/>
            <p:cNvCxnSpPr/>
            <p:nvPr/>
          </p:nvCxnSpPr>
          <p:spPr>
            <a:xfrm flipH="1" flipV="0">
              <a:off x="3817074" y="3194768"/>
              <a:ext cx="419701" cy="20211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173" name="Line 5173"/>
            <p:cNvCxnSpPr/>
            <p:nvPr/>
          </p:nvCxnSpPr>
          <p:spPr>
            <a:xfrm flipH="0" flipV="0">
              <a:off x="3817074" y="3396885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174" name="Line 5174"/>
            <p:cNvCxnSpPr/>
            <p:nvPr/>
          </p:nvCxnSpPr>
          <p:spPr>
            <a:xfrm flipH="1" flipV="0">
              <a:off x="3660036" y="3396885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175" name="Line 5175"/>
            <p:cNvCxnSpPr/>
            <p:nvPr/>
          </p:nvCxnSpPr>
          <p:spPr>
            <a:xfrm flipH="1" flipV="1">
              <a:off x="3475953" y="3325710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176" name="Line 5176"/>
            <p:cNvCxnSpPr/>
            <p:nvPr/>
          </p:nvCxnSpPr>
          <p:spPr>
            <a:xfrm flipH="1" flipV="1">
              <a:off x="3797535" y="3048966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177" name="Line 5177"/>
            <p:cNvCxnSpPr/>
            <p:nvPr/>
          </p:nvCxnSpPr>
          <p:spPr>
            <a:xfrm flipH="1" flipV="1">
              <a:off x="3932918" y="2841679"/>
              <a:ext cx="303857" cy="3530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178" name="Line 5178"/>
            <p:cNvCxnSpPr/>
            <p:nvPr/>
          </p:nvCxnSpPr>
          <p:spPr>
            <a:xfrm flipH="1" flipV="0">
              <a:off x="3775880" y="2841679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179" name="Line 5179"/>
            <p:cNvCxnSpPr/>
            <p:nvPr/>
          </p:nvCxnSpPr>
          <p:spPr>
            <a:xfrm flipH="1" flipV="1">
              <a:off x="3591797" y="2770504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180" name="Line 5180"/>
            <p:cNvCxnSpPr/>
            <p:nvPr/>
          </p:nvCxnSpPr>
          <p:spPr>
            <a:xfrm flipH="1" flipV="1">
              <a:off x="3913379" y="2493760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181" name="Line 5181"/>
            <p:cNvCxnSpPr/>
            <p:nvPr/>
          </p:nvCxnSpPr>
          <p:spPr>
            <a:xfrm flipH="0" flipV="1">
              <a:off x="3932918" y="2732758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182" name="Line 5182"/>
            <p:cNvCxnSpPr/>
            <p:nvPr/>
          </p:nvCxnSpPr>
          <p:spPr>
            <a:xfrm flipH="0" flipV="1">
              <a:off x="4236775" y="2809878"/>
              <a:ext cx="262413" cy="38488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183" name="Line 5183"/>
            <p:cNvCxnSpPr/>
            <p:nvPr/>
          </p:nvCxnSpPr>
          <p:spPr>
            <a:xfrm flipH="1" flipV="1">
              <a:off x="4158067" y="2738703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184" name="Line 5184"/>
            <p:cNvCxnSpPr/>
            <p:nvPr/>
          </p:nvCxnSpPr>
          <p:spPr>
            <a:xfrm flipH="1" flipV="1">
              <a:off x="4479649" y="2461959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185" name="Line 5185"/>
            <p:cNvCxnSpPr/>
            <p:nvPr/>
          </p:nvCxnSpPr>
          <p:spPr>
            <a:xfrm flipH="0" flipV="1">
              <a:off x="4499188" y="2700957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186" name="Line 5186"/>
            <p:cNvCxnSpPr/>
            <p:nvPr/>
          </p:nvCxnSpPr>
          <p:spPr>
            <a:xfrm flipH="0" flipV="0">
              <a:off x="4499188" y="2809878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187" name="Line 5187"/>
            <p:cNvCxnSpPr/>
            <p:nvPr/>
          </p:nvCxnSpPr>
          <p:spPr>
            <a:xfrm flipH="1" flipV="1">
              <a:off x="4771230" y="2734832"/>
              <a:ext cx="32472" cy="57822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5188" name="Line 5188"/>
            <p:cNvCxnSpPr/>
            <p:nvPr/>
          </p:nvCxnSpPr>
          <p:spPr>
            <a:xfrm flipH="1" flipV="0">
              <a:off x="4351529" y="2734832"/>
              <a:ext cx="419701" cy="20211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189" name="Line 5189"/>
            <p:cNvCxnSpPr/>
            <p:nvPr/>
          </p:nvCxnSpPr>
          <p:spPr>
            <a:xfrm flipH="0" flipV="0">
              <a:off x="4351529" y="2936949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190" name="Line 5190"/>
            <p:cNvCxnSpPr/>
            <p:nvPr/>
          </p:nvCxnSpPr>
          <p:spPr>
            <a:xfrm flipH="1" flipV="0">
              <a:off x="4194491" y="2936949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191" name="Line 5191"/>
            <p:cNvCxnSpPr/>
            <p:nvPr/>
          </p:nvCxnSpPr>
          <p:spPr>
            <a:xfrm flipH="1" flipV="1">
              <a:off x="4010409" y="2865774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192" name="Line 5192"/>
            <p:cNvCxnSpPr/>
            <p:nvPr/>
          </p:nvCxnSpPr>
          <p:spPr>
            <a:xfrm flipH="1" flipV="1">
              <a:off x="4331991" y="2589030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193" name="Line 5193"/>
            <p:cNvCxnSpPr/>
            <p:nvPr/>
          </p:nvCxnSpPr>
          <p:spPr>
            <a:xfrm flipH="1" flipV="1">
              <a:off x="4467374" y="2381743"/>
              <a:ext cx="303857" cy="3530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194" name="Line 5194"/>
            <p:cNvCxnSpPr/>
            <p:nvPr/>
          </p:nvCxnSpPr>
          <p:spPr>
            <a:xfrm flipH="1" flipV="0">
              <a:off x="4310335" y="2381743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195" name="Line 5195"/>
            <p:cNvCxnSpPr/>
            <p:nvPr/>
          </p:nvCxnSpPr>
          <p:spPr>
            <a:xfrm flipH="1" flipV="1">
              <a:off x="4126253" y="2310568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196" name="Line 5196"/>
            <p:cNvCxnSpPr/>
            <p:nvPr/>
          </p:nvCxnSpPr>
          <p:spPr>
            <a:xfrm flipH="1" flipV="1">
              <a:off x="4447835" y="2033824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197" name="Line 5197"/>
            <p:cNvCxnSpPr/>
            <p:nvPr/>
          </p:nvCxnSpPr>
          <p:spPr>
            <a:xfrm flipH="0" flipV="1">
              <a:off x="4467374" y="2272822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198" name="Line 5198"/>
            <p:cNvCxnSpPr/>
            <p:nvPr/>
          </p:nvCxnSpPr>
          <p:spPr>
            <a:xfrm flipH="0" flipV="1">
              <a:off x="4771230" y="2349942"/>
              <a:ext cx="262413" cy="38488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199" name="Line 5199"/>
            <p:cNvCxnSpPr/>
            <p:nvPr/>
          </p:nvCxnSpPr>
          <p:spPr>
            <a:xfrm flipH="1" flipV="1">
              <a:off x="4692523" y="2278767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200" name="Line 5200"/>
            <p:cNvCxnSpPr/>
            <p:nvPr/>
          </p:nvCxnSpPr>
          <p:spPr>
            <a:xfrm flipH="1" flipV="1">
              <a:off x="5014105" y="2002023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201" name="Line 5201"/>
            <p:cNvCxnSpPr/>
            <p:nvPr/>
          </p:nvCxnSpPr>
          <p:spPr>
            <a:xfrm flipH="0" flipV="1">
              <a:off x="5033644" y="2241021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202" name="Line 5202"/>
            <p:cNvCxnSpPr/>
            <p:nvPr/>
          </p:nvCxnSpPr>
          <p:spPr>
            <a:xfrm flipH="0" flipV="0">
              <a:off x="5033644" y="2349942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203" name="Line 5203"/>
            <p:cNvCxnSpPr/>
            <p:nvPr/>
          </p:nvCxnSpPr>
          <p:spPr>
            <a:xfrm flipH="0" flipV="0">
              <a:off x="4771230" y="2734832"/>
              <a:ext cx="439692" cy="153855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204" name="Line 5204"/>
            <p:cNvCxnSpPr/>
            <p:nvPr/>
          </p:nvCxnSpPr>
          <p:spPr>
            <a:xfrm flipH="1" flipV="1">
              <a:off x="5191384" y="2540767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205" name="Line 5205"/>
            <p:cNvCxnSpPr/>
            <p:nvPr/>
          </p:nvCxnSpPr>
          <p:spPr>
            <a:xfrm flipH="0" flipV="1">
              <a:off x="5210922" y="2779765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206" name="Line 5206"/>
            <p:cNvCxnSpPr/>
            <p:nvPr/>
          </p:nvCxnSpPr>
          <p:spPr>
            <a:xfrm flipH="0" flipV="0">
              <a:off x="5210922" y="2888686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207" name="Line 5207"/>
            <p:cNvCxnSpPr/>
            <p:nvPr/>
          </p:nvCxnSpPr>
          <p:spPr>
            <a:xfrm flipH="1" flipV="0">
              <a:off x="4978722" y="2888686"/>
              <a:ext cx="232200" cy="2598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208" name="Line 5208"/>
            <p:cNvCxnSpPr/>
            <p:nvPr/>
          </p:nvCxnSpPr>
          <p:spPr>
            <a:xfrm flipH="1" flipV="1">
              <a:off x="4970220" y="2514991"/>
              <a:ext cx="436772" cy="507538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5209" name="Line 5209"/>
            <p:cNvCxnSpPr/>
            <p:nvPr/>
          </p:nvCxnSpPr>
          <p:spPr>
            <a:xfrm flipH="1" flipV="0">
              <a:off x="4709229" y="2514991"/>
              <a:ext cx="260991" cy="516995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5210" name="Line 5210"/>
            <p:cNvCxnSpPr/>
            <p:nvPr/>
          </p:nvCxnSpPr>
          <p:spPr>
            <a:xfrm flipH="0" flipV="0">
              <a:off x="4709229" y="3031986"/>
              <a:ext cx="464530" cy="348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211" name="Line 5211"/>
            <p:cNvCxnSpPr/>
            <p:nvPr/>
          </p:nvCxnSpPr>
          <p:spPr>
            <a:xfrm flipH="1" flipV="1">
              <a:off x="5064838" y="2735790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212" name="Line 5212"/>
            <p:cNvCxnSpPr/>
            <p:nvPr/>
          </p:nvCxnSpPr>
          <p:spPr>
            <a:xfrm flipH="0" flipV="1">
              <a:off x="5173759" y="2875917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213" name="Line 5213"/>
            <p:cNvCxnSpPr/>
            <p:nvPr/>
          </p:nvCxnSpPr>
          <p:spPr>
            <a:xfrm flipH="0" flipV="0">
              <a:off x="5173759" y="3066797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214" name="Line 5214"/>
            <p:cNvCxnSpPr/>
            <p:nvPr/>
          </p:nvCxnSpPr>
          <p:spPr>
            <a:xfrm flipH="1" flipV="0">
              <a:off x="5016721" y="3066797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215" name="Line 5215"/>
            <p:cNvCxnSpPr/>
            <p:nvPr/>
          </p:nvCxnSpPr>
          <p:spPr>
            <a:xfrm flipH="0" flipV="0">
              <a:off x="4709229" y="3031986"/>
              <a:ext cx="86604" cy="4577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216" name="Line 5216"/>
            <p:cNvCxnSpPr/>
            <p:nvPr/>
          </p:nvCxnSpPr>
          <p:spPr>
            <a:xfrm flipH="0" flipV="1">
              <a:off x="4795833" y="3298817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217" name="Line 5217"/>
            <p:cNvCxnSpPr/>
            <p:nvPr/>
          </p:nvCxnSpPr>
          <p:spPr>
            <a:xfrm flipH="0" flipV="0">
              <a:off x="4795833" y="3489698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218" name="Line 5218"/>
            <p:cNvCxnSpPr/>
            <p:nvPr/>
          </p:nvCxnSpPr>
          <p:spPr>
            <a:xfrm flipH="1" flipV="0">
              <a:off x="4638794" y="3489698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219" name="Line 5219"/>
            <p:cNvCxnSpPr/>
            <p:nvPr/>
          </p:nvCxnSpPr>
          <p:spPr>
            <a:xfrm flipH="1" flipV="1">
              <a:off x="4454712" y="3418522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220" name="Line 5220"/>
            <p:cNvCxnSpPr/>
            <p:nvPr/>
          </p:nvCxnSpPr>
          <p:spPr>
            <a:xfrm flipH="1" flipV="0">
              <a:off x="4289528" y="3031986"/>
              <a:ext cx="419701" cy="20211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221" name="Line 5221"/>
            <p:cNvCxnSpPr/>
            <p:nvPr/>
          </p:nvCxnSpPr>
          <p:spPr>
            <a:xfrm flipH="0" flipV="0">
              <a:off x="4289528" y="3234103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222" name="Line 5222"/>
            <p:cNvCxnSpPr/>
            <p:nvPr/>
          </p:nvCxnSpPr>
          <p:spPr>
            <a:xfrm flipH="1" flipV="0">
              <a:off x="4132490" y="3234103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223" name="Line 5223"/>
            <p:cNvCxnSpPr/>
            <p:nvPr/>
          </p:nvCxnSpPr>
          <p:spPr>
            <a:xfrm flipH="1" flipV="1">
              <a:off x="3948407" y="3162928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224" name="Line 5224"/>
            <p:cNvCxnSpPr/>
            <p:nvPr/>
          </p:nvCxnSpPr>
          <p:spPr>
            <a:xfrm flipH="1" flipV="1">
              <a:off x="4269989" y="2886184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225" name="Line 5225"/>
            <p:cNvCxnSpPr/>
            <p:nvPr/>
          </p:nvCxnSpPr>
          <p:spPr>
            <a:xfrm flipH="1" flipV="1">
              <a:off x="4405372" y="2678898"/>
              <a:ext cx="303857" cy="3530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226" name="Line 5226"/>
            <p:cNvCxnSpPr/>
            <p:nvPr/>
          </p:nvCxnSpPr>
          <p:spPr>
            <a:xfrm flipH="1" flipV="0">
              <a:off x="4248334" y="2678898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227" name="Line 5227"/>
            <p:cNvCxnSpPr/>
            <p:nvPr/>
          </p:nvCxnSpPr>
          <p:spPr>
            <a:xfrm flipH="1" flipV="1">
              <a:off x="4064251" y="2607722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228" name="Line 5228"/>
            <p:cNvCxnSpPr/>
            <p:nvPr/>
          </p:nvCxnSpPr>
          <p:spPr>
            <a:xfrm flipH="1" flipV="1">
              <a:off x="4385833" y="2330978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229" name="Line 5229"/>
            <p:cNvCxnSpPr/>
            <p:nvPr/>
          </p:nvCxnSpPr>
          <p:spPr>
            <a:xfrm flipH="0" flipV="1">
              <a:off x="4405372" y="2569976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230" name="Line 5230"/>
            <p:cNvCxnSpPr/>
            <p:nvPr/>
          </p:nvCxnSpPr>
          <p:spPr>
            <a:xfrm flipH="1" flipV="1">
              <a:off x="4403292" y="2396701"/>
              <a:ext cx="566928" cy="118290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5231" name="Line 5231"/>
            <p:cNvCxnSpPr/>
            <p:nvPr/>
          </p:nvCxnSpPr>
          <p:spPr>
            <a:xfrm flipH="0" flipV="0">
              <a:off x="4403292" y="2396701"/>
              <a:ext cx="86604" cy="4577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232" name="Line 5232"/>
            <p:cNvCxnSpPr/>
            <p:nvPr/>
          </p:nvCxnSpPr>
          <p:spPr>
            <a:xfrm flipH="0" flipV="1">
              <a:off x="4489896" y="2663533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233" name="Line 5233"/>
            <p:cNvCxnSpPr/>
            <p:nvPr/>
          </p:nvCxnSpPr>
          <p:spPr>
            <a:xfrm flipH="0" flipV="0">
              <a:off x="4489896" y="2854413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234" name="Line 5234"/>
            <p:cNvCxnSpPr/>
            <p:nvPr/>
          </p:nvCxnSpPr>
          <p:spPr>
            <a:xfrm flipH="1" flipV="0">
              <a:off x="4332857" y="2854413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235" name="Line 5235"/>
            <p:cNvCxnSpPr/>
            <p:nvPr/>
          </p:nvCxnSpPr>
          <p:spPr>
            <a:xfrm flipH="1" flipV="1">
              <a:off x="4148775" y="2783238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236" name="Line 5236"/>
            <p:cNvCxnSpPr/>
            <p:nvPr/>
          </p:nvCxnSpPr>
          <p:spPr>
            <a:xfrm flipH="1" flipV="0">
              <a:off x="3983591" y="2396701"/>
              <a:ext cx="419701" cy="20211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237" name="Line 5237"/>
            <p:cNvCxnSpPr/>
            <p:nvPr/>
          </p:nvCxnSpPr>
          <p:spPr>
            <a:xfrm flipH="0" flipV="0">
              <a:off x="3983591" y="2598819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238" name="Line 5238"/>
            <p:cNvCxnSpPr/>
            <p:nvPr/>
          </p:nvCxnSpPr>
          <p:spPr>
            <a:xfrm flipH="1" flipV="0">
              <a:off x="3826553" y="2598819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239" name="Line 5239"/>
            <p:cNvCxnSpPr/>
            <p:nvPr/>
          </p:nvCxnSpPr>
          <p:spPr>
            <a:xfrm flipH="1" flipV="1">
              <a:off x="3642470" y="2527643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240" name="Line 5240"/>
            <p:cNvCxnSpPr/>
            <p:nvPr/>
          </p:nvCxnSpPr>
          <p:spPr>
            <a:xfrm flipH="1" flipV="1">
              <a:off x="3964052" y="2250900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241" name="Line 5241"/>
            <p:cNvCxnSpPr/>
            <p:nvPr/>
          </p:nvCxnSpPr>
          <p:spPr>
            <a:xfrm flipH="1" flipV="1">
              <a:off x="4099435" y="2043613"/>
              <a:ext cx="303857" cy="3530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242" name="Line 5242"/>
            <p:cNvCxnSpPr/>
            <p:nvPr/>
          </p:nvCxnSpPr>
          <p:spPr>
            <a:xfrm flipH="1" flipV="0">
              <a:off x="3942397" y="2043613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243" name="Line 5243"/>
            <p:cNvCxnSpPr/>
            <p:nvPr/>
          </p:nvCxnSpPr>
          <p:spPr>
            <a:xfrm flipH="1" flipV="1">
              <a:off x="3758314" y="1972438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244" name="Line 5244"/>
            <p:cNvCxnSpPr/>
            <p:nvPr/>
          </p:nvCxnSpPr>
          <p:spPr>
            <a:xfrm flipH="1" flipV="1">
              <a:off x="4079896" y="1695694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245" name="Line 5245"/>
            <p:cNvCxnSpPr/>
            <p:nvPr/>
          </p:nvCxnSpPr>
          <p:spPr>
            <a:xfrm flipH="0" flipV="1">
              <a:off x="4099435" y="1934692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246" name="Line 5246"/>
            <p:cNvCxnSpPr/>
            <p:nvPr/>
          </p:nvCxnSpPr>
          <p:spPr>
            <a:xfrm flipH="0" flipV="1">
              <a:off x="4403292" y="2011812"/>
              <a:ext cx="262413" cy="38488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247" name="Line 5247"/>
            <p:cNvCxnSpPr/>
            <p:nvPr/>
          </p:nvCxnSpPr>
          <p:spPr>
            <a:xfrm flipH="1" flipV="1">
              <a:off x="4324584" y="1940637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248" name="Line 5248"/>
            <p:cNvCxnSpPr/>
            <p:nvPr/>
          </p:nvCxnSpPr>
          <p:spPr>
            <a:xfrm flipH="1" flipV="1">
              <a:off x="4646166" y="1663893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249" name="Line 5249"/>
            <p:cNvCxnSpPr/>
            <p:nvPr/>
          </p:nvCxnSpPr>
          <p:spPr>
            <a:xfrm flipH="0" flipV="1">
              <a:off x="4665705" y="1902891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250" name="Line 5250"/>
            <p:cNvCxnSpPr/>
            <p:nvPr/>
          </p:nvCxnSpPr>
          <p:spPr>
            <a:xfrm flipH="0" flipV="0">
              <a:off x="4665705" y="2011812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251" name="Line 5251"/>
            <p:cNvCxnSpPr/>
            <p:nvPr/>
          </p:nvCxnSpPr>
          <p:spPr>
            <a:xfrm flipH="1" flipV="1">
              <a:off x="4937748" y="1936765"/>
              <a:ext cx="32472" cy="57822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5252" name="Line 5252"/>
            <p:cNvCxnSpPr/>
            <p:nvPr/>
          </p:nvCxnSpPr>
          <p:spPr>
            <a:xfrm flipH="1" flipV="0">
              <a:off x="4518047" y="1936765"/>
              <a:ext cx="419701" cy="20211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253" name="Line 5253"/>
            <p:cNvCxnSpPr/>
            <p:nvPr/>
          </p:nvCxnSpPr>
          <p:spPr>
            <a:xfrm flipH="0" flipV="0">
              <a:off x="4518047" y="2138883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254" name="Line 5254"/>
            <p:cNvCxnSpPr/>
            <p:nvPr/>
          </p:nvCxnSpPr>
          <p:spPr>
            <a:xfrm flipH="1" flipV="0">
              <a:off x="4361008" y="2138883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255" name="Line 5255"/>
            <p:cNvCxnSpPr/>
            <p:nvPr/>
          </p:nvCxnSpPr>
          <p:spPr>
            <a:xfrm flipH="1" flipV="1">
              <a:off x="4176926" y="2067707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256" name="Line 5256"/>
            <p:cNvCxnSpPr/>
            <p:nvPr/>
          </p:nvCxnSpPr>
          <p:spPr>
            <a:xfrm flipH="1" flipV="1">
              <a:off x="4498508" y="1790963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257" name="Line 5257"/>
            <p:cNvCxnSpPr/>
            <p:nvPr/>
          </p:nvCxnSpPr>
          <p:spPr>
            <a:xfrm flipH="1" flipV="1">
              <a:off x="4633891" y="1583677"/>
              <a:ext cx="303857" cy="3530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258" name="Line 5258"/>
            <p:cNvCxnSpPr/>
            <p:nvPr/>
          </p:nvCxnSpPr>
          <p:spPr>
            <a:xfrm flipH="1" flipV="0">
              <a:off x="4476852" y="1583677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259" name="Line 5259"/>
            <p:cNvCxnSpPr/>
            <p:nvPr/>
          </p:nvCxnSpPr>
          <p:spPr>
            <a:xfrm flipH="1" flipV="1">
              <a:off x="4292770" y="1512502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260" name="Line 5260"/>
            <p:cNvCxnSpPr/>
            <p:nvPr/>
          </p:nvCxnSpPr>
          <p:spPr>
            <a:xfrm flipH="1" flipV="1">
              <a:off x="4614352" y="1235758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261" name="Line 5261"/>
            <p:cNvCxnSpPr/>
            <p:nvPr/>
          </p:nvCxnSpPr>
          <p:spPr>
            <a:xfrm flipH="0" flipV="1">
              <a:off x="4633891" y="1474756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262" name="Line 5262"/>
            <p:cNvCxnSpPr/>
            <p:nvPr/>
          </p:nvCxnSpPr>
          <p:spPr>
            <a:xfrm flipH="0" flipV="1">
              <a:off x="4937748" y="1551876"/>
              <a:ext cx="262413" cy="38488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263" name="Line 5263"/>
            <p:cNvCxnSpPr/>
            <p:nvPr/>
          </p:nvCxnSpPr>
          <p:spPr>
            <a:xfrm flipH="1" flipV="1">
              <a:off x="4859040" y="1480701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264" name="Line 5264"/>
            <p:cNvCxnSpPr/>
            <p:nvPr/>
          </p:nvCxnSpPr>
          <p:spPr>
            <a:xfrm flipH="1" flipV="1">
              <a:off x="5180622" y="1203957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265" name="Line 5265"/>
            <p:cNvCxnSpPr/>
            <p:nvPr/>
          </p:nvCxnSpPr>
          <p:spPr>
            <a:xfrm flipH="0" flipV="1">
              <a:off x="5200161" y="1442955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266" name="Line 5266"/>
            <p:cNvCxnSpPr/>
            <p:nvPr/>
          </p:nvCxnSpPr>
          <p:spPr>
            <a:xfrm flipH="0" flipV="0">
              <a:off x="5200161" y="1551876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267" name="Line 5267"/>
            <p:cNvCxnSpPr/>
            <p:nvPr/>
          </p:nvCxnSpPr>
          <p:spPr>
            <a:xfrm flipH="0" flipV="0">
              <a:off x="4937748" y="1936765"/>
              <a:ext cx="439692" cy="153855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268" name="Line 5268"/>
            <p:cNvCxnSpPr/>
            <p:nvPr/>
          </p:nvCxnSpPr>
          <p:spPr>
            <a:xfrm flipH="1" flipV="1">
              <a:off x="5357901" y="1742701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269" name="Line 5269"/>
            <p:cNvCxnSpPr/>
            <p:nvPr/>
          </p:nvCxnSpPr>
          <p:spPr>
            <a:xfrm flipH="0" flipV="1">
              <a:off x="5377440" y="1981699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270" name="Line 5270"/>
            <p:cNvCxnSpPr/>
            <p:nvPr/>
          </p:nvCxnSpPr>
          <p:spPr>
            <a:xfrm flipH="0" flipV="0">
              <a:off x="5377440" y="2090620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271" name="Line 5271"/>
            <p:cNvCxnSpPr/>
            <p:nvPr/>
          </p:nvCxnSpPr>
          <p:spPr>
            <a:xfrm flipH="1" flipV="0">
              <a:off x="5145240" y="2090620"/>
              <a:ext cx="232200" cy="2598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272" name="Line 5272"/>
            <p:cNvCxnSpPr/>
            <p:nvPr/>
          </p:nvCxnSpPr>
          <p:spPr>
            <a:xfrm flipH="0" flipV="1">
              <a:off x="4970220" y="2333969"/>
              <a:ext cx="550119" cy="181022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5273" name="Line 5273"/>
            <p:cNvCxnSpPr/>
            <p:nvPr/>
          </p:nvCxnSpPr>
          <p:spPr>
            <a:xfrm flipH="1" flipV="1">
              <a:off x="5216482" y="1980881"/>
              <a:ext cx="303857" cy="3530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274" name="Line 5274"/>
            <p:cNvCxnSpPr/>
            <p:nvPr/>
          </p:nvCxnSpPr>
          <p:spPr>
            <a:xfrm flipH="1" flipV="0">
              <a:off x="5059443" y="1980881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275" name="Line 5275"/>
            <p:cNvCxnSpPr/>
            <p:nvPr/>
          </p:nvCxnSpPr>
          <p:spPr>
            <a:xfrm flipH="1" flipV="1">
              <a:off x="4875361" y="1909706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276" name="Line 5276"/>
            <p:cNvCxnSpPr/>
            <p:nvPr/>
          </p:nvCxnSpPr>
          <p:spPr>
            <a:xfrm flipH="1" flipV="1">
              <a:off x="5196943" y="1632962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277" name="Line 5277"/>
            <p:cNvCxnSpPr/>
            <p:nvPr/>
          </p:nvCxnSpPr>
          <p:spPr>
            <a:xfrm flipH="0" flipV="1">
              <a:off x="5216482" y="1871960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278" name="Line 5278"/>
            <p:cNvCxnSpPr/>
            <p:nvPr/>
          </p:nvCxnSpPr>
          <p:spPr>
            <a:xfrm flipH="0" flipV="1">
              <a:off x="5520339" y="1949080"/>
              <a:ext cx="262413" cy="38488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279" name="Line 5279"/>
            <p:cNvCxnSpPr/>
            <p:nvPr/>
          </p:nvCxnSpPr>
          <p:spPr>
            <a:xfrm flipH="1" flipV="1">
              <a:off x="5441631" y="1877905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280" name="Line 5280"/>
            <p:cNvCxnSpPr/>
            <p:nvPr/>
          </p:nvCxnSpPr>
          <p:spPr>
            <a:xfrm flipH="1" flipV="1">
              <a:off x="5763213" y="1601161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281" name="Line 5281"/>
            <p:cNvCxnSpPr/>
            <p:nvPr/>
          </p:nvCxnSpPr>
          <p:spPr>
            <a:xfrm flipH="0" flipV="1">
              <a:off x="5782752" y="1840159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282" name="Line 5282"/>
            <p:cNvCxnSpPr/>
            <p:nvPr/>
          </p:nvCxnSpPr>
          <p:spPr>
            <a:xfrm flipH="0" flipV="0">
              <a:off x="5782752" y="1949080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283" name="Line 5283"/>
            <p:cNvCxnSpPr/>
            <p:nvPr/>
          </p:nvCxnSpPr>
          <p:spPr>
            <a:xfrm flipH="0" flipV="0">
              <a:off x="5520339" y="2333969"/>
              <a:ext cx="439692" cy="153855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284" name="Line 5284"/>
            <p:cNvCxnSpPr/>
            <p:nvPr/>
          </p:nvCxnSpPr>
          <p:spPr>
            <a:xfrm flipH="1" flipV="1">
              <a:off x="5940492" y="2139905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285" name="Line 5285"/>
            <p:cNvCxnSpPr/>
            <p:nvPr/>
          </p:nvCxnSpPr>
          <p:spPr>
            <a:xfrm flipH="0" flipV="1">
              <a:off x="5960031" y="2378903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286" name="Line 5286"/>
            <p:cNvCxnSpPr/>
            <p:nvPr/>
          </p:nvCxnSpPr>
          <p:spPr>
            <a:xfrm flipH="0" flipV="0">
              <a:off x="5960031" y="2487824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287" name="Line 5287"/>
            <p:cNvCxnSpPr/>
            <p:nvPr/>
          </p:nvCxnSpPr>
          <p:spPr>
            <a:xfrm flipH="1" flipV="0">
              <a:off x="5727831" y="2487824"/>
              <a:ext cx="232200" cy="2598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288" name="Line 5288"/>
            <p:cNvCxnSpPr/>
            <p:nvPr/>
          </p:nvCxnSpPr>
          <p:spPr>
            <a:xfrm flipH="1" flipV="0">
              <a:off x="5485527" y="2333969"/>
              <a:ext cx="34812" cy="46453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289" name="Line 5289"/>
            <p:cNvCxnSpPr/>
            <p:nvPr/>
          </p:nvCxnSpPr>
          <p:spPr>
            <a:xfrm flipH="0" flipV="1">
              <a:off x="5485527" y="2689579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290" name="Line 5290"/>
            <p:cNvCxnSpPr/>
            <p:nvPr/>
          </p:nvCxnSpPr>
          <p:spPr>
            <a:xfrm flipH="0" flipV="0">
              <a:off x="5485527" y="2798500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291" name="Line 5291"/>
            <p:cNvCxnSpPr/>
            <p:nvPr/>
          </p:nvCxnSpPr>
          <p:spPr>
            <a:xfrm flipH="1" flipV="0">
              <a:off x="5253327" y="2798500"/>
              <a:ext cx="232200" cy="2598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292" name="Line 5292"/>
            <p:cNvCxnSpPr/>
            <p:nvPr/>
          </p:nvCxnSpPr>
          <p:spPr>
            <a:xfrm flipH="1" flipV="1">
              <a:off x="5174451" y="2641461"/>
              <a:ext cx="311076" cy="1570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293" name="Line 5293"/>
            <p:cNvCxnSpPr/>
            <p:nvPr/>
          </p:nvCxnSpPr>
          <p:spPr>
            <a:xfrm flipH="0" flipV="1">
              <a:off x="5406992" y="2469280"/>
              <a:ext cx="377199" cy="553249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5294" name="Line 5294"/>
            <p:cNvCxnSpPr/>
            <p:nvPr/>
          </p:nvCxnSpPr>
          <p:spPr>
            <a:xfrm flipH="1" flipV="1">
              <a:off x="5217263" y="2350990"/>
              <a:ext cx="566928" cy="118290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5295" name="Line 5295"/>
            <p:cNvCxnSpPr/>
            <p:nvPr/>
          </p:nvCxnSpPr>
          <p:spPr>
            <a:xfrm flipH="0" flipV="0">
              <a:off x="5217263" y="2350990"/>
              <a:ext cx="86604" cy="4577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296" name="Line 5296"/>
            <p:cNvCxnSpPr/>
            <p:nvPr/>
          </p:nvCxnSpPr>
          <p:spPr>
            <a:xfrm flipH="0" flipV="1">
              <a:off x="5303867" y="2617821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297" name="Line 5297"/>
            <p:cNvCxnSpPr/>
            <p:nvPr/>
          </p:nvCxnSpPr>
          <p:spPr>
            <a:xfrm flipH="0" flipV="0">
              <a:off x="5303867" y="2808701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298" name="Line 5298"/>
            <p:cNvCxnSpPr/>
            <p:nvPr/>
          </p:nvCxnSpPr>
          <p:spPr>
            <a:xfrm flipH="1" flipV="0">
              <a:off x="5146828" y="2808701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299" name="Line 5299"/>
            <p:cNvCxnSpPr/>
            <p:nvPr/>
          </p:nvCxnSpPr>
          <p:spPr>
            <a:xfrm flipH="1" flipV="1">
              <a:off x="4962746" y="2737526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300" name="Line 5300"/>
            <p:cNvCxnSpPr/>
            <p:nvPr/>
          </p:nvCxnSpPr>
          <p:spPr>
            <a:xfrm flipH="1" flipV="0">
              <a:off x="4797562" y="2350990"/>
              <a:ext cx="419701" cy="20211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301" name="Line 5301"/>
            <p:cNvCxnSpPr/>
            <p:nvPr/>
          </p:nvCxnSpPr>
          <p:spPr>
            <a:xfrm flipH="0" flipV="0">
              <a:off x="4797562" y="2553107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302" name="Line 5302"/>
            <p:cNvCxnSpPr/>
            <p:nvPr/>
          </p:nvCxnSpPr>
          <p:spPr>
            <a:xfrm flipH="1" flipV="0">
              <a:off x="4640523" y="2553107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303" name="Line 5303"/>
            <p:cNvCxnSpPr/>
            <p:nvPr/>
          </p:nvCxnSpPr>
          <p:spPr>
            <a:xfrm flipH="1" flipV="1">
              <a:off x="4456441" y="2481932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304" name="Line 5304"/>
            <p:cNvCxnSpPr/>
            <p:nvPr/>
          </p:nvCxnSpPr>
          <p:spPr>
            <a:xfrm flipH="1" flipV="1">
              <a:off x="4778023" y="2205188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305" name="Line 5305"/>
            <p:cNvCxnSpPr/>
            <p:nvPr/>
          </p:nvCxnSpPr>
          <p:spPr>
            <a:xfrm flipH="1" flipV="1">
              <a:off x="4913406" y="1997901"/>
              <a:ext cx="303857" cy="3530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306" name="Line 5306"/>
            <p:cNvCxnSpPr/>
            <p:nvPr/>
          </p:nvCxnSpPr>
          <p:spPr>
            <a:xfrm flipH="1" flipV="0">
              <a:off x="4756367" y="1997901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307" name="Line 5307"/>
            <p:cNvCxnSpPr/>
            <p:nvPr/>
          </p:nvCxnSpPr>
          <p:spPr>
            <a:xfrm flipH="1" flipV="1">
              <a:off x="4572285" y="1926726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308" name="Line 5308"/>
            <p:cNvCxnSpPr/>
            <p:nvPr/>
          </p:nvCxnSpPr>
          <p:spPr>
            <a:xfrm flipH="1" flipV="1">
              <a:off x="4893867" y="1649982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309" name="Line 5309"/>
            <p:cNvCxnSpPr/>
            <p:nvPr/>
          </p:nvCxnSpPr>
          <p:spPr>
            <a:xfrm flipH="0" flipV="1">
              <a:off x="4913406" y="1888980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310" name="Line 5310"/>
            <p:cNvCxnSpPr/>
            <p:nvPr/>
          </p:nvCxnSpPr>
          <p:spPr>
            <a:xfrm flipH="0" flipV="1">
              <a:off x="5217263" y="1966100"/>
              <a:ext cx="262413" cy="38488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311" name="Line 5311"/>
            <p:cNvCxnSpPr/>
            <p:nvPr/>
          </p:nvCxnSpPr>
          <p:spPr>
            <a:xfrm flipH="1" flipV="1">
              <a:off x="5138555" y="1894925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312" name="Line 5312"/>
            <p:cNvCxnSpPr/>
            <p:nvPr/>
          </p:nvCxnSpPr>
          <p:spPr>
            <a:xfrm flipH="1" flipV="1">
              <a:off x="5460137" y="1618181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313" name="Line 5313"/>
            <p:cNvCxnSpPr/>
            <p:nvPr/>
          </p:nvCxnSpPr>
          <p:spPr>
            <a:xfrm flipH="0" flipV="1">
              <a:off x="5479676" y="1857179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314" name="Line 5314"/>
            <p:cNvCxnSpPr/>
            <p:nvPr/>
          </p:nvCxnSpPr>
          <p:spPr>
            <a:xfrm flipH="0" flipV="0">
              <a:off x="5479676" y="1966100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315" name="Line 5315"/>
            <p:cNvCxnSpPr/>
            <p:nvPr/>
          </p:nvCxnSpPr>
          <p:spPr>
            <a:xfrm flipH="1" flipV="1">
              <a:off x="5751718" y="1891054"/>
              <a:ext cx="32472" cy="57822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5316" name="Line 5316"/>
            <p:cNvCxnSpPr/>
            <p:nvPr/>
          </p:nvCxnSpPr>
          <p:spPr>
            <a:xfrm flipH="1" flipV="0">
              <a:off x="5332017" y="1891054"/>
              <a:ext cx="419701" cy="20211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317" name="Line 5317"/>
            <p:cNvCxnSpPr/>
            <p:nvPr/>
          </p:nvCxnSpPr>
          <p:spPr>
            <a:xfrm flipH="0" flipV="0">
              <a:off x="5332017" y="2093171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318" name="Line 5318"/>
            <p:cNvCxnSpPr/>
            <p:nvPr/>
          </p:nvCxnSpPr>
          <p:spPr>
            <a:xfrm flipH="1" flipV="0">
              <a:off x="5174979" y="2093171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319" name="Line 5319"/>
            <p:cNvCxnSpPr/>
            <p:nvPr/>
          </p:nvCxnSpPr>
          <p:spPr>
            <a:xfrm flipH="1" flipV="1">
              <a:off x="4990896" y="2021996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320" name="Line 5320"/>
            <p:cNvCxnSpPr/>
            <p:nvPr/>
          </p:nvCxnSpPr>
          <p:spPr>
            <a:xfrm flipH="1" flipV="1">
              <a:off x="5312479" y="1745252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321" name="Line 5321"/>
            <p:cNvCxnSpPr/>
            <p:nvPr/>
          </p:nvCxnSpPr>
          <p:spPr>
            <a:xfrm flipH="1" flipV="1">
              <a:off x="5447861" y="1537965"/>
              <a:ext cx="303857" cy="3530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322" name="Line 5322"/>
            <p:cNvCxnSpPr/>
            <p:nvPr/>
          </p:nvCxnSpPr>
          <p:spPr>
            <a:xfrm flipH="1" flipV="0">
              <a:off x="5290823" y="1537965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323" name="Line 5323"/>
            <p:cNvCxnSpPr/>
            <p:nvPr/>
          </p:nvCxnSpPr>
          <p:spPr>
            <a:xfrm flipH="1" flipV="1">
              <a:off x="5106740" y="1466790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324" name="Line 5324"/>
            <p:cNvCxnSpPr/>
            <p:nvPr/>
          </p:nvCxnSpPr>
          <p:spPr>
            <a:xfrm flipH="1" flipV="1">
              <a:off x="5428323" y="1190046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325" name="Line 5325"/>
            <p:cNvCxnSpPr/>
            <p:nvPr/>
          </p:nvCxnSpPr>
          <p:spPr>
            <a:xfrm flipH="0" flipV="1">
              <a:off x="5447861" y="1429044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326" name="Line 5326"/>
            <p:cNvCxnSpPr/>
            <p:nvPr/>
          </p:nvCxnSpPr>
          <p:spPr>
            <a:xfrm flipH="0" flipV="1">
              <a:off x="5751718" y="1506164"/>
              <a:ext cx="262413" cy="38488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327" name="Line 5327"/>
            <p:cNvCxnSpPr/>
            <p:nvPr/>
          </p:nvCxnSpPr>
          <p:spPr>
            <a:xfrm flipH="1" flipV="1">
              <a:off x="5673010" y="1434989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328" name="Line 5328"/>
            <p:cNvCxnSpPr/>
            <p:nvPr/>
          </p:nvCxnSpPr>
          <p:spPr>
            <a:xfrm flipH="1" flipV="1">
              <a:off x="5994593" y="1158245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329" name="Line 5329"/>
            <p:cNvCxnSpPr/>
            <p:nvPr/>
          </p:nvCxnSpPr>
          <p:spPr>
            <a:xfrm flipH="0" flipV="1">
              <a:off x="6014131" y="1397243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330" name="Line 5330"/>
            <p:cNvCxnSpPr/>
            <p:nvPr/>
          </p:nvCxnSpPr>
          <p:spPr>
            <a:xfrm flipH="0" flipV="0">
              <a:off x="6014131" y="1506164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331" name="Line 5331"/>
            <p:cNvCxnSpPr/>
            <p:nvPr/>
          </p:nvCxnSpPr>
          <p:spPr>
            <a:xfrm flipH="0" flipV="0">
              <a:off x="5751718" y="1891054"/>
              <a:ext cx="439692" cy="153855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332" name="Line 5332"/>
            <p:cNvCxnSpPr/>
            <p:nvPr/>
          </p:nvCxnSpPr>
          <p:spPr>
            <a:xfrm flipH="1" flipV="1">
              <a:off x="6171872" y="1696989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333" name="Line 5333"/>
            <p:cNvCxnSpPr/>
            <p:nvPr/>
          </p:nvCxnSpPr>
          <p:spPr>
            <a:xfrm flipH="0" flipV="1">
              <a:off x="6191410" y="1935987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334" name="Line 5334"/>
            <p:cNvCxnSpPr/>
            <p:nvPr/>
          </p:nvCxnSpPr>
          <p:spPr>
            <a:xfrm flipH="0" flipV="0">
              <a:off x="6191410" y="2044908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335" name="Line 5335"/>
            <p:cNvCxnSpPr/>
            <p:nvPr/>
          </p:nvCxnSpPr>
          <p:spPr>
            <a:xfrm flipH="1" flipV="0">
              <a:off x="5959210" y="2044908"/>
              <a:ext cx="232200" cy="2598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336" name="Line 5336"/>
            <p:cNvCxnSpPr/>
            <p:nvPr/>
          </p:nvCxnSpPr>
          <p:spPr>
            <a:xfrm flipH="0" flipV="1">
              <a:off x="5784191" y="2288258"/>
              <a:ext cx="550119" cy="181022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5337" name="Line 5337"/>
            <p:cNvCxnSpPr/>
            <p:nvPr/>
          </p:nvCxnSpPr>
          <p:spPr>
            <a:xfrm flipH="1" flipV="1">
              <a:off x="6030453" y="1935169"/>
              <a:ext cx="303857" cy="3530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338" name="Line 5338"/>
            <p:cNvCxnSpPr/>
            <p:nvPr/>
          </p:nvCxnSpPr>
          <p:spPr>
            <a:xfrm flipH="1" flipV="0">
              <a:off x="5873414" y="1935169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339" name="Line 5339"/>
            <p:cNvCxnSpPr/>
            <p:nvPr/>
          </p:nvCxnSpPr>
          <p:spPr>
            <a:xfrm flipH="1" flipV="1">
              <a:off x="5689332" y="1863994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340" name="Line 5340"/>
            <p:cNvCxnSpPr/>
            <p:nvPr/>
          </p:nvCxnSpPr>
          <p:spPr>
            <a:xfrm flipH="1" flipV="1">
              <a:off x="6010914" y="1587250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341" name="Line 5341"/>
            <p:cNvCxnSpPr/>
            <p:nvPr/>
          </p:nvCxnSpPr>
          <p:spPr>
            <a:xfrm flipH="0" flipV="1">
              <a:off x="6030453" y="1826248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342" name="Line 5342"/>
            <p:cNvCxnSpPr/>
            <p:nvPr/>
          </p:nvCxnSpPr>
          <p:spPr>
            <a:xfrm flipH="0" flipV="1">
              <a:off x="6334310" y="1903368"/>
              <a:ext cx="262413" cy="38488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343" name="Line 5343"/>
            <p:cNvCxnSpPr/>
            <p:nvPr/>
          </p:nvCxnSpPr>
          <p:spPr>
            <a:xfrm flipH="1" flipV="1">
              <a:off x="6255602" y="1832193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344" name="Line 5344"/>
            <p:cNvCxnSpPr/>
            <p:nvPr/>
          </p:nvCxnSpPr>
          <p:spPr>
            <a:xfrm flipH="1" flipV="1">
              <a:off x="6577184" y="1555449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345" name="Line 5345"/>
            <p:cNvCxnSpPr/>
            <p:nvPr/>
          </p:nvCxnSpPr>
          <p:spPr>
            <a:xfrm flipH="0" flipV="1">
              <a:off x="6596723" y="1794447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346" name="Line 5346"/>
            <p:cNvCxnSpPr/>
            <p:nvPr/>
          </p:nvCxnSpPr>
          <p:spPr>
            <a:xfrm flipH="0" flipV="0">
              <a:off x="6596723" y="1903368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347" name="Line 5347"/>
            <p:cNvCxnSpPr/>
            <p:nvPr/>
          </p:nvCxnSpPr>
          <p:spPr>
            <a:xfrm flipH="0" flipV="0">
              <a:off x="6334310" y="2288258"/>
              <a:ext cx="439692" cy="153855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348" name="Line 5348"/>
            <p:cNvCxnSpPr/>
            <p:nvPr/>
          </p:nvCxnSpPr>
          <p:spPr>
            <a:xfrm flipH="1" flipV="1">
              <a:off x="6754463" y="2094193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349" name="Line 5349"/>
            <p:cNvCxnSpPr/>
            <p:nvPr/>
          </p:nvCxnSpPr>
          <p:spPr>
            <a:xfrm flipH="0" flipV="1">
              <a:off x="6774002" y="2333191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350" name="Line 5350"/>
            <p:cNvCxnSpPr/>
            <p:nvPr/>
          </p:nvCxnSpPr>
          <p:spPr>
            <a:xfrm flipH="0" flipV="0">
              <a:off x="6774002" y="2442112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351" name="Line 5351"/>
            <p:cNvCxnSpPr/>
            <p:nvPr/>
          </p:nvCxnSpPr>
          <p:spPr>
            <a:xfrm flipH="1" flipV="0">
              <a:off x="6541802" y="2442112"/>
              <a:ext cx="232200" cy="2598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352" name="Line 5352"/>
            <p:cNvCxnSpPr/>
            <p:nvPr/>
          </p:nvCxnSpPr>
          <p:spPr>
            <a:xfrm flipH="1" flipV="0">
              <a:off x="6299498" y="2288258"/>
              <a:ext cx="34812" cy="46453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353" name="Line 5353"/>
            <p:cNvCxnSpPr/>
            <p:nvPr/>
          </p:nvCxnSpPr>
          <p:spPr>
            <a:xfrm flipH="0" flipV="1">
              <a:off x="6299498" y="2643867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354" name="Line 5354"/>
            <p:cNvCxnSpPr/>
            <p:nvPr/>
          </p:nvCxnSpPr>
          <p:spPr>
            <a:xfrm flipH="0" flipV="0">
              <a:off x="6299498" y="2752788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355" name="Line 5355"/>
            <p:cNvCxnSpPr/>
            <p:nvPr/>
          </p:nvCxnSpPr>
          <p:spPr>
            <a:xfrm flipH="1" flipV="0">
              <a:off x="6067298" y="2752788"/>
              <a:ext cx="232200" cy="2598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356" name="Line 5356"/>
            <p:cNvCxnSpPr/>
            <p:nvPr/>
          </p:nvCxnSpPr>
          <p:spPr>
            <a:xfrm flipH="1" flipV="1">
              <a:off x="5988422" y="2595749"/>
              <a:ext cx="311076" cy="1570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357" name="Line 5357"/>
            <p:cNvCxnSpPr/>
            <p:nvPr/>
          </p:nvCxnSpPr>
          <p:spPr>
            <a:xfrm flipH="0" flipV="0">
              <a:off x="5784191" y="2469280"/>
              <a:ext cx="317235" cy="484522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5358" name="Line 5358"/>
            <p:cNvCxnSpPr/>
            <p:nvPr/>
          </p:nvCxnSpPr>
          <p:spPr>
            <a:xfrm flipH="0" flipV="1">
              <a:off x="6101426" y="2568912"/>
              <a:ext cx="262413" cy="38488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359" name="Line 5359"/>
            <p:cNvCxnSpPr/>
            <p:nvPr/>
          </p:nvCxnSpPr>
          <p:spPr>
            <a:xfrm flipH="1" flipV="1">
              <a:off x="6022718" y="2497737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360" name="Line 5360"/>
            <p:cNvCxnSpPr/>
            <p:nvPr/>
          </p:nvCxnSpPr>
          <p:spPr>
            <a:xfrm flipH="1" flipV="1">
              <a:off x="6344300" y="2220993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361" name="Line 5361"/>
            <p:cNvCxnSpPr/>
            <p:nvPr/>
          </p:nvCxnSpPr>
          <p:spPr>
            <a:xfrm flipH="0" flipV="1">
              <a:off x="6363839" y="2459991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362" name="Line 5362"/>
            <p:cNvCxnSpPr/>
            <p:nvPr/>
          </p:nvCxnSpPr>
          <p:spPr>
            <a:xfrm flipH="0" flipV="0">
              <a:off x="6363839" y="2568912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363" name="Line 5363"/>
            <p:cNvCxnSpPr/>
            <p:nvPr/>
          </p:nvCxnSpPr>
          <p:spPr>
            <a:xfrm flipH="0" flipV="0">
              <a:off x="6101426" y="2953802"/>
              <a:ext cx="439692" cy="153855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364" name="Line 5364"/>
            <p:cNvCxnSpPr/>
            <p:nvPr/>
          </p:nvCxnSpPr>
          <p:spPr>
            <a:xfrm flipH="1" flipV="1">
              <a:off x="6521579" y="2759737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365" name="Line 5365"/>
            <p:cNvCxnSpPr/>
            <p:nvPr/>
          </p:nvCxnSpPr>
          <p:spPr>
            <a:xfrm flipH="0" flipV="1">
              <a:off x="6541118" y="2998735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366" name="Line 5366"/>
            <p:cNvCxnSpPr/>
            <p:nvPr/>
          </p:nvCxnSpPr>
          <p:spPr>
            <a:xfrm flipH="0" flipV="0">
              <a:off x="6541118" y="3107656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367" name="Line 5367"/>
            <p:cNvCxnSpPr/>
            <p:nvPr/>
          </p:nvCxnSpPr>
          <p:spPr>
            <a:xfrm flipH="1" flipV="0">
              <a:off x="6308918" y="3107656"/>
              <a:ext cx="232200" cy="2598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368" name="Line 5368"/>
            <p:cNvCxnSpPr/>
            <p:nvPr/>
          </p:nvCxnSpPr>
          <p:spPr>
            <a:xfrm flipH="1" flipV="0">
              <a:off x="6066614" y="2953802"/>
              <a:ext cx="34812" cy="46453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369" name="Line 5369"/>
            <p:cNvCxnSpPr/>
            <p:nvPr/>
          </p:nvCxnSpPr>
          <p:spPr>
            <a:xfrm flipH="0" flipV="1">
              <a:off x="6066614" y="3309411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370" name="Line 5370"/>
            <p:cNvCxnSpPr/>
            <p:nvPr/>
          </p:nvCxnSpPr>
          <p:spPr>
            <a:xfrm flipH="0" flipV="0">
              <a:off x="6066614" y="3418332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371" name="Line 5371"/>
            <p:cNvCxnSpPr/>
            <p:nvPr/>
          </p:nvCxnSpPr>
          <p:spPr>
            <a:xfrm flipH="1" flipV="0">
              <a:off x="5834414" y="3418332"/>
              <a:ext cx="232200" cy="2598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372" name="Line 5372"/>
            <p:cNvCxnSpPr/>
            <p:nvPr/>
          </p:nvCxnSpPr>
          <p:spPr>
            <a:xfrm flipH="1" flipV="1">
              <a:off x="5755538" y="3261293"/>
              <a:ext cx="311076" cy="1570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373" name="Line 5373"/>
            <p:cNvCxnSpPr/>
            <p:nvPr/>
          </p:nvCxnSpPr>
          <p:spPr>
            <a:xfrm flipH="1" flipV="0">
              <a:off x="5643714" y="2953802"/>
              <a:ext cx="457712" cy="8660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374" name="Line 5374"/>
            <p:cNvCxnSpPr/>
            <p:nvPr/>
          </p:nvCxnSpPr>
          <p:spPr>
            <a:xfrm flipH="0" flipV="0">
              <a:off x="5643714" y="3040405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375" name="Line 5375"/>
            <p:cNvCxnSpPr/>
            <p:nvPr/>
          </p:nvCxnSpPr>
          <p:spPr>
            <a:xfrm flipH="1" flipV="0">
              <a:off x="5411514" y="3040405"/>
              <a:ext cx="232200" cy="2598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376" name="Line 5376"/>
            <p:cNvCxnSpPr/>
            <p:nvPr/>
          </p:nvCxnSpPr>
          <p:spPr>
            <a:xfrm flipH="1" flipV="1">
              <a:off x="5332638" y="2883367"/>
              <a:ext cx="311076" cy="1570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377" name="Line 5377"/>
            <p:cNvCxnSpPr/>
            <p:nvPr/>
          </p:nvCxnSpPr>
          <p:spPr>
            <a:xfrm flipH="0" flipV="1">
              <a:off x="5643714" y="2699284"/>
              <a:ext cx="71175" cy="3411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378" name="Line 5378"/>
            <p:cNvCxnSpPr/>
            <p:nvPr/>
          </p:nvCxnSpPr>
          <p:spPr>
            <a:xfrm flipH="0" flipV="0">
              <a:off x="5406992" y="3022529"/>
              <a:ext cx="632024" cy="221155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5379" name="Line 5379"/>
            <p:cNvCxnSpPr/>
            <p:nvPr/>
          </p:nvCxnSpPr>
          <p:spPr>
            <a:xfrm flipH="1" flipV="1">
              <a:off x="6006543" y="2665458"/>
              <a:ext cx="32472" cy="57822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5380" name="Line 5380"/>
            <p:cNvCxnSpPr/>
            <p:nvPr/>
          </p:nvCxnSpPr>
          <p:spPr>
            <a:xfrm flipH="1" flipV="0">
              <a:off x="5586843" y="2665458"/>
              <a:ext cx="419701" cy="20211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381" name="Line 5381"/>
            <p:cNvCxnSpPr/>
            <p:nvPr/>
          </p:nvCxnSpPr>
          <p:spPr>
            <a:xfrm flipH="0" flipV="0">
              <a:off x="5586843" y="2867575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382" name="Line 5382"/>
            <p:cNvCxnSpPr/>
            <p:nvPr/>
          </p:nvCxnSpPr>
          <p:spPr>
            <a:xfrm flipH="1" flipV="0">
              <a:off x="5429804" y="2867575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383" name="Line 5383"/>
            <p:cNvCxnSpPr/>
            <p:nvPr/>
          </p:nvCxnSpPr>
          <p:spPr>
            <a:xfrm flipH="1" flipV="1">
              <a:off x="5245722" y="2796400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384" name="Line 5384"/>
            <p:cNvCxnSpPr/>
            <p:nvPr/>
          </p:nvCxnSpPr>
          <p:spPr>
            <a:xfrm flipH="1" flipV="1">
              <a:off x="5567304" y="2519656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385" name="Line 5385"/>
            <p:cNvCxnSpPr/>
            <p:nvPr/>
          </p:nvCxnSpPr>
          <p:spPr>
            <a:xfrm flipH="1" flipV="1">
              <a:off x="5702687" y="2312370"/>
              <a:ext cx="303857" cy="3530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386" name="Line 5386"/>
            <p:cNvCxnSpPr/>
            <p:nvPr/>
          </p:nvCxnSpPr>
          <p:spPr>
            <a:xfrm flipH="1" flipV="0">
              <a:off x="5545648" y="2312370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387" name="Line 5387"/>
            <p:cNvCxnSpPr/>
            <p:nvPr/>
          </p:nvCxnSpPr>
          <p:spPr>
            <a:xfrm flipH="1" flipV="1">
              <a:off x="5361566" y="2241195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388" name="Line 5388"/>
            <p:cNvCxnSpPr/>
            <p:nvPr/>
          </p:nvCxnSpPr>
          <p:spPr>
            <a:xfrm flipH="1" flipV="1">
              <a:off x="5683148" y="1964451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389" name="Line 5389"/>
            <p:cNvCxnSpPr/>
            <p:nvPr/>
          </p:nvCxnSpPr>
          <p:spPr>
            <a:xfrm flipH="0" flipV="1">
              <a:off x="5702687" y="2203449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390" name="Line 5390"/>
            <p:cNvCxnSpPr/>
            <p:nvPr/>
          </p:nvCxnSpPr>
          <p:spPr>
            <a:xfrm flipH="0" flipV="1">
              <a:off x="6006543" y="2280569"/>
              <a:ext cx="262413" cy="38488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391" name="Line 5391"/>
            <p:cNvCxnSpPr/>
            <p:nvPr/>
          </p:nvCxnSpPr>
          <p:spPr>
            <a:xfrm flipH="1" flipV="1">
              <a:off x="5927836" y="2209394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392" name="Line 5392"/>
            <p:cNvCxnSpPr/>
            <p:nvPr/>
          </p:nvCxnSpPr>
          <p:spPr>
            <a:xfrm flipH="1" flipV="1">
              <a:off x="6249418" y="1932650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393" name="Line 5393"/>
            <p:cNvCxnSpPr/>
            <p:nvPr/>
          </p:nvCxnSpPr>
          <p:spPr>
            <a:xfrm flipH="0" flipV="1">
              <a:off x="6268957" y="2171648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394" name="Line 5394"/>
            <p:cNvCxnSpPr/>
            <p:nvPr/>
          </p:nvCxnSpPr>
          <p:spPr>
            <a:xfrm flipH="0" flipV="0">
              <a:off x="6268957" y="2280569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395" name="Line 5395"/>
            <p:cNvCxnSpPr/>
            <p:nvPr/>
          </p:nvCxnSpPr>
          <p:spPr>
            <a:xfrm flipH="0" flipV="0">
              <a:off x="6006543" y="2665458"/>
              <a:ext cx="439692" cy="153855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396" name="Line 5396"/>
            <p:cNvCxnSpPr/>
            <p:nvPr/>
          </p:nvCxnSpPr>
          <p:spPr>
            <a:xfrm flipH="1" flipV="1">
              <a:off x="6426697" y="2471394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397" name="Line 5397"/>
            <p:cNvCxnSpPr/>
            <p:nvPr/>
          </p:nvCxnSpPr>
          <p:spPr>
            <a:xfrm flipH="0" flipV="1">
              <a:off x="6446235" y="2710392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398" name="Line 5398"/>
            <p:cNvCxnSpPr/>
            <p:nvPr/>
          </p:nvCxnSpPr>
          <p:spPr>
            <a:xfrm flipH="0" flipV="0">
              <a:off x="6446235" y="2819313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399" name="Line 5399"/>
            <p:cNvCxnSpPr/>
            <p:nvPr/>
          </p:nvCxnSpPr>
          <p:spPr>
            <a:xfrm flipH="1" flipV="0">
              <a:off x="6214035" y="2819313"/>
              <a:ext cx="232200" cy="2598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400" name="Line 5400"/>
            <p:cNvCxnSpPr/>
            <p:nvPr/>
          </p:nvCxnSpPr>
          <p:spPr>
            <a:xfrm flipH="0" flipV="1">
              <a:off x="6039016" y="3062662"/>
              <a:ext cx="550119" cy="181022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5401" name="Line 5401"/>
            <p:cNvCxnSpPr/>
            <p:nvPr/>
          </p:nvCxnSpPr>
          <p:spPr>
            <a:xfrm flipH="1" flipV="1">
              <a:off x="6285278" y="2709574"/>
              <a:ext cx="303857" cy="3530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402" name="Line 5402"/>
            <p:cNvCxnSpPr/>
            <p:nvPr/>
          </p:nvCxnSpPr>
          <p:spPr>
            <a:xfrm flipH="1" flipV="0">
              <a:off x="6128239" y="2709574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403" name="Line 5403"/>
            <p:cNvCxnSpPr/>
            <p:nvPr/>
          </p:nvCxnSpPr>
          <p:spPr>
            <a:xfrm flipH="1" flipV="1">
              <a:off x="5944157" y="2638399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404" name="Line 5404"/>
            <p:cNvCxnSpPr/>
            <p:nvPr/>
          </p:nvCxnSpPr>
          <p:spPr>
            <a:xfrm flipH="1" flipV="1">
              <a:off x="6265739" y="2361655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405" name="Line 5405"/>
            <p:cNvCxnSpPr/>
            <p:nvPr/>
          </p:nvCxnSpPr>
          <p:spPr>
            <a:xfrm flipH="0" flipV="1">
              <a:off x="6285278" y="2600653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406" name="Line 5406"/>
            <p:cNvCxnSpPr/>
            <p:nvPr/>
          </p:nvCxnSpPr>
          <p:spPr>
            <a:xfrm flipH="0" flipV="1">
              <a:off x="6589135" y="2677773"/>
              <a:ext cx="262413" cy="38488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407" name="Line 5407"/>
            <p:cNvCxnSpPr/>
            <p:nvPr/>
          </p:nvCxnSpPr>
          <p:spPr>
            <a:xfrm flipH="1" flipV="1">
              <a:off x="6510427" y="2606598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408" name="Line 5408"/>
            <p:cNvCxnSpPr/>
            <p:nvPr/>
          </p:nvCxnSpPr>
          <p:spPr>
            <a:xfrm flipH="1" flipV="1">
              <a:off x="6832009" y="2329854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409" name="Line 5409"/>
            <p:cNvCxnSpPr/>
            <p:nvPr/>
          </p:nvCxnSpPr>
          <p:spPr>
            <a:xfrm flipH="0" flipV="1">
              <a:off x="6851548" y="2568852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410" name="Line 5410"/>
            <p:cNvCxnSpPr/>
            <p:nvPr/>
          </p:nvCxnSpPr>
          <p:spPr>
            <a:xfrm flipH="0" flipV="0">
              <a:off x="6851548" y="2677773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411" name="Line 5411"/>
            <p:cNvCxnSpPr/>
            <p:nvPr/>
          </p:nvCxnSpPr>
          <p:spPr>
            <a:xfrm flipH="0" flipV="0">
              <a:off x="6589135" y="3062662"/>
              <a:ext cx="439692" cy="153855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412" name="Line 5412"/>
            <p:cNvCxnSpPr/>
            <p:nvPr/>
          </p:nvCxnSpPr>
          <p:spPr>
            <a:xfrm flipH="1" flipV="1">
              <a:off x="7009288" y="2868598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413" name="Line 5413"/>
            <p:cNvCxnSpPr/>
            <p:nvPr/>
          </p:nvCxnSpPr>
          <p:spPr>
            <a:xfrm flipH="0" flipV="1">
              <a:off x="7028827" y="3107596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414" name="Line 5414"/>
            <p:cNvCxnSpPr/>
            <p:nvPr/>
          </p:nvCxnSpPr>
          <p:spPr>
            <a:xfrm flipH="0" flipV="0">
              <a:off x="7028827" y="3216517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415" name="Line 5415"/>
            <p:cNvCxnSpPr/>
            <p:nvPr/>
          </p:nvCxnSpPr>
          <p:spPr>
            <a:xfrm flipH="1" flipV="0">
              <a:off x="6796627" y="3216517"/>
              <a:ext cx="232200" cy="2598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416" name="Line 5416"/>
            <p:cNvCxnSpPr/>
            <p:nvPr/>
          </p:nvCxnSpPr>
          <p:spPr>
            <a:xfrm flipH="1" flipV="0">
              <a:off x="6554323" y="3062662"/>
              <a:ext cx="34812" cy="46453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417" name="Line 5417"/>
            <p:cNvCxnSpPr/>
            <p:nvPr/>
          </p:nvCxnSpPr>
          <p:spPr>
            <a:xfrm flipH="0" flipV="1">
              <a:off x="6554323" y="3418271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418" name="Line 5418"/>
            <p:cNvCxnSpPr/>
            <p:nvPr/>
          </p:nvCxnSpPr>
          <p:spPr>
            <a:xfrm flipH="0" flipV="0">
              <a:off x="6554323" y="3527192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419" name="Line 5419"/>
            <p:cNvCxnSpPr/>
            <p:nvPr/>
          </p:nvCxnSpPr>
          <p:spPr>
            <a:xfrm flipH="1" flipV="0">
              <a:off x="6322123" y="3527192"/>
              <a:ext cx="232200" cy="2598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420" name="Line 5420"/>
            <p:cNvCxnSpPr/>
            <p:nvPr/>
          </p:nvCxnSpPr>
          <p:spPr>
            <a:xfrm flipH="1" flipV="1">
              <a:off x="6243247" y="3370154"/>
              <a:ext cx="311076" cy="1570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421" name="Line 5421"/>
            <p:cNvCxnSpPr/>
            <p:nvPr/>
          </p:nvCxnSpPr>
          <p:spPr>
            <a:xfrm flipH="0" flipV="0">
              <a:off x="6039016" y="3243684"/>
              <a:ext cx="317235" cy="484522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5422" name="Line 5422"/>
            <p:cNvCxnSpPr/>
            <p:nvPr/>
          </p:nvCxnSpPr>
          <p:spPr>
            <a:xfrm flipH="0" flipV="1">
              <a:off x="6356251" y="3343317"/>
              <a:ext cx="262413" cy="38488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423" name="Line 5423"/>
            <p:cNvCxnSpPr/>
            <p:nvPr/>
          </p:nvCxnSpPr>
          <p:spPr>
            <a:xfrm flipH="1" flipV="1">
              <a:off x="6277543" y="3272142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424" name="Line 5424"/>
            <p:cNvCxnSpPr/>
            <p:nvPr/>
          </p:nvCxnSpPr>
          <p:spPr>
            <a:xfrm flipH="1" flipV="1">
              <a:off x="6599125" y="2995398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425" name="Line 5425"/>
            <p:cNvCxnSpPr/>
            <p:nvPr/>
          </p:nvCxnSpPr>
          <p:spPr>
            <a:xfrm flipH="0" flipV="1">
              <a:off x="6618664" y="3234396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426" name="Line 5426"/>
            <p:cNvCxnSpPr/>
            <p:nvPr/>
          </p:nvCxnSpPr>
          <p:spPr>
            <a:xfrm flipH="0" flipV="0">
              <a:off x="6618664" y="3343317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427" name="Line 5427"/>
            <p:cNvCxnSpPr/>
            <p:nvPr/>
          </p:nvCxnSpPr>
          <p:spPr>
            <a:xfrm flipH="0" flipV="0">
              <a:off x="6356251" y="3728206"/>
              <a:ext cx="439692" cy="153855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428" name="Line 5428"/>
            <p:cNvCxnSpPr/>
            <p:nvPr/>
          </p:nvCxnSpPr>
          <p:spPr>
            <a:xfrm flipH="1" flipV="1">
              <a:off x="6776404" y="3534142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429" name="Line 5429"/>
            <p:cNvCxnSpPr/>
            <p:nvPr/>
          </p:nvCxnSpPr>
          <p:spPr>
            <a:xfrm flipH="0" flipV="1">
              <a:off x="6795943" y="3773140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430" name="Line 5430"/>
            <p:cNvCxnSpPr/>
            <p:nvPr/>
          </p:nvCxnSpPr>
          <p:spPr>
            <a:xfrm flipH="0" flipV="0">
              <a:off x="6795943" y="3882061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431" name="Line 5431"/>
            <p:cNvCxnSpPr/>
            <p:nvPr/>
          </p:nvCxnSpPr>
          <p:spPr>
            <a:xfrm flipH="1" flipV="0">
              <a:off x="6563743" y="3882061"/>
              <a:ext cx="232200" cy="2598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432" name="Line 5432"/>
            <p:cNvCxnSpPr/>
            <p:nvPr/>
          </p:nvCxnSpPr>
          <p:spPr>
            <a:xfrm flipH="1" flipV="0">
              <a:off x="6321439" y="3728206"/>
              <a:ext cx="34812" cy="46453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433" name="Line 5433"/>
            <p:cNvCxnSpPr/>
            <p:nvPr/>
          </p:nvCxnSpPr>
          <p:spPr>
            <a:xfrm flipH="0" flipV="1">
              <a:off x="6321439" y="4083815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434" name="Line 5434"/>
            <p:cNvCxnSpPr/>
            <p:nvPr/>
          </p:nvCxnSpPr>
          <p:spPr>
            <a:xfrm flipH="0" flipV="0">
              <a:off x="6321439" y="4192736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435" name="Line 5435"/>
            <p:cNvCxnSpPr/>
            <p:nvPr/>
          </p:nvCxnSpPr>
          <p:spPr>
            <a:xfrm flipH="1" flipV="0">
              <a:off x="6089239" y="4192736"/>
              <a:ext cx="232200" cy="2598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436" name="Line 5436"/>
            <p:cNvCxnSpPr/>
            <p:nvPr/>
          </p:nvCxnSpPr>
          <p:spPr>
            <a:xfrm flipH="1" flipV="1">
              <a:off x="6010363" y="4035698"/>
              <a:ext cx="311076" cy="1570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437" name="Line 5437"/>
            <p:cNvCxnSpPr/>
            <p:nvPr/>
          </p:nvCxnSpPr>
          <p:spPr>
            <a:xfrm flipH="1" flipV="0">
              <a:off x="5898539" y="3728206"/>
              <a:ext cx="457712" cy="8660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438" name="Line 5438"/>
            <p:cNvCxnSpPr/>
            <p:nvPr/>
          </p:nvCxnSpPr>
          <p:spPr>
            <a:xfrm flipH="0" flipV="0">
              <a:off x="5898539" y="3814810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439" name="Line 5439"/>
            <p:cNvCxnSpPr/>
            <p:nvPr/>
          </p:nvCxnSpPr>
          <p:spPr>
            <a:xfrm flipH="1" flipV="0">
              <a:off x="5666339" y="3814810"/>
              <a:ext cx="232200" cy="2598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440" name="Line 5440"/>
            <p:cNvCxnSpPr/>
            <p:nvPr/>
          </p:nvCxnSpPr>
          <p:spPr>
            <a:xfrm flipH="1" flipV="1">
              <a:off x="5587463" y="3657771"/>
              <a:ext cx="311076" cy="1570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441" name="Line 5441"/>
            <p:cNvCxnSpPr/>
            <p:nvPr/>
          </p:nvCxnSpPr>
          <p:spPr>
            <a:xfrm flipH="0" flipV="1">
              <a:off x="5898539" y="3473689"/>
              <a:ext cx="71175" cy="3411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442" name="Line 5442"/>
            <p:cNvCxnSpPr/>
            <p:nvPr/>
          </p:nvCxnSpPr>
          <p:spPr>
            <a:xfrm flipH="1" flipV="0">
              <a:off x="5653110" y="3243684"/>
              <a:ext cx="385906" cy="431829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5443" name="Line 5443"/>
            <p:cNvCxnSpPr/>
            <p:nvPr/>
          </p:nvCxnSpPr>
          <p:spPr>
            <a:xfrm flipH="0" flipV="0">
              <a:off x="5653110" y="3675513"/>
              <a:ext cx="439692" cy="153855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444" name="Line 5444"/>
            <p:cNvCxnSpPr/>
            <p:nvPr/>
          </p:nvCxnSpPr>
          <p:spPr>
            <a:xfrm flipH="1" flipV="1">
              <a:off x="6073263" y="3481449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445" name="Line 5445"/>
            <p:cNvCxnSpPr/>
            <p:nvPr/>
          </p:nvCxnSpPr>
          <p:spPr>
            <a:xfrm flipH="0" flipV="1">
              <a:off x="6092802" y="3720447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446" name="Line 5446"/>
            <p:cNvCxnSpPr/>
            <p:nvPr/>
          </p:nvCxnSpPr>
          <p:spPr>
            <a:xfrm flipH="0" flipV="0">
              <a:off x="6092802" y="3829368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447" name="Line 5447"/>
            <p:cNvCxnSpPr/>
            <p:nvPr/>
          </p:nvCxnSpPr>
          <p:spPr>
            <a:xfrm flipH="1" flipV="0">
              <a:off x="5860602" y="3829368"/>
              <a:ext cx="232200" cy="2598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448" name="Line 5448"/>
            <p:cNvCxnSpPr/>
            <p:nvPr/>
          </p:nvCxnSpPr>
          <p:spPr>
            <a:xfrm flipH="1" flipV="0">
              <a:off x="5618298" y="3675513"/>
              <a:ext cx="34812" cy="46453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449" name="Line 5449"/>
            <p:cNvCxnSpPr/>
            <p:nvPr/>
          </p:nvCxnSpPr>
          <p:spPr>
            <a:xfrm flipH="0" flipV="1">
              <a:off x="5618298" y="4031122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450" name="Line 5450"/>
            <p:cNvCxnSpPr/>
            <p:nvPr/>
          </p:nvCxnSpPr>
          <p:spPr>
            <a:xfrm flipH="0" flipV="0">
              <a:off x="5618298" y="4140043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451" name="Line 5451"/>
            <p:cNvCxnSpPr/>
            <p:nvPr/>
          </p:nvCxnSpPr>
          <p:spPr>
            <a:xfrm flipH="1" flipV="0">
              <a:off x="5386098" y="4140043"/>
              <a:ext cx="232200" cy="2598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452" name="Line 5452"/>
            <p:cNvCxnSpPr/>
            <p:nvPr/>
          </p:nvCxnSpPr>
          <p:spPr>
            <a:xfrm flipH="1" flipV="1">
              <a:off x="5307222" y="3983005"/>
              <a:ext cx="311076" cy="1570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453" name="Line 5453"/>
            <p:cNvCxnSpPr/>
            <p:nvPr/>
          </p:nvCxnSpPr>
          <p:spPr>
            <a:xfrm flipH="1" flipV="0">
              <a:off x="5195398" y="3675513"/>
              <a:ext cx="457712" cy="8660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454" name="Line 5454"/>
            <p:cNvCxnSpPr/>
            <p:nvPr/>
          </p:nvCxnSpPr>
          <p:spPr>
            <a:xfrm flipH="0" flipV="0">
              <a:off x="5195398" y="3762117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455" name="Line 5455"/>
            <p:cNvCxnSpPr/>
            <p:nvPr/>
          </p:nvCxnSpPr>
          <p:spPr>
            <a:xfrm flipH="1" flipV="0">
              <a:off x="4963198" y="3762117"/>
              <a:ext cx="232200" cy="2598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456" name="Line 5456"/>
            <p:cNvCxnSpPr/>
            <p:nvPr/>
          </p:nvCxnSpPr>
          <p:spPr>
            <a:xfrm flipH="1" flipV="1">
              <a:off x="4884322" y="3605078"/>
              <a:ext cx="311076" cy="1570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457" name="Line 5457"/>
            <p:cNvCxnSpPr/>
            <p:nvPr/>
          </p:nvCxnSpPr>
          <p:spPr>
            <a:xfrm flipH="0" flipV="1">
              <a:off x="5195398" y="3420996"/>
              <a:ext cx="71175" cy="3411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458" name="Line 5458"/>
            <p:cNvCxnSpPr/>
            <p:nvPr/>
          </p:nvCxnSpPr>
          <p:spPr>
            <a:xfrm flipH="1" flipV="1">
              <a:off x="5450993" y="3255812"/>
              <a:ext cx="202117" cy="419701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459" name="Line 5459"/>
            <p:cNvCxnSpPr/>
            <p:nvPr/>
          </p:nvCxnSpPr>
          <p:spPr>
            <a:xfrm flipH="1" flipV="0">
              <a:off x="5218793" y="3255812"/>
              <a:ext cx="232200" cy="2598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460" name="Line 5460"/>
            <p:cNvCxnSpPr/>
            <p:nvPr/>
          </p:nvCxnSpPr>
          <p:spPr>
            <a:xfrm flipH="1" flipV="1">
              <a:off x="5139917" y="3098773"/>
              <a:ext cx="311076" cy="1570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461" name="Line 5461"/>
            <p:cNvCxnSpPr/>
            <p:nvPr/>
          </p:nvCxnSpPr>
          <p:spPr>
            <a:xfrm flipH="0" flipV="1">
              <a:off x="5450993" y="2914691"/>
              <a:ext cx="71175" cy="3411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462" name="Line 5462"/>
            <p:cNvCxnSpPr/>
            <p:nvPr/>
          </p:nvCxnSpPr>
          <p:spPr>
            <a:xfrm flipH="0" flipV="1">
              <a:off x="5450993" y="3236273"/>
              <a:ext cx="347919" cy="195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463" name="Line 5463"/>
            <p:cNvCxnSpPr/>
            <p:nvPr/>
          </p:nvCxnSpPr>
          <p:spPr>
            <a:xfrm flipH="1" flipV="1">
              <a:off x="5447362" y="3116604"/>
              <a:ext cx="648698" cy="312396"/>
            </a:xfrm>
            <a:prstGeom prst="line">
              <a:avLst/>
            </a:prstGeom>
            <a:ln w="1270">
              <a:solidFill>
                <a:srgbClr val="ff0000"/>
              </a:solidFill>
              <a:prstDash val="solid"/>
            </a:ln>
          </p:spPr>
        </p:cxnSp>
        <p:cxnSp>
          <p:nvCxnSpPr>
            <p:cNvPr id="5464" name="Line 5464"/>
            <p:cNvCxnSpPr/>
            <p:nvPr/>
          </p:nvCxnSpPr>
          <p:spPr>
            <a:xfrm flipH="1" flipV="0">
              <a:off x="5406992" y="3116604"/>
              <a:ext cx="40371" cy="718867"/>
            </a:xfrm>
            <a:prstGeom prst="line">
              <a:avLst/>
            </a:prstGeom>
            <a:ln w="1270">
              <a:solidFill>
                <a:srgbClr val="ff3300">
                  <a:alpha val="97222"/>
                </a:srgbClr>
              </a:solidFill>
              <a:prstDash val="solid"/>
            </a:ln>
          </p:spPr>
        </p:cxnSp>
        <p:cxnSp>
          <p:nvCxnSpPr>
            <p:cNvPr id="5465" name="Line 5465"/>
            <p:cNvCxnSpPr/>
            <p:nvPr/>
          </p:nvCxnSpPr>
          <p:spPr>
            <a:xfrm flipH="0" flipV="1">
              <a:off x="5406992" y="3614316"/>
              <a:ext cx="632024" cy="221155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5466" name="Line 5466"/>
            <p:cNvCxnSpPr/>
            <p:nvPr/>
          </p:nvCxnSpPr>
          <p:spPr>
            <a:xfrm flipH="1" flipV="1">
              <a:off x="5653110" y="3182487"/>
              <a:ext cx="385906" cy="431829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5467" name="Line 5467"/>
            <p:cNvCxnSpPr/>
            <p:nvPr/>
          </p:nvCxnSpPr>
          <p:spPr>
            <a:xfrm flipH="1" flipV="0">
              <a:off x="5450993" y="3182487"/>
              <a:ext cx="202117" cy="419701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468" name="Line 5468"/>
            <p:cNvCxnSpPr/>
            <p:nvPr/>
          </p:nvCxnSpPr>
          <p:spPr>
            <a:xfrm flipH="0" flipV="0">
              <a:off x="5450993" y="3602188"/>
              <a:ext cx="347919" cy="195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469" name="Line 5469"/>
            <p:cNvCxnSpPr/>
            <p:nvPr/>
          </p:nvCxnSpPr>
          <p:spPr>
            <a:xfrm flipH="0" flipV="0">
              <a:off x="5450993" y="3602188"/>
              <a:ext cx="71175" cy="3411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470" name="Line 5470"/>
            <p:cNvCxnSpPr/>
            <p:nvPr/>
          </p:nvCxnSpPr>
          <p:spPr>
            <a:xfrm flipH="1" flipV="0">
              <a:off x="5139917" y="3602188"/>
              <a:ext cx="311076" cy="1570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471" name="Line 5471"/>
            <p:cNvCxnSpPr/>
            <p:nvPr/>
          </p:nvCxnSpPr>
          <p:spPr>
            <a:xfrm flipH="1" flipV="1">
              <a:off x="5218793" y="3342356"/>
              <a:ext cx="232200" cy="2598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472" name="Line 5472"/>
            <p:cNvCxnSpPr/>
            <p:nvPr/>
          </p:nvCxnSpPr>
          <p:spPr>
            <a:xfrm flipH="1" flipV="1">
              <a:off x="5195398" y="3095883"/>
              <a:ext cx="457712" cy="8660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473" name="Line 5473"/>
            <p:cNvCxnSpPr/>
            <p:nvPr/>
          </p:nvCxnSpPr>
          <p:spPr>
            <a:xfrm flipH="0" flipV="0">
              <a:off x="5195398" y="3095883"/>
              <a:ext cx="71175" cy="3411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474" name="Line 5474"/>
            <p:cNvCxnSpPr/>
            <p:nvPr/>
          </p:nvCxnSpPr>
          <p:spPr>
            <a:xfrm flipH="1" flipV="0">
              <a:off x="4884322" y="3095883"/>
              <a:ext cx="311076" cy="1570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475" name="Line 5475"/>
            <p:cNvCxnSpPr/>
            <p:nvPr/>
          </p:nvCxnSpPr>
          <p:spPr>
            <a:xfrm flipH="1" flipV="1">
              <a:off x="4963198" y="2836052"/>
              <a:ext cx="232200" cy="2598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476" name="Line 5476"/>
            <p:cNvCxnSpPr/>
            <p:nvPr/>
          </p:nvCxnSpPr>
          <p:spPr>
            <a:xfrm flipH="0" flipV="1">
              <a:off x="5195398" y="2804346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477" name="Line 5477"/>
            <p:cNvCxnSpPr/>
            <p:nvPr/>
          </p:nvCxnSpPr>
          <p:spPr>
            <a:xfrm flipH="1" flipV="1">
              <a:off x="5618298" y="2717957"/>
              <a:ext cx="34812" cy="46453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478" name="Line 5478"/>
            <p:cNvCxnSpPr/>
            <p:nvPr/>
          </p:nvCxnSpPr>
          <p:spPr>
            <a:xfrm flipH="1" flipV="0">
              <a:off x="5307222" y="2717957"/>
              <a:ext cx="311076" cy="1570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479" name="Line 5479"/>
            <p:cNvCxnSpPr/>
            <p:nvPr/>
          </p:nvCxnSpPr>
          <p:spPr>
            <a:xfrm flipH="1" flipV="1">
              <a:off x="5386098" y="2458125"/>
              <a:ext cx="232200" cy="2598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480" name="Line 5480"/>
            <p:cNvCxnSpPr/>
            <p:nvPr/>
          </p:nvCxnSpPr>
          <p:spPr>
            <a:xfrm flipH="0" flipV="1">
              <a:off x="5618298" y="2426419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481" name="Line 5481"/>
            <p:cNvCxnSpPr/>
            <p:nvPr/>
          </p:nvCxnSpPr>
          <p:spPr>
            <a:xfrm flipH="0" flipV="0">
              <a:off x="5618298" y="2717957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482" name="Line 5482"/>
            <p:cNvCxnSpPr/>
            <p:nvPr/>
          </p:nvCxnSpPr>
          <p:spPr>
            <a:xfrm flipH="0" flipV="1">
              <a:off x="5653110" y="3028632"/>
              <a:ext cx="439692" cy="153855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483" name="Line 5483"/>
            <p:cNvCxnSpPr/>
            <p:nvPr/>
          </p:nvCxnSpPr>
          <p:spPr>
            <a:xfrm flipH="1" flipV="1">
              <a:off x="5860602" y="2768800"/>
              <a:ext cx="232200" cy="2598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484" name="Line 5484"/>
            <p:cNvCxnSpPr/>
            <p:nvPr/>
          </p:nvCxnSpPr>
          <p:spPr>
            <a:xfrm flipH="0" flipV="1">
              <a:off x="6092802" y="2737095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485" name="Line 5485"/>
            <p:cNvCxnSpPr/>
            <p:nvPr/>
          </p:nvCxnSpPr>
          <p:spPr>
            <a:xfrm flipH="0" flipV="0">
              <a:off x="6092802" y="3028632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486" name="Line 5486"/>
            <p:cNvCxnSpPr/>
            <p:nvPr/>
          </p:nvCxnSpPr>
          <p:spPr>
            <a:xfrm flipH="1" flipV="0">
              <a:off x="6073263" y="3028632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487" name="Line 5487"/>
            <p:cNvCxnSpPr/>
            <p:nvPr/>
          </p:nvCxnSpPr>
          <p:spPr>
            <a:xfrm flipH="0" flipV="1">
              <a:off x="6039016" y="3129794"/>
              <a:ext cx="317235" cy="484522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5488" name="Line 5488"/>
            <p:cNvCxnSpPr/>
            <p:nvPr/>
          </p:nvCxnSpPr>
          <p:spPr>
            <a:xfrm flipH="1" flipV="1">
              <a:off x="5898539" y="3043190"/>
              <a:ext cx="457712" cy="8660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489" name="Line 5489"/>
            <p:cNvCxnSpPr/>
            <p:nvPr/>
          </p:nvCxnSpPr>
          <p:spPr>
            <a:xfrm flipH="0" flipV="0">
              <a:off x="5898539" y="3043190"/>
              <a:ext cx="71175" cy="3411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490" name="Line 5490"/>
            <p:cNvCxnSpPr/>
            <p:nvPr/>
          </p:nvCxnSpPr>
          <p:spPr>
            <a:xfrm flipH="1" flipV="0">
              <a:off x="5587463" y="3043190"/>
              <a:ext cx="311076" cy="1570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491" name="Line 5491"/>
            <p:cNvCxnSpPr/>
            <p:nvPr/>
          </p:nvCxnSpPr>
          <p:spPr>
            <a:xfrm flipH="1" flipV="1">
              <a:off x="5666339" y="2783358"/>
              <a:ext cx="232200" cy="2598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492" name="Line 5492"/>
            <p:cNvCxnSpPr/>
            <p:nvPr/>
          </p:nvCxnSpPr>
          <p:spPr>
            <a:xfrm flipH="0" flipV="1">
              <a:off x="5898539" y="2751653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493" name="Line 5493"/>
            <p:cNvCxnSpPr/>
            <p:nvPr/>
          </p:nvCxnSpPr>
          <p:spPr>
            <a:xfrm flipH="1" flipV="1">
              <a:off x="6321439" y="2665264"/>
              <a:ext cx="34812" cy="46453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494" name="Line 5494"/>
            <p:cNvCxnSpPr/>
            <p:nvPr/>
          </p:nvCxnSpPr>
          <p:spPr>
            <a:xfrm flipH="1" flipV="0">
              <a:off x="6010363" y="2665264"/>
              <a:ext cx="311076" cy="1570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495" name="Line 5495"/>
            <p:cNvCxnSpPr/>
            <p:nvPr/>
          </p:nvCxnSpPr>
          <p:spPr>
            <a:xfrm flipH="1" flipV="1">
              <a:off x="6089239" y="2405432"/>
              <a:ext cx="232200" cy="2598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496" name="Line 5496"/>
            <p:cNvCxnSpPr/>
            <p:nvPr/>
          </p:nvCxnSpPr>
          <p:spPr>
            <a:xfrm flipH="0" flipV="1">
              <a:off x="6321439" y="2373726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497" name="Line 5497"/>
            <p:cNvCxnSpPr/>
            <p:nvPr/>
          </p:nvCxnSpPr>
          <p:spPr>
            <a:xfrm flipH="0" flipV="0">
              <a:off x="6321439" y="2665264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498" name="Line 5498"/>
            <p:cNvCxnSpPr/>
            <p:nvPr/>
          </p:nvCxnSpPr>
          <p:spPr>
            <a:xfrm flipH="0" flipV="1">
              <a:off x="6356251" y="2975939"/>
              <a:ext cx="439692" cy="153855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499" name="Line 5499"/>
            <p:cNvCxnSpPr/>
            <p:nvPr/>
          </p:nvCxnSpPr>
          <p:spPr>
            <a:xfrm flipH="1" flipV="1">
              <a:off x="6563743" y="2716107"/>
              <a:ext cx="232200" cy="2598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500" name="Line 5500"/>
            <p:cNvCxnSpPr/>
            <p:nvPr/>
          </p:nvCxnSpPr>
          <p:spPr>
            <a:xfrm flipH="0" flipV="1">
              <a:off x="6795943" y="2684402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501" name="Line 5501"/>
            <p:cNvCxnSpPr/>
            <p:nvPr/>
          </p:nvCxnSpPr>
          <p:spPr>
            <a:xfrm flipH="0" flipV="0">
              <a:off x="6795943" y="2975939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502" name="Line 5502"/>
            <p:cNvCxnSpPr/>
            <p:nvPr/>
          </p:nvCxnSpPr>
          <p:spPr>
            <a:xfrm flipH="1" flipV="0">
              <a:off x="6776404" y="2975939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503" name="Line 5503"/>
            <p:cNvCxnSpPr/>
            <p:nvPr/>
          </p:nvCxnSpPr>
          <p:spPr>
            <a:xfrm flipH="0" flipV="0">
              <a:off x="6356251" y="3129794"/>
              <a:ext cx="262413" cy="38488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504" name="Line 5504"/>
            <p:cNvCxnSpPr/>
            <p:nvPr/>
          </p:nvCxnSpPr>
          <p:spPr>
            <a:xfrm flipH="0" flipV="1">
              <a:off x="6618664" y="3223146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505" name="Line 5505"/>
            <p:cNvCxnSpPr/>
            <p:nvPr/>
          </p:nvCxnSpPr>
          <p:spPr>
            <a:xfrm flipH="0" flipV="0">
              <a:off x="6618664" y="3514683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506" name="Line 5506"/>
            <p:cNvCxnSpPr/>
            <p:nvPr/>
          </p:nvCxnSpPr>
          <p:spPr>
            <a:xfrm flipH="1" flipV="0">
              <a:off x="6599125" y="3514683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507" name="Line 5507"/>
            <p:cNvCxnSpPr/>
            <p:nvPr/>
          </p:nvCxnSpPr>
          <p:spPr>
            <a:xfrm flipH="1" flipV="0">
              <a:off x="6277543" y="3514683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508" name="Line 5508"/>
            <p:cNvCxnSpPr/>
            <p:nvPr/>
          </p:nvCxnSpPr>
          <p:spPr>
            <a:xfrm flipH="0" flipV="0">
              <a:off x="6039016" y="3614316"/>
              <a:ext cx="550119" cy="181022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5509" name="Line 5509"/>
            <p:cNvCxnSpPr/>
            <p:nvPr/>
          </p:nvCxnSpPr>
          <p:spPr>
            <a:xfrm flipH="1" flipV="1">
              <a:off x="6554323" y="3330808"/>
              <a:ext cx="34812" cy="46453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510" name="Line 5510"/>
            <p:cNvCxnSpPr/>
            <p:nvPr/>
          </p:nvCxnSpPr>
          <p:spPr>
            <a:xfrm flipH="1" flipV="0">
              <a:off x="6243247" y="3330808"/>
              <a:ext cx="311076" cy="1570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511" name="Line 5511"/>
            <p:cNvCxnSpPr/>
            <p:nvPr/>
          </p:nvCxnSpPr>
          <p:spPr>
            <a:xfrm flipH="1" flipV="1">
              <a:off x="6322123" y="3070976"/>
              <a:ext cx="232200" cy="2598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512" name="Line 5512"/>
            <p:cNvCxnSpPr/>
            <p:nvPr/>
          </p:nvCxnSpPr>
          <p:spPr>
            <a:xfrm flipH="0" flipV="1">
              <a:off x="6554323" y="3039270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513" name="Line 5513"/>
            <p:cNvCxnSpPr/>
            <p:nvPr/>
          </p:nvCxnSpPr>
          <p:spPr>
            <a:xfrm flipH="0" flipV="0">
              <a:off x="6554323" y="3330808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514" name="Line 5514"/>
            <p:cNvCxnSpPr/>
            <p:nvPr/>
          </p:nvCxnSpPr>
          <p:spPr>
            <a:xfrm flipH="0" flipV="1">
              <a:off x="6589135" y="3641483"/>
              <a:ext cx="439692" cy="153855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515" name="Line 5515"/>
            <p:cNvCxnSpPr/>
            <p:nvPr/>
          </p:nvCxnSpPr>
          <p:spPr>
            <a:xfrm flipH="1" flipV="1">
              <a:off x="6796627" y="3381651"/>
              <a:ext cx="232200" cy="2598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516" name="Line 5516"/>
            <p:cNvCxnSpPr/>
            <p:nvPr/>
          </p:nvCxnSpPr>
          <p:spPr>
            <a:xfrm flipH="0" flipV="1">
              <a:off x="7028827" y="3349946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517" name="Line 5517"/>
            <p:cNvCxnSpPr/>
            <p:nvPr/>
          </p:nvCxnSpPr>
          <p:spPr>
            <a:xfrm flipH="0" flipV="0">
              <a:off x="7028827" y="3641483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518" name="Line 5518"/>
            <p:cNvCxnSpPr/>
            <p:nvPr/>
          </p:nvCxnSpPr>
          <p:spPr>
            <a:xfrm flipH="1" flipV="0">
              <a:off x="7009288" y="3641483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519" name="Line 5519"/>
            <p:cNvCxnSpPr/>
            <p:nvPr/>
          </p:nvCxnSpPr>
          <p:spPr>
            <a:xfrm flipH="0" flipV="0">
              <a:off x="6589135" y="3795338"/>
              <a:ext cx="262413" cy="38488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520" name="Line 5520"/>
            <p:cNvCxnSpPr/>
            <p:nvPr/>
          </p:nvCxnSpPr>
          <p:spPr>
            <a:xfrm flipH="0" flipV="1">
              <a:off x="6851548" y="3888690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521" name="Line 5521"/>
            <p:cNvCxnSpPr/>
            <p:nvPr/>
          </p:nvCxnSpPr>
          <p:spPr>
            <a:xfrm flipH="0" flipV="0">
              <a:off x="6851548" y="4180227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522" name="Line 5522"/>
            <p:cNvCxnSpPr/>
            <p:nvPr/>
          </p:nvCxnSpPr>
          <p:spPr>
            <a:xfrm flipH="1" flipV="0">
              <a:off x="6832009" y="4180227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523" name="Line 5523"/>
            <p:cNvCxnSpPr/>
            <p:nvPr/>
          </p:nvCxnSpPr>
          <p:spPr>
            <a:xfrm flipH="1" flipV="0">
              <a:off x="6510427" y="4180227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524" name="Line 5524"/>
            <p:cNvCxnSpPr/>
            <p:nvPr/>
          </p:nvCxnSpPr>
          <p:spPr>
            <a:xfrm flipH="1" flipV="0">
              <a:off x="6285278" y="3795338"/>
              <a:ext cx="303857" cy="3530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525" name="Line 5525"/>
            <p:cNvCxnSpPr/>
            <p:nvPr/>
          </p:nvCxnSpPr>
          <p:spPr>
            <a:xfrm flipH="0" flipV="0">
              <a:off x="6285278" y="4148426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526" name="Line 5526"/>
            <p:cNvCxnSpPr/>
            <p:nvPr/>
          </p:nvCxnSpPr>
          <p:spPr>
            <a:xfrm flipH="1" flipV="0">
              <a:off x="6265739" y="4148426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527" name="Line 5527"/>
            <p:cNvCxnSpPr/>
            <p:nvPr/>
          </p:nvCxnSpPr>
          <p:spPr>
            <a:xfrm flipH="1" flipV="0">
              <a:off x="5944157" y="4148426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528" name="Line 5528"/>
            <p:cNvCxnSpPr/>
            <p:nvPr/>
          </p:nvCxnSpPr>
          <p:spPr>
            <a:xfrm flipH="1" flipV="1">
              <a:off x="6128239" y="3837350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529" name="Line 5529"/>
            <p:cNvCxnSpPr/>
            <p:nvPr/>
          </p:nvCxnSpPr>
          <p:spPr>
            <a:xfrm flipH="1" flipV="0">
              <a:off x="6006543" y="3614316"/>
              <a:ext cx="32472" cy="57822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5530" name="Line 5530"/>
            <p:cNvCxnSpPr/>
            <p:nvPr/>
          </p:nvCxnSpPr>
          <p:spPr>
            <a:xfrm flipH="0" flipV="1">
              <a:off x="6006543" y="4038687"/>
              <a:ext cx="439692" cy="153855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531" name="Line 5531"/>
            <p:cNvCxnSpPr/>
            <p:nvPr/>
          </p:nvCxnSpPr>
          <p:spPr>
            <a:xfrm flipH="1" flipV="1">
              <a:off x="6214035" y="3778855"/>
              <a:ext cx="232200" cy="2598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532" name="Line 5532"/>
            <p:cNvCxnSpPr/>
            <p:nvPr/>
          </p:nvCxnSpPr>
          <p:spPr>
            <a:xfrm flipH="0" flipV="1">
              <a:off x="6446235" y="3747150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533" name="Line 5533"/>
            <p:cNvCxnSpPr/>
            <p:nvPr/>
          </p:nvCxnSpPr>
          <p:spPr>
            <a:xfrm flipH="0" flipV="0">
              <a:off x="6446235" y="4038687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534" name="Line 5534"/>
            <p:cNvCxnSpPr/>
            <p:nvPr/>
          </p:nvCxnSpPr>
          <p:spPr>
            <a:xfrm flipH="1" flipV="0">
              <a:off x="6426697" y="4038687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535" name="Line 5535"/>
            <p:cNvCxnSpPr/>
            <p:nvPr/>
          </p:nvCxnSpPr>
          <p:spPr>
            <a:xfrm flipH="0" flipV="0">
              <a:off x="6006543" y="4192542"/>
              <a:ext cx="262413" cy="38488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536" name="Line 5536"/>
            <p:cNvCxnSpPr/>
            <p:nvPr/>
          </p:nvCxnSpPr>
          <p:spPr>
            <a:xfrm flipH="0" flipV="1">
              <a:off x="6268957" y="4285894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537" name="Line 5537"/>
            <p:cNvCxnSpPr/>
            <p:nvPr/>
          </p:nvCxnSpPr>
          <p:spPr>
            <a:xfrm flipH="0" flipV="0">
              <a:off x="6268957" y="4577431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538" name="Line 5538"/>
            <p:cNvCxnSpPr/>
            <p:nvPr/>
          </p:nvCxnSpPr>
          <p:spPr>
            <a:xfrm flipH="1" flipV="0">
              <a:off x="6249418" y="4577431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539" name="Line 5539"/>
            <p:cNvCxnSpPr/>
            <p:nvPr/>
          </p:nvCxnSpPr>
          <p:spPr>
            <a:xfrm flipH="1" flipV="0">
              <a:off x="5927836" y="4577431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540" name="Line 5540"/>
            <p:cNvCxnSpPr/>
            <p:nvPr/>
          </p:nvCxnSpPr>
          <p:spPr>
            <a:xfrm flipH="1" flipV="0">
              <a:off x="5702687" y="4192542"/>
              <a:ext cx="303857" cy="3530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541" name="Line 5541"/>
            <p:cNvCxnSpPr/>
            <p:nvPr/>
          </p:nvCxnSpPr>
          <p:spPr>
            <a:xfrm flipH="0" flipV="0">
              <a:off x="5702687" y="4545630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542" name="Line 5542"/>
            <p:cNvCxnSpPr/>
            <p:nvPr/>
          </p:nvCxnSpPr>
          <p:spPr>
            <a:xfrm flipH="1" flipV="0">
              <a:off x="5683148" y="4545630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543" name="Line 5543"/>
            <p:cNvCxnSpPr/>
            <p:nvPr/>
          </p:nvCxnSpPr>
          <p:spPr>
            <a:xfrm flipH="1" flipV="0">
              <a:off x="5361566" y="4545630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544" name="Line 5544"/>
            <p:cNvCxnSpPr/>
            <p:nvPr/>
          </p:nvCxnSpPr>
          <p:spPr>
            <a:xfrm flipH="1" flipV="1">
              <a:off x="5545648" y="4234554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545" name="Line 5545"/>
            <p:cNvCxnSpPr/>
            <p:nvPr/>
          </p:nvCxnSpPr>
          <p:spPr>
            <a:xfrm flipH="1" flipV="1">
              <a:off x="5586843" y="3990425"/>
              <a:ext cx="419701" cy="20211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546" name="Line 5546"/>
            <p:cNvCxnSpPr/>
            <p:nvPr/>
          </p:nvCxnSpPr>
          <p:spPr>
            <a:xfrm flipH="1" flipV="0">
              <a:off x="5567304" y="3990425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547" name="Line 5547"/>
            <p:cNvCxnSpPr/>
            <p:nvPr/>
          </p:nvCxnSpPr>
          <p:spPr>
            <a:xfrm flipH="1" flipV="0">
              <a:off x="5245722" y="3990425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548" name="Line 5548"/>
            <p:cNvCxnSpPr/>
            <p:nvPr/>
          </p:nvCxnSpPr>
          <p:spPr>
            <a:xfrm flipH="1" flipV="1">
              <a:off x="5429804" y="3679349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549" name="Line 5549"/>
            <p:cNvCxnSpPr/>
            <p:nvPr/>
          </p:nvCxnSpPr>
          <p:spPr>
            <a:xfrm flipH="0" flipV="1">
              <a:off x="5586843" y="3758225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550" name="Line 5550"/>
            <p:cNvCxnSpPr/>
            <p:nvPr/>
          </p:nvCxnSpPr>
          <p:spPr>
            <a:xfrm flipH="0" flipV="0">
              <a:off x="5406992" y="3835471"/>
              <a:ext cx="377199" cy="553249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5551" name="Line 5551"/>
            <p:cNvCxnSpPr/>
            <p:nvPr/>
          </p:nvCxnSpPr>
          <p:spPr>
            <a:xfrm flipH="0" flipV="1">
              <a:off x="5784191" y="3904198"/>
              <a:ext cx="317235" cy="484522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5552" name="Line 5552"/>
            <p:cNvCxnSpPr/>
            <p:nvPr/>
          </p:nvCxnSpPr>
          <p:spPr>
            <a:xfrm flipH="1" flipV="1">
              <a:off x="5643714" y="3817595"/>
              <a:ext cx="457712" cy="8660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553" name="Line 5553"/>
            <p:cNvCxnSpPr/>
            <p:nvPr/>
          </p:nvCxnSpPr>
          <p:spPr>
            <a:xfrm flipH="0" flipV="0">
              <a:off x="5643714" y="3817595"/>
              <a:ext cx="71175" cy="3411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554" name="Line 5554"/>
            <p:cNvCxnSpPr/>
            <p:nvPr/>
          </p:nvCxnSpPr>
          <p:spPr>
            <a:xfrm flipH="1" flipV="0">
              <a:off x="5332638" y="3817595"/>
              <a:ext cx="311076" cy="1570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555" name="Line 5555"/>
            <p:cNvCxnSpPr/>
            <p:nvPr/>
          </p:nvCxnSpPr>
          <p:spPr>
            <a:xfrm flipH="1" flipV="1">
              <a:off x="5411514" y="3557763"/>
              <a:ext cx="232200" cy="2598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556" name="Line 5556"/>
            <p:cNvCxnSpPr/>
            <p:nvPr/>
          </p:nvCxnSpPr>
          <p:spPr>
            <a:xfrm flipH="0" flipV="1">
              <a:off x="5643714" y="3526057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557" name="Line 5557"/>
            <p:cNvCxnSpPr/>
            <p:nvPr/>
          </p:nvCxnSpPr>
          <p:spPr>
            <a:xfrm flipH="1" flipV="1">
              <a:off x="6066614" y="3439668"/>
              <a:ext cx="34812" cy="46453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558" name="Line 5558"/>
            <p:cNvCxnSpPr/>
            <p:nvPr/>
          </p:nvCxnSpPr>
          <p:spPr>
            <a:xfrm flipH="1" flipV="0">
              <a:off x="5755538" y="3439668"/>
              <a:ext cx="311076" cy="1570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559" name="Line 5559"/>
            <p:cNvCxnSpPr/>
            <p:nvPr/>
          </p:nvCxnSpPr>
          <p:spPr>
            <a:xfrm flipH="1" flipV="1">
              <a:off x="5834414" y="3179836"/>
              <a:ext cx="232200" cy="2598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560" name="Line 5560"/>
            <p:cNvCxnSpPr/>
            <p:nvPr/>
          </p:nvCxnSpPr>
          <p:spPr>
            <a:xfrm flipH="0" flipV="1">
              <a:off x="6066614" y="3148131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561" name="Line 5561"/>
            <p:cNvCxnSpPr/>
            <p:nvPr/>
          </p:nvCxnSpPr>
          <p:spPr>
            <a:xfrm flipH="0" flipV="0">
              <a:off x="6066614" y="3439668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562" name="Line 5562"/>
            <p:cNvCxnSpPr/>
            <p:nvPr/>
          </p:nvCxnSpPr>
          <p:spPr>
            <a:xfrm flipH="0" flipV="1">
              <a:off x="6101426" y="3750344"/>
              <a:ext cx="439692" cy="153855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563" name="Line 5563"/>
            <p:cNvCxnSpPr/>
            <p:nvPr/>
          </p:nvCxnSpPr>
          <p:spPr>
            <a:xfrm flipH="1" flipV="1">
              <a:off x="6308918" y="3490512"/>
              <a:ext cx="232200" cy="2598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564" name="Line 5564"/>
            <p:cNvCxnSpPr/>
            <p:nvPr/>
          </p:nvCxnSpPr>
          <p:spPr>
            <a:xfrm flipH="0" flipV="1">
              <a:off x="6541118" y="3458806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565" name="Line 5565"/>
            <p:cNvCxnSpPr/>
            <p:nvPr/>
          </p:nvCxnSpPr>
          <p:spPr>
            <a:xfrm flipH="0" flipV="0">
              <a:off x="6541118" y="3750344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566" name="Line 5566"/>
            <p:cNvCxnSpPr/>
            <p:nvPr/>
          </p:nvCxnSpPr>
          <p:spPr>
            <a:xfrm flipH="1" flipV="0">
              <a:off x="6521579" y="3750344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567" name="Line 5567"/>
            <p:cNvCxnSpPr/>
            <p:nvPr/>
          </p:nvCxnSpPr>
          <p:spPr>
            <a:xfrm flipH="0" flipV="0">
              <a:off x="6101426" y="3904198"/>
              <a:ext cx="262413" cy="38488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568" name="Line 5568"/>
            <p:cNvCxnSpPr/>
            <p:nvPr/>
          </p:nvCxnSpPr>
          <p:spPr>
            <a:xfrm flipH="0" flipV="1">
              <a:off x="6363839" y="3997550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569" name="Line 5569"/>
            <p:cNvCxnSpPr/>
            <p:nvPr/>
          </p:nvCxnSpPr>
          <p:spPr>
            <a:xfrm flipH="0" flipV="0">
              <a:off x="6363839" y="4289088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570" name="Line 5570"/>
            <p:cNvCxnSpPr/>
            <p:nvPr/>
          </p:nvCxnSpPr>
          <p:spPr>
            <a:xfrm flipH="1" flipV="0">
              <a:off x="6344300" y="4289088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571" name="Line 5571"/>
            <p:cNvCxnSpPr/>
            <p:nvPr/>
          </p:nvCxnSpPr>
          <p:spPr>
            <a:xfrm flipH="1" flipV="0">
              <a:off x="6022718" y="4289088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572" name="Line 5572"/>
            <p:cNvCxnSpPr/>
            <p:nvPr/>
          </p:nvCxnSpPr>
          <p:spPr>
            <a:xfrm flipH="0" flipV="0">
              <a:off x="5784191" y="4388720"/>
              <a:ext cx="550119" cy="181022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5573" name="Line 5573"/>
            <p:cNvCxnSpPr/>
            <p:nvPr/>
          </p:nvCxnSpPr>
          <p:spPr>
            <a:xfrm flipH="1" flipV="1">
              <a:off x="6299498" y="4105212"/>
              <a:ext cx="34812" cy="46453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574" name="Line 5574"/>
            <p:cNvCxnSpPr/>
            <p:nvPr/>
          </p:nvCxnSpPr>
          <p:spPr>
            <a:xfrm flipH="1" flipV="0">
              <a:off x="5988422" y="4105212"/>
              <a:ext cx="311076" cy="1570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575" name="Line 5575"/>
            <p:cNvCxnSpPr/>
            <p:nvPr/>
          </p:nvCxnSpPr>
          <p:spPr>
            <a:xfrm flipH="1" flipV="1">
              <a:off x="6067298" y="3845380"/>
              <a:ext cx="232200" cy="2598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576" name="Line 5576"/>
            <p:cNvCxnSpPr/>
            <p:nvPr/>
          </p:nvCxnSpPr>
          <p:spPr>
            <a:xfrm flipH="0" flipV="1">
              <a:off x="6299498" y="3813675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577" name="Line 5577"/>
            <p:cNvCxnSpPr/>
            <p:nvPr/>
          </p:nvCxnSpPr>
          <p:spPr>
            <a:xfrm flipH="0" flipV="0">
              <a:off x="6299498" y="4105212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578" name="Line 5578"/>
            <p:cNvCxnSpPr/>
            <p:nvPr/>
          </p:nvCxnSpPr>
          <p:spPr>
            <a:xfrm flipH="0" flipV="1">
              <a:off x="6334310" y="4415888"/>
              <a:ext cx="439692" cy="153855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579" name="Line 5579"/>
            <p:cNvCxnSpPr/>
            <p:nvPr/>
          </p:nvCxnSpPr>
          <p:spPr>
            <a:xfrm flipH="1" flipV="1">
              <a:off x="6541802" y="4156056"/>
              <a:ext cx="232200" cy="2598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580" name="Line 5580"/>
            <p:cNvCxnSpPr/>
            <p:nvPr/>
          </p:nvCxnSpPr>
          <p:spPr>
            <a:xfrm flipH="0" flipV="1">
              <a:off x="6774002" y="4124350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581" name="Line 5581"/>
            <p:cNvCxnSpPr/>
            <p:nvPr/>
          </p:nvCxnSpPr>
          <p:spPr>
            <a:xfrm flipH="0" flipV="0">
              <a:off x="6774002" y="4415888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582" name="Line 5582"/>
            <p:cNvCxnSpPr/>
            <p:nvPr/>
          </p:nvCxnSpPr>
          <p:spPr>
            <a:xfrm flipH="1" flipV="0">
              <a:off x="6754463" y="4415888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583" name="Line 5583"/>
            <p:cNvCxnSpPr/>
            <p:nvPr/>
          </p:nvCxnSpPr>
          <p:spPr>
            <a:xfrm flipH="0" flipV="0">
              <a:off x="6334310" y="4569742"/>
              <a:ext cx="262413" cy="38488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584" name="Line 5584"/>
            <p:cNvCxnSpPr/>
            <p:nvPr/>
          </p:nvCxnSpPr>
          <p:spPr>
            <a:xfrm flipH="0" flipV="1">
              <a:off x="6596723" y="4663094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585" name="Line 5585"/>
            <p:cNvCxnSpPr/>
            <p:nvPr/>
          </p:nvCxnSpPr>
          <p:spPr>
            <a:xfrm flipH="0" flipV="0">
              <a:off x="6596723" y="4954632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586" name="Line 5586"/>
            <p:cNvCxnSpPr/>
            <p:nvPr/>
          </p:nvCxnSpPr>
          <p:spPr>
            <a:xfrm flipH="1" flipV="0">
              <a:off x="6577184" y="4954632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587" name="Line 5587"/>
            <p:cNvCxnSpPr/>
            <p:nvPr/>
          </p:nvCxnSpPr>
          <p:spPr>
            <a:xfrm flipH="1" flipV="0">
              <a:off x="6255602" y="4954632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588" name="Line 5588"/>
            <p:cNvCxnSpPr/>
            <p:nvPr/>
          </p:nvCxnSpPr>
          <p:spPr>
            <a:xfrm flipH="1" flipV="0">
              <a:off x="6030453" y="4569742"/>
              <a:ext cx="303857" cy="3530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589" name="Line 5589"/>
            <p:cNvCxnSpPr/>
            <p:nvPr/>
          </p:nvCxnSpPr>
          <p:spPr>
            <a:xfrm flipH="0" flipV="0">
              <a:off x="6030453" y="4922831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590" name="Line 5590"/>
            <p:cNvCxnSpPr/>
            <p:nvPr/>
          </p:nvCxnSpPr>
          <p:spPr>
            <a:xfrm flipH="1" flipV="0">
              <a:off x="6010914" y="4922831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591" name="Line 5591"/>
            <p:cNvCxnSpPr/>
            <p:nvPr/>
          </p:nvCxnSpPr>
          <p:spPr>
            <a:xfrm flipH="1" flipV="0">
              <a:off x="5689332" y="4922831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592" name="Line 5592"/>
            <p:cNvCxnSpPr/>
            <p:nvPr/>
          </p:nvCxnSpPr>
          <p:spPr>
            <a:xfrm flipH="1" flipV="1">
              <a:off x="5873414" y="4611754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593" name="Line 5593"/>
            <p:cNvCxnSpPr/>
            <p:nvPr/>
          </p:nvCxnSpPr>
          <p:spPr>
            <a:xfrm flipH="1" flipV="0">
              <a:off x="5751718" y="4388720"/>
              <a:ext cx="32472" cy="57822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5594" name="Line 5594"/>
            <p:cNvCxnSpPr/>
            <p:nvPr/>
          </p:nvCxnSpPr>
          <p:spPr>
            <a:xfrm flipH="0" flipV="1">
              <a:off x="5751718" y="4813092"/>
              <a:ext cx="439692" cy="153855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595" name="Line 5595"/>
            <p:cNvCxnSpPr/>
            <p:nvPr/>
          </p:nvCxnSpPr>
          <p:spPr>
            <a:xfrm flipH="1" flipV="1">
              <a:off x="5959210" y="4553260"/>
              <a:ext cx="232200" cy="2598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596" name="Line 5596"/>
            <p:cNvCxnSpPr/>
            <p:nvPr/>
          </p:nvCxnSpPr>
          <p:spPr>
            <a:xfrm flipH="0" flipV="1">
              <a:off x="6191410" y="4521554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597" name="Line 5597"/>
            <p:cNvCxnSpPr/>
            <p:nvPr/>
          </p:nvCxnSpPr>
          <p:spPr>
            <a:xfrm flipH="0" flipV="0">
              <a:off x="6191410" y="4813092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598" name="Line 5598"/>
            <p:cNvCxnSpPr/>
            <p:nvPr/>
          </p:nvCxnSpPr>
          <p:spPr>
            <a:xfrm flipH="1" flipV="0">
              <a:off x="6171872" y="4813092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599" name="Line 5599"/>
            <p:cNvCxnSpPr/>
            <p:nvPr/>
          </p:nvCxnSpPr>
          <p:spPr>
            <a:xfrm flipH="0" flipV="0">
              <a:off x="5751718" y="4966946"/>
              <a:ext cx="262413" cy="38488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600" name="Line 5600"/>
            <p:cNvCxnSpPr/>
            <p:nvPr/>
          </p:nvCxnSpPr>
          <p:spPr>
            <a:xfrm flipH="0" flipV="1">
              <a:off x="6014131" y="5060298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601" name="Line 5601"/>
            <p:cNvCxnSpPr/>
            <p:nvPr/>
          </p:nvCxnSpPr>
          <p:spPr>
            <a:xfrm flipH="0" flipV="0">
              <a:off x="6014131" y="5351836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602" name="Line 5602"/>
            <p:cNvCxnSpPr/>
            <p:nvPr/>
          </p:nvCxnSpPr>
          <p:spPr>
            <a:xfrm flipH="1" flipV="0">
              <a:off x="5994593" y="5351836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603" name="Line 5603"/>
            <p:cNvCxnSpPr/>
            <p:nvPr/>
          </p:nvCxnSpPr>
          <p:spPr>
            <a:xfrm flipH="1" flipV="0">
              <a:off x="5673010" y="5351836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604" name="Line 5604"/>
            <p:cNvCxnSpPr/>
            <p:nvPr/>
          </p:nvCxnSpPr>
          <p:spPr>
            <a:xfrm flipH="1" flipV="0">
              <a:off x="5447861" y="4966946"/>
              <a:ext cx="303857" cy="3530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605" name="Line 5605"/>
            <p:cNvCxnSpPr/>
            <p:nvPr/>
          </p:nvCxnSpPr>
          <p:spPr>
            <a:xfrm flipH="0" flipV="0">
              <a:off x="5447861" y="5320035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606" name="Line 5606"/>
            <p:cNvCxnSpPr/>
            <p:nvPr/>
          </p:nvCxnSpPr>
          <p:spPr>
            <a:xfrm flipH="1" flipV="0">
              <a:off x="5428323" y="5320035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607" name="Line 5607"/>
            <p:cNvCxnSpPr/>
            <p:nvPr/>
          </p:nvCxnSpPr>
          <p:spPr>
            <a:xfrm flipH="1" flipV="0">
              <a:off x="5106740" y="5320035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608" name="Line 5608"/>
            <p:cNvCxnSpPr/>
            <p:nvPr/>
          </p:nvCxnSpPr>
          <p:spPr>
            <a:xfrm flipH="1" flipV="1">
              <a:off x="5290823" y="5008959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609" name="Line 5609"/>
            <p:cNvCxnSpPr/>
            <p:nvPr/>
          </p:nvCxnSpPr>
          <p:spPr>
            <a:xfrm flipH="1" flipV="1">
              <a:off x="5332017" y="4764829"/>
              <a:ext cx="419701" cy="20211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610" name="Line 5610"/>
            <p:cNvCxnSpPr/>
            <p:nvPr/>
          </p:nvCxnSpPr>
          <p:spPr>
            <a:xfrm flipH="1" flipV="0">
              <a:off x="5312479" y="4764829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611" name="Line 5611"/>
            <p:cNvCxnSpPr/>
            <p:nvPr/>
          </p:nvCxnSpPr>
          <p:spPr>
            <a:xfrm flipH="1" flipV="0">
              <a:off x="4990896" y="4764829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612" name="Line 5612"/>
            <p:cNvCxnSpPr/>
            <p:nvPr/>
          </p:nvCxnSpPr>
          <p:spPr>
            <a:xfrm flipH="1" flipV="1">
              <a:off x="5174979" y="4453753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613" name="Line 5613"/>
            <p:cNvCxnSpPr/>
            <p:nvPr/>
          </p:nvCxnSpPr>
          <p:spPr>
            <a:xfrm flipH="0" flipV="1">
              <a:off x="5332017" y="4532629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614" name="Line 5614"/>
            <p:cNvCxnSpPr/>
            <p:nvPr/>
          </p:nvCxnSpPr>
          <p:spPr>
            <a:xfrm flipH="1" flipV="0">
              <a:off x="5217263" y="4388720"/>
              <a:ext cx="566928" cy="118290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5615" name="Line 5615"/>
            <p:cNvCxnSpPr/>
            <p:nvPr/>
          </p:nvCxnSpPr>
          <p:spPr>
            <a:xfrm flipH="0" flipV="0">
              <a:off x="5217263" y="4507010"/>
              <a:ext cx="262413" cy="38488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616" name="Line 5616"/>
            <p:cNvCxnSpPr/>
            <p:nvPr/>
          </p:nvCxnSpPr>
          <p:spPr>
            <a:xfrm flipH="0" flipV="1">
              <a:off x="5479676" y="4600362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617" name="Line 5617"/>
            <p:cNvCxnSpPr/>
            <p:nvPr/>
          </p:nvCxnSpPr>
          <p:spPr>
            <a:xfrm flipH="0" flipV="0">
              <a:off x="5479676" y="4891900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618" name="Line 5618"/>
            <p:cNvCxnSpPr/>
            <p:nvPr/>
          </p:nvCxnSpPr>
          <p:spPr>
            <a:xfrm flipH="1" flipV="0">
              <a:off x="5460137" y="4891900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619" name="Line 5619"/>
            <p:cNvCxnSpPr/>
            <p:nvPr/>
          </p:nvCxnSpPr>
          <p:spPr>
            <a:xfrm flipH="1" flipV="0">
              <a:off x="5138555" y="4891900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620" name="Line 5620"/>
            <p:cNvCxnSpPr/>
            <p:nvPr/>
          </p:nvCxnSpPr>
          <p:spPr>
            <a:xfrm flipH="1" flipV="0">
              <a:off x="4913406" y="4507010"/>
              <a:ext cx="303857" cy="3530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621" name="Line 5621"/>
            <p:cNvCxnSpPr/>
            <p:nvPr/>
          </p:nvCxnSpPr>
          <p:spPr>
            <a:xfrm flipH="0" flipV="0">
              <a:off x="4913406" y="4860099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622" name="Line 5622"/>
            <p:cNvCxnSpPr/>
            <p:nvPr/>
          </p:nvCxnSpPr>
          <p:spPr>
            <a:xfrm flipH="1" flipV="0">
              <a:off x="4893867" y="4860099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623" name="Line 5623"/>
            <p:cNvCxnSpPr/>
            <p:nvPr/>
          </p:nvCxnSpPr>
          <p:spPr>
            <a:xfrm flipH="1" flipV="0">
              <a:off x="4572285" y="4860099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624" name="Line 5624"/>
            <p:cNvCxnSpPr/>
            <p:nvPr/>
          </p:nvCxnSpPr>
          <p:spPr>
            <a:xfrm flipH="1" flipV="1">
              <a:off x="4756367" y="4549022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625" name="Line 5625"/>
            <p:cNvCxnSpPr/>
            <p:nvPr/>
          </p:nvCxnSpPr>
          <p:spPr>
            <a:xfrm flipH="1" flipV="1">
              <a:off x="4797562" y="4304893"/>
              <a:ext cx="419701" cy="20211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626" name="Line 5626"/>
            <p:cNvCxnSpPr/>
            <p:nvPr/>
          </p:nvCxnSpPr>
          <p:spPr>
            <a:xfrm flipH="1" flipV="0">
              <a:off x="4778023" y="4304893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627" name="Line 5627"/>
            <p:cNvCxnSpPr/>
            <p:nvPr/>
          </p:nvCxnSpPr>
          <p:spPr>
            <a:xfrm flipH="1" flipV="0">
              <a:off x="4456441" y="4304893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628" name="Line 5628"/>
            <p:cNvCxnSpPr/>
            <p:nvPr/>
          </p:nvCxnSpPr>
          <p:spPr>
            <a:xfrm flipH="1" flipV="1">
              <a:off x="4640523" y="3993817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629" name="Line 5629"/>
            <p:cNvCxnSpPr/>
            <p:nvPr/>
          </p:nvCxnSpPr>
          <p:spPr>
            <a:xfrm flipH="0" flipV="1">
              <a:off x="4797562" y="4072693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630" name="Line 5630"/>
            <p:cNvCxnSpPr/>
            <p:nvPr/>
          </p:nvCxnSpPr>
          <p:spPr>
            <a:xfrm flipH="0" flipV="1">
              <a:off x="5217263" y="4049299"/>
              <a:ext cx="86604" cy="4577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631" name="Line 5631"/>
            <p:cNvCxnSpPr/>
            <p:nvPr/>
          </p:nvCxnSpPr>
          <p:spPr>
            <a:xfrm flipH="1" flipV="0">
              <a:off x="4962746" y="4049299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632" name="Line 5632"/>
            <p:cNvCxnSpPr/>
            <p:nvPr/>
          </p:nvCxnSpPr>
          <p:spPr>
            <a:xfrm flipH="1" flipV="1">
              <a:off x="5146828" y="3738222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633" name="Line 5633"/>
            <p:cNvCxnSpPr/>
            <p:nvPr/>
          </p:nvCxnSpPr>
          <p:spPr>
            <a:xfrm flipH="0" flipV="1">
              <a:off x="5303867" y="3817099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634" name="Line 5634"/>
            <p:cNvCxnSpPr/>
            <p:nvPr/>
          </p:nvCxnSpPr>
          <p:spPr>
            <a:xfrm flipH="0" flipV="0">
              <a:off x="5303867" y="4049299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635" name="Line 5635"/>
            <p:cNvCxnSpPr/>
            <p:nvPr/>
          </p:nvCxnSpPr>
          <p:spPr>
            <a:xfrm flipH="1" flipV="0">
              <a:off x="4970220" y="3835471"/>
              <a:ext cx="436772" cy="507538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5636" name="Line 5636"/>
            <p:cNvCxnSpPr/>
            <p:nvPr/>
          </p:nvCxnSpPr>
          <p:spPr>
            <a:xfrm flipH="0" flipV="0">
              <a:off x="4970220" y="4343009"/>
              <a:ext cx="550119" cy="181022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5637" name="Line 5637"/>
            <p:cNvCxnSpPr/>
            <p:nvPr/>
          </p:nvCxnSpPr>
          <p:spPr>
            <a:xfrm flipH="1" flipV="1">
              <a:off x="5485527" y="4059500"/>
              <a:ext cx="34812" cy="46453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638" name="Line 5638"/>
            <p:cNvCxnSpPr/>
            <p:nvPr/>
          </p:nvCxnSpPr>
          <p:spPr>
            <a:xfrm flipH="1" flipV="0">
              <a:off x="5174451" y="4059500"/>
              <a:ext cx="311076" cy="1570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639" name="Line 5639"/>
            <p:cNvCxnSpPr/>
            <p:nvPr/>
          </p:nvCxnSpPr>
          <p:spPr>
            <a:xfrm flipH="1" flipV="1">
              <a:off x="5253327" y="3799669"/>
              <a:ext cx="232200" cy="2598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640" name="Line 5640"/>
            <p:cNvCxnSpPr/>
            <p:nvPr/>
          </p:nvCxnSpPr>
          <p:spPr>
            <a:xfrm flipH="0" flipV="1">
              <a:off x="5485527" y="3767963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641" name="Line 5641"/>
            <p:cNvCxnSpPr/>
            <p:nvPr/>
          </p:nvCxnSpPr>
          <p:spPr>
            <a:xfrm flipH="0" flipV="0">
              <a:off x="5485527" y="4059500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642" name="Line 5642"/>
            <p:cNvCxnSpPr/>
            <p:nvPr/>
          </p:nvCxnSpPr>
          <p:spPr>
            <a:xfrm flipH="0" flipV="1">
              <a:off x="5520339" y="4370176"/>
              <a:ext cx="439692" cy="153855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643" name="Line 5643"/>
            <p:cNvCxnSpPr/>
            <p:nvPr/>
          </p:nvCxnSpPr>
          <p:spPr>
            <a:xfrm flipH="1" flipV="1">
              <a:off x="5727831" y="4110344"/>
              <a:ext cx="232200" cy="2598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644" name="Line 5644"/>
            <p:cNvCxnSpPr/>
            <p:nvPr/>
          </p:nvCxnSpPr>
          <p:spPr>
            <a:xfrm flipH="0" flipV="1">
              <a:off x="5960031" y="4078639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645" name="Line 5645"/>
            <p:cNvCxnSpPr/>
            <p:nvPr/>
          </p:nvCxnSpPr>
          <p:spPr>
            <a:xfrm flipH="0" flipV="0">
              <a:off x="5960031" y="4370176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646" name="Line 5646"/>
            <p:cNvCxnSpPr/>
            <p:nvPr/>
          </p:nvCxnSpPr>
          <p:spPr>
            <a:xfrm flipH="1" flipV="0">
              <a:off x="5940492" y="4370176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647" name="Line 5647"/>
            <p:cNvCxnSpPr/>
            <p:nvPr/>
          </p:nvCxnSpPr>
          <p:spPr>
            <a:xfrm flipH="0" flipV="0">
              <a:off x="5520339" y="4524031"/>
              <a:ext cx="262413" cy="38488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648" name="Line 5648"/>
            <p:cNvCxnSpPr/>
            <p:nvPr/>
          </p:nvCxnSpPr>
          <p:spPr>
            <a:xfrm flipH="0" flipV="1">
              <a:off x="5782752" y="4617383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649" name="Line 5649"/>
            <p:cNvCxnSpPr/>
            <p:nvPr/>
          </p:nvCxnSpPr>
          <p:spPr>
            <a:xfrm flipH="0" flipV="0">
              <a:off x="5782752" y="4908920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650" name="Line 5650"/>
            <p:cNvCxnSpPr/>
            <p:nvPr/>
          </p:nvCxnSpPr>
          <p:spPr>
            <a:xfrm flipH="1" flipV="0">
              <a:off x="5763213" y="4908920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651" name="Line 5651"/>
            <p:cNvCxnSpPr/>
            <p:nvPr/>
          </p:nvCxnSpPr>
          <p:spPr>
            <a:xfrm flipH="1" flipV="0">
              <a:off x="5441631" y="4908920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652" name="Line 5652"/>
            <p:cNvCxnSpPr/>
            <p:nvPr/>
          </p:nvCxnSpPr>
          <p:spPr>
            <a:xfrm flipH="1" flipV="0">
              <a:off x="5216482" y="4524031"/>
              <a:ext cx="303857" cy="3530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653" name="Line 5653"/>
            <p:cNvCxnSpPr/>
            <p:nvPr/>
          </p:nvCxnSpPr>
          <p:spPr>
            <a:xfrm flipH="0" flipV="0">
              <a:off x="5216482" y="4877119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654" name="Line 5654"/>
            <p:cNvCxnSpPr/>
            <p:nvPr/>
          </p:nvCxnSpPr>
          <p:spPr>
            <a:xfrm flipH="1" flipV="0">
              <a:off x="5196943" y="4877119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655" name="Line 5655"/>
            <p:cNvCxnSpPr/>
            <p:nvPr/>
          </p:nvCxnSpPr>
          <p:spPr>
            <a:xfrm flipH="1" flipV="0">
              <a:off x="4875361" y="4877119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656" name="Line 5656"/>
            <p:cNvCxnSpPr/>
            <p:nvPr/>
          </p:nvCxnSpPr>
          <p:spPr>
            <a:xfrm flipH="1" flipV="1">
              <a:off x="5059443" y="4566043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657" name="Line 5657"/>
            <p:cNvCxnSpPr/>
            <p:nvPr/>
          </p:nvCxnSpPr>
          <p:spPr>
            <a:xfrm flipH="1" flipV="0">
              <a:off x="4937748" y="4343009"/>
              <a:ext cx="32472" cy="57822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5658" name="Line 5658"/>
            <p:cNvCxnSpPr/>
            <p:nvPr/>
          </p:nvCxnSpPr>
          <p:spPr>
            <a:xfrm flipH="0" flipV="1">
              <a:off x="4937748" y="4767380"/>
              <a:ext cx="439692" cy="153855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659" name="Line 5659"/>
            <p:cNvCxnSpPr/>
            <p:nvPr/>
          </p:nvCxnSpPr>
          <p:spPr>
            <a:xfrm flipH="1" flipV="1">
              <a:off x="5145240" y="4507548"/>
              <a:ext cx="232200" cy="2598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660" name="Line 5660"/>
            <p:cNvCxnSpPr/>
            <p:nvPr/>
          </p:nvCxnSpPr>
          <p:spPr>
            <a:xfrm flipH="0" flipV="1">
              <a:off x="5377440" y="4475843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661" name="Line 5661"/>
            <p:cNvCxnSpPr/>
            <p:nvPr/>
          </p:nvCxnSpPr>
          <p:spPr>
            <a:xfrm flipH="0" flipV="0">
              <a:off x="5377440" y="4767380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662" name="Line 5662"/>
            <p:cNvCxnSpPr/>
            <p:nvPr/>
          </p:nvCxnSpPr>
          <p:spPr>
            <a:xfrm flipH="1" flipV="0">
              <a:off x="5357901" y="4767380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663" name="Line 5663"/>
            <p:cNvCxnSpPr/>
            <p:nvPr/>
          </p:nvCxnSpPr>
          <p:spPr>
            <a:xfrm flipH="0" flipV="0">
              <a:off x="4937748" y="4921235"/>
              <a:ext cx="262413" cy="38488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664" name="Line 5664"/>
            <p:cNvCxnSpPr/>
            <p:nvPr/>
          </p:nvCxnSpPr>
          <p:spPr>
            <a:xfrm flipH="0" flipV="1">
              <a:off x="5200161" y="5014587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665" name="Line 5665"/>
            <p:cNvCxnSpPr/>
            <p:nvPr/>
          </p:nvCxnSpPr>
          <p:spPr>
            <a:xfrm flipH="0" flipV="0">
              <a:off x="5200161" y="5306124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666" name="Line 5666"/>
            <p:cNvCxnSpPr/>
            <p:nvPr/>
          </p:nvCxnSpPr>
          <p:spPr>
            <a:xfrm flipH="1" flipV="0">
              <a:off x="5180622" y="5306124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667" name="Line 5667"/>
            <p:cNvCxnSpPr/>
            <p:nvPr/>
          </p:nvCxnSpPr>
          <p:spPr>
            <a:xfrm flipH="1" flipV="0">
              <a:off x="4859040" y="5306124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668" name="Line 5668"/>
            <p:cNvCxnSpPr/>
            <p:nvPr/>
          </p:nvCxnSpPr>
          <p:spPr>
            <a:xfrm flipH="1" flipV="0">
              <a:off x="4633891" y="4921235"/>
              <a:ext cx="303857" cy="3530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669" name="Line 5669"/>
            <p:cNvCxnSpPr/>
            <p:nvPr/>
          </p:nvCxnSpPr>
          <p:spPr>
            <a:xfrm flipH="0" flipV="0">
              <a:off x="4633891" y="5274323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670" name="Line 5670"/>
            <p:cNvCxnSpPr/>
            <p:nvPr/>
          </p:nvCxnSpPr>
          <p:spPr>
            <a:xfrm flipH="1" flipV="0">
              <a:off x="4614352" y="5274323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671" name="Line 5671"/>
            <p:cNvCxnSpPr/>
            <p:nvPr/>
          </p:nvCxnSpPr>
          <p:spPr>
            <a:xfrm flipH="1" flipV="0">
              <a:off x="4292770" y="5274323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672" name="Line 5672"/>
            <p:cNvCxnSpPr/>
            <p:nvPr/>
          </p:nvCxnSpPr>
          <p:spPr>
            <a:xfrm flipH="1" flipV="1">
              <a:off x="4476852" y="4963247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673" name="Line 5673"/>
            <p:cNvCxnSpPr/>
            <p:nvPr/>
          </p:nvCxnSpPr>
          <p:spPr>
            <a:xfrm flipH="1" flipV="1">
              <a:off x="4518047" y="4719117"/>
              <a:ext cx="419701" cy="20211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674" name="Line 5674"/>
            <p:cNvCxnSpPr/>
            <p:nvPr/>
          </p:nvCxnSpPr>
          <p:spPr>
            <a:xfrm flipH="1" flipV="0">
              <a:off x="4498508" y="4719117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675" name="Line 5675"/>
            <p:cNvCxnSpPr/>
            <p:nvPr/>
          </p:nvCxnSpPr>
          <p:spPr>
            <a:xfrm flipH="1" flipV="0">
              <a:off x="4176926" y="4719117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676" name="Line 5676"/>
            <p:cNvCxnSpPr/>
            <p:nvPr/>
          </p:nvCxnSpPr>
          <p:spPr>
            <a:xfrm flipH="1" flipV="1">
              <a:off x="4361008" y="4408041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677" name="Line 5677"/>
            <p:cNvCxnSpPr/>
            <p:nvPr/>
          </p:nvCxnSpPr>
          <p:spPr>
            <a:xfrm flipH="0" flipV="1">
              <a:off x="4518047" y="4486918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678" name="Line 5678"/>
            <p:cNvCxnSpPr/>
            <p:nvPr/>
          </p:nvCxnSpPr>
          <p:spPr>
            <a:xfrm flipH="1" flipV="0">
              <a:off x="4403292" y="4343009"/>
              <a:ext cx="566928" cy="118290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5679" name="Line 5679"/>
            <p:cNvCxnSpPr/>
            <p:nvPr/>
          </p:nvCxnSpPr>
          <p:spPr>
            <a:xfrm flipH="0" flipV="0">
              <a:off x="4403292" y="4461299"/>
              <a:ext cx="262413" cy="38488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680" name="Line 5680"/>
            <p:cNvCxnSpPr/>
            <p:nvPr/>
          </p:nvCxnSpPr>
          <p:spPr>
            <a:xfrm flipH="0" flipV="1">
              <a:off x="4665705" y="4554651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681" name="Line 5681"/>
            <p:cNvCxnSpPr/>
            <p:nvPr/>
          </p:nvCxnSpPr>
          <p:spPr>
            <a:xfrm flipH="0" flipV="0">
              <a:off x="4665705" y="4846188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682" name="Line 5682"/>
            <p:cNvCxnSpPr/>
            <p:nvPr/>
          </p:nvCxnSpPr>
          <p:spPr>
            <a:xfrm flipH="1" flipV="0">
              <a:off x="4646166" y="4846188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683" name="Line 5683"/>
            <p:cNvCxnSpPr/>
            <p:nvPr/>
          </p:nvCxnSpPr>
          <p:spPr>
            <a:xfrm flipH="1" flipV="0">
              <a:off x="4324584" y="4846188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684" name="Line 5684"/>
            <p:cNvCxnSpPr/>
            <p:nvPr/>
          </p:nvCxnSpPr>
          <p:spPr>
            <a:xfrm flipH="1" flipV="0">
              <a:off x="4099435" y="4461299"/>
              <a:ext cx="303857" cy="3530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685" name="Line 5685"/>
            <p:cNvCxnSpPr/>
            <p:nvPr/>
          </p:nvCxnSpPr>
          <p:spPr>
            <a:xfrm flipH="0" flipV="0">
              <a:off x="4099435" y="4814387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686" name="Line 5686"/>
            <p:cNvCxnSpPr/>
            <p:nvPr/>
          </p:nvCxnSpPr>
          <p:spPr>
            <a:xfrm flipH="1" flipV="0">
              <a:off x="4079896" y="4814387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687" name="Line 5687"/>
            <p:cNvCxnSpPr/>
            <p:nvPr/>
          </p:nvCxnSpPr>
          <p:spPr>
            <a:xfrm flipH="1" flipV="0">
              <a:off x="3758314" y="4814387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688" name="Line 5688"/>
            <p:cNvCxnSpPr/>
            <p:nvPr/>
          </p:nvCxnSpPr>
          <p:spPr>
            <a:xfrm flipH="1" flipV="1">
              <a:off x="3942397" y="4503311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689" name="Line 5689"/>
            <p:cNvCxnSpPr/>
            <p:nvPr/>
          </p:nvCxnSpPr>
          <p:spPr>
            <a:xfrm flipH="1" flipV="1">
              <a:off x="3983591" y="4259181"/>
              <a:ext cx="419701" cy="20211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690" name="Line 5690"/>
            <p:cNvCxnSpPr/>
            <p:nvPr/>
          </p:nvCxnSpPr>
          <p:spPr>
            <a:xfrm flipH="1" flipV="0">
              <a:off x="3964052" y="4259181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691" name="Line 5691"/>
            <p:cNvCxnSpPr/>
            <p:nvPr/>
          </p:nvCxnSpPr>
          <p:spPr>
            <a:xfrm flipH="1" flipV="0">
              <a:off x="3642470" y="4259181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692" name="Line 5692"/>
            <p:cNvCxnSpPr/>
            <p:nvPr/>
          </p:nvCxnSpPr>
          <p:spPr>
            <a:xfrm flipH="1" flipV="1">
              <a:off x="3826553" y="3948105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693" name="Line 5693"/>
            <p:cNvCxnSpPr/>
            <p:nvPr/>
          </p:nvCxnSpPr>
          <p:spPr>
            <a:xfrm flipH="0" flipV="1">
              <a:off x="3983591" y="4026981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694" name="Line 5694"/>
            <p:cNvCxnSpPr/>
            <p:nvPr/>
          </p:nvCxnSpPr>
          <p:spPr>
            <a:xfrm flipH="0" flipV="1">
              <a:off x="4403292" y="4003587"/>
              <a:ext cx="86604" cy="4577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695" name="Line 5695"/>
            <p:cNvCxnSpPr/>
            <p:nvPr/>
          </p:nvCxnSpPr>
          <p:spPr>
            <a:xfrm flipH="1" flipV="0">
              <a:off x="4148775" y="4003587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696" name="Line 5696"/>
            <p:cNvCxnSpPr/>
            <p:nvPr/>
          </p:nvCxnSpPr>
          <p:spPr>
            <a:xfrm flipH="1" flipV="1">
              <a:off x="4332857" y="3692511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697" name="Line 5697"/>
            <p:cNvCxnSpPr/>
            <p:nvPr/>
          </p:nvCxnSpPr>
          <p:spPr>
            <a:xfrm flipH="0" flipV="1">
              <a:off x="4489896" y="3771387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698" name="Line 5698"/>
            <p:cNvCxnSpPr/>
            <p:nvPr/>
          </p:nvCxnSpPr>
          <p:spPr>
            <a:xfrm flipH="0" flipV="0">
              <a:off x="4489896" y="4003587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699" name="Line 5699"/>
            <p:cNvCxnSpPr/>
            <p:nvPr/>
          </p:nvCxnSpPr>
          <p:spPr>
            <a:xfrm flipH="1" flipV="1">
              <a:off x="4709229" y="3826014"/>
              <a:ext cx="260991" cy="516995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5700" name="Line 5700"/>
            <p:cNvCxnSpPr/>
            <p:nvPr/>
          </p:nvCxnSpPr>
          <p:spPr>
            <a:xfrm flipH="1" flipV="0">
              <a:off x="4405372" y="3826014"/>
              <a:ext cx="303857" cy="3530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701" name="Line 5701"/>
            <p:cNvCxnSpPr/>
            <p:nvPr/>
          </p:nvCxnSpPr>
          <p:spPr>
            <a:xfrm flipH="0" flipV="0">
              <a:off x="4405372" y="4179102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702" name="Line 5702"/>
            <p:cNvCxnSpPr/>
            <p:nvPr/>
          </p:nvCxnSpPr>
          <p:spPr>
            <a:xfrm flipH="1" flipV="0">
              <a:off x="4385833" y="4179102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703" name="Line 5703"/>
            <p:cNvCxnSpPr/>
            <p:nvPr/>
          </p:nvCxnSpPr>
          <p:spPr>
            <a:xfrm flipH="1" flipV="0">
              <a:off x="4064251" y="4179102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704" name="Line 5704"/>
            <p:cNvCxnSpPr/>
            <p:nvPr/>
          </p:nvCxnSpPr>
          <p:spPr>
            <a:xfrm flipH="1" flipV="1">
              <a:off x="4248334" y="3868026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705" name="Line 5705"/>
            <p:cNvCxnSpPr/>
            <p:nvPr/>
          </p:nvCxnSpPr>
          <p:spPr>
            <a:xfrm flipH="1" flipV="1">
              <a:off x="4289528" y="3623897"/>
              <a:ext cx="419701" cy="20211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706" name="Line 5706"/>
            <p:cNvCxnSpPr/>
            <p:nvPr/>
          </p:nvCxnSpPr>
          <p:spPr>
            <a:xfrm flipH="1" flipV="0">
              <a:off x="4269989" y="3623897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707" name="Line 5707"/>
            <p:cNvCxnSpPr/>
            <p:nvPr/>
          </p:nvCxnSpPr>
          <p:spPr>
            <a:xfrm flipH="1" flipV="0">
              <a:off x="3948407" y="3623897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708" name="Line 5708"/>
            <p:cNvCxnSpPr/>
            <p:nvPr/>
          </p:nvCxnSpPr>
          <p:spPr>
            <a:xfrm flipH="1" flipV="1">
              <a:off x="4132490" y="3312821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709" name="Line 5709"/>
            <p:cNvCxnSpPr/>
            <p:nvPr/>
          </p:nvCxnSpPr>
          <p:spPr>
            <a:xfrm flipH="0" flipV="1">
              <a:off x="4289528" y="3391697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710" name="Line 5710"/>
            <p:cNvCxnSpPr/>
            <p:nvPr/>
          </p:nvCxnSpPr>
          <p:spPr>
            <a:xfrm flipH="0" flipV="1">
              <a:off x="4709229" y="3368302"/>
              <a:ext cx="86604" cy="4577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711" name="Line 5711"/>
            <p:cNvCxnSpPr/>
            <p:nvPr/>
          </p:nvCxnSpPr>
          <p:spPr>
            <a:xfrm flipH="1" flipV="0">
              <a:off x="4454712" y="3368302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712" name="Line 5712"/>
            <p:cNvCxnSpPr/>
            <p:nvPr/>
          </p:nvCxnSpPr>
          <p:spPr>
            <a:xfrm flipH="1" flipV="1">
              <a:off x="4638794" y="3057226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713" name="Line 5713"/>
            <p:cNvCxnSpPr/>
            <p:nvPr/>
          </p:nvCxnSpPr>
          <p:spPr>
            <a:xfrm flipH="0" flipV="1">
              <a:off x="4795833" y="3136102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714" name="Line 5714"/>
            <p:cNvCxnSpPr/>
            <p:nvPr/>
          </p:nvCxnSpPr>
          <p:spPr>
            <a:xfrm flipH="0" flipV="0">
              <a:off x="4795833" y="3368302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715" name="Line 5715"/>
            <p:cNvCxnSpPr/>
            <p:nvPr/>
          </p:nvCxnSpPr>
          <p:spPr>
            <a:xfrm flipH="0" flipV="1">
              <a:off x="4709229" y="3791203"/>
              <a:ext cx="464530" cy="348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716" name="Line 5716"/>
            <p:cNvCxnSpPr/>
            <p:nvPr/>
          </p:nvCxnSpPr>
          <p:spPr>
            <a:xfrm flipH="1" flipV="1">
              <a:off x="5016721" y="3480126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717" name="Line 5717"/>
            <p:cNvCxnSpPr/>
            <p:nvPr/>
          </p:nvCxnSpPr>
          <p:spPr>
            <a:xfrm flipH="0" flipV="1">
              <a:off x="5173759" y="3559003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718" name="Line 5718"/>
            <p:cNvCxnSpPr/>
            <p:nvPr/>
          </p:nvCxnSpPr>
          <p:spPr>
            <a:xfrm flipH="0" flipV="0">
              <a:off x="5173759" y="3791203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719" name="Line 5719"/>
            <p:cNvCxnSpPr/>
            <p:nvPr/>
          </p:nvCxnSpPr>
          <p:spPr>
            <a:xfrm flipH="1" flipV="0">
              <a:off x="5064838" y="3791203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720" name="Line 5720"/>
            <p:cNvCxnSpPr/>
            <p:nvPr/>
          </p:nvCxnSpPr>
          <p:spPr>
            <a:xfrm flipH="1" flipV="1">
              <a:off x="4803703" y="3544942"/>
              <a:ext cx="603289" cy="290529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5721" name="Line 5721"/>
            <p:cNvCxnSpPr/>
            <p:nvPr/>
          </p:nvCxnSpPr>
          <p:spPr>
            <a:xfrm flipH="1" flipV="0">
              <a:off x="4771230" y="3544942"/>
              <a:ext cx="32472" cy="57822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5722" name="Line 5722"/>
            <p:cNvCxnSpPr/>
            <p:nvPr/>
          </p:nvCxnSpPr>
          <p:spPr>
            <a:xfrm flipH="0" flipV="1">
              <a:off x="4771230" y="3969314"/>
              <a:ext cx="439692" cy="153855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723" name="Line 5723"/>
            <p:cNvCxnSpPr/>
            <p:nvPr/>
          </p:nvCxnSpPr>
          <p:spPr>
            <a:xfrm flipH="1" flipV="1">
              <a:off x="4978722" y="3709482"/>
              <a:ext cx="232200" cy="2598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724" name="Line 5724"/>
            <p:cNvCxnSpPr/>
            <p:nvPr/>
          </p:nvCxnSpPr>
          <p:spPr>
            <a:xfrm flipH="0" flipV="1">
              <a:off x="5210922" y="3677776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725" name="Line 5725"/>
            <p:cNvCxnSpPr/>
            <p:nvPr/>
          </p:nvCxnSpPr>
          <p:spPr>
            <a:xfrm flipH="0" flipV="0">
              <a:off x="5210922" y="3969314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726" name="Line 5726"/>
            <p:cNvCxnSpPr/>
            <p:nvPr/>
          </p:nvCxnSpPr>
          <p:spPr>
            <a:xfrm flipH="1" flipV="0">
              <a:off x="5191384" y="3969314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727" name="Line 5727"/>
            <p:cNvCxnSpPr/>
            <p:nvPr/>
          </p:nvCxnSpPr>
          <p:spPr>
            <a:xfrm flipH="0" flipV="0">
              <a:off x="4771230" y="4123168"/>
              <a:ext cx="262413" cy="38488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728" name="Line 5728"/>
            <p:cNvCxnSpPr/>
            <p:nvPr/>
          </p:nvCxnSpPr>
          <p:spPr>
            <a:xfrm flipH="0" flipV="1">
              <a:off x="5033644" y="4216520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729" name="Line 5729"/>
            <p:cNvCxnSpPr/>
            <p:nvPr/>
          </p:nvCxnSpPr>
          <p:spPr>
            <a:xfrm flipH="0" flipV="0">
              <a:off x="5033644" y="4508058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730" name="Line 5730"/>
            <p:cNvCxnSpPr/>
            <p:nvPr/>
          </p:nvCxnSpPr>
          <p:spPr>
            <a:xfrm flipH="1" flipV="0">
              <a:off x="5014105" y="4508058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731" name="Line 5731"/>
            <p:cNvCxnSpPr/>
            <p:nvPr/>
          </p:nvCxnSpPr>
          <p:spPr>
            <a:xfrm flipH="1" flipV="0">
              <a:off x="4692523" y="4508058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732" name="Line 5732"/>
            <p:cNvCxnSpPr/>
            <p:nvPr/>
          </p:nvCxnSpPr>
          <p:spPr>
            <a:xfrm flipH="1" flipV="0">
              <a:off x="4467374" y="4123168"/>
              <a:ext cx="303857" cy="3530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733" name="Line 5733"/>
            <p:cNvCxnSpPr/>
            <p:nvPr/>
          </p:nvCxnSpPr>
          <p:spPr>
            <a:xfrm flipH="0" flipV="0">
              <a:off x="4467374" y="4476257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734" name="Line 5734"/>
            <p:cNvCxnSpPr/>
            <p:nvPr/>
          </p:nvCxnSpPr>
          <p:spPr>
            <a:xfrm flipH="1" flipV="0">
              <a:off x="4447835" y="4476257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735" name="Line 5735"/>
            <p:cNvCxnSpPr/>
            <p:nvPr/>
          </p:nvCxnSpPr>
          <p:spPr>
            <a:xfrm flipH="1" flipV="0">
              <a:off x="4126253" y="4476257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736" name="Line 5736"/>
            <p:cNvCxnSpPr/>
            <p:nvPr/>
          </p:nvCxnSpPr>
          <p:spPr>
            <a:xfrm flipH="1" flipV="1">
              <a:off x="4310335" y="4165181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737" name="Line 5737"/>
            <p:cNvCxnSpPr/>
            <p:nvPr/>
          </p:nvCxnSpPr>
          <p:spPr>
            <a:xfrm flipH="1" flipV="1">
              <a:off x="4351529" y="3921051"/>
              <a:ext cx="419701" cy="20211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738" name="Line 5738"/>
            <p:cNvCxnSpPr/>
            <p:nvPr/>
          </p:nvCxnSpPr>
          <p:spPr>
            <a:xfrm flipH="1" flipV="0">
              <a:off x="4331991" y="3921051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739" name="Line 5739"/>
            <p:cNvCxnSpPr/>
            <p:nvPr/>
          </p:nvCxnSpPr>
          <p:spPr>
            <a:xfrm flipH="1" flipV="0">
              <a:off x="4010409" y="3921051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740" name="Line 5740"/>
            <p:cNvCxnSpPr/>
            <p:nvPr/>
          </p:nvCxnSpPr>
          <p:spPr>
            <a:xfrm flipH="1" flipV="1">
              <a:off x="4194491" y="3609975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741" name="Line 5741"/>
            <p:cNvCxnSpPr/>
            <p:nvPr/>
          </p:nvCxnSpPr>
          <p:spPr>
            <a:xfrm flipH="0" flipV="1">
              <a:off x="4351529" y="3688851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742" name="Line 5742"/>
            <p:cNvCxnSpPr/>
            <p:nvPr/>
          </p:nvCxnSpPr>
          <p:spPr>
            <a:xfrm flipH="1" flipV="0">
              <a:off x="4236775" y="3544942"/>
              <a:ext cx="566928" cy="118290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5743" name="Line 5743"/>
            <p:cNvCxnSpPr/>
            <p:nvPr/>
          </p:nvCxnSpPr>
          <p:spPr>
            <a:xfrm flipH="0" flipV="0">
              <a:off x="4236775" y="3663232"/>
              <a:ext cx="262413" cy="38488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744" name="Line 5744"/>
            <p:cNvCxnSpPr/>
            <p:nvPr/>
          </p:nvCxnSpPr>
          <p:spPr>
            <a:xfrm flipH="0" flipV="1">
              <a:off x="4499188" y="3756584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745" name="Line 5745"/>
            <p:cNvCxnSpPr/>
            <p:nvPr/>
          </p:nvCxnSpPr>
          <p:spPr>
            <a:xfrm flipH="0" flipV="0">
              <a:off x="4499188" y="4048122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746" name="Line 5746"/>
            <p:cNvCxnSpPr/>
            <p:nvPr/>
          </p:nvCxnSpPr>
          <p:spPr>
            <a:xfrm flipH="1" flipV="0">
              <a:off x="4479649" y="4048122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747" name="Line 5747"/>
            <p:cNvCxnSpPr/>
            <p:nvPr/>
          </p:nvCxnSpPr>
          <p:spPr>
            <a:xfrm flipH="1" flipV="0">
              <a:off x="4158067" y="4048122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748" name="Line 5748"/>
            <p:cNvCxnSpPr/>
            <p:nvPr/>
          </p:nvCxnSpPr>
          <p:spPr>
            <a:xfrm flipH="1" flipV="0">
              <a:off x="3932918" y="3663232"/>
              <a:ext cx="303857" cy="3530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749" name="Line 5749"/>
            <p:cNvCxnSpPr/>
            <p:nvPr/>
          </p:nvCxnSpPr>
          <p:spPr>
            <a:xfrm flipH="0" flipV="0">
              <a:off x="3932918" y="4016321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750" name="Line 5750"/>
            <p:cNvCxnSpPr/>
            <p:nvPr/>
          </p:nvCxnSpPr>
          <p:spPr>
            <a:xfrm flipH="1" flipV="0">
              <a:off x="3913379" y="4016321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751" name="Line 5751"/>
            <p:cNvCxnSpPr/>
            <p:nvPr/>
          </p:nvCxnSpPr>
          <p:spPr>
            <a:xfrm flipH="1" flipV="0">
              <a:off x="3591797" y="4016321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752" name="Line 5752"/>
            <p:cNvCxnSpPr/>
            <p:nvPr/>
          </p:nvCxnSpPr>
          <p:spPr>
            <a:xfrm flipH="1" flipV="1">
              <a:off x="3775880" y="3705244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753" name="Line 5753"/>
            <p:cNvCxnSpPr/>
            <p:nvPr/>
          </p:nvCxnSpPr>
          <p:spPr>
            <a:xfrm flipH="1" flipV="1">
              <a:off x="3817074" y="3461115"/>
              <a:ext cx="419701" cy="20211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754" name="Line 5754"/>
            <p:cNvCxnSpPr/>
            <p:nvPr/>
          </p:nvCxnSpPr>
          <p:spPr>
            <a:xfrm flipH="1" flipV="0">
              <a:off x="3797535" y="3461115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755" name="Line 5755"/>
            <p:cNvCxnSpPr/>
            <p:nvPr/>
          </p:nvCxnSpPr>
          <p:spPr>
            <a:xfrm flipH="1" flipV="0">
              <a:off x="3475953" y="3461115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756" name="Line 5756"/>
            <p:cNvCxnSpPr/>
            <p:nvPr/>
          </p:nvCxnSpPr>
          <p:spPr>
            <a:xfrm flipH="1" flipV="1">
              <a:off x="3660036" y="3150039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757" name="Line 5757"/>
            <p:cNvCxnSpPr/>
            <p:nvPr/>
          </p:nvCxnSpPr>
          <p:spPr>
            <a:xfrm flipH="0" flipV="1">
              <a:off x="3817074" y="3228915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758" name="Line 5758"/>
            <p:cNvCxnSpPr/>
            <p:nvPr/>
          </p:nvCxnSpPr>
          <p:spPr>
            <a:xfrm flipH="0" flipV="1">
              <a:off x="4236775" y="3205521"/>
              <a:ext cx="86604" cy="4577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759" name="Line 5759"/>
            <p:cNvCxnSpPr/>
            <p:nvPr/>
          </p:nvCxnSpPr>
          <p:spPr>
            <a:xfrm flipH="1" flipV="0">
              <a:off x="3982258" y="3205521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760" name="Line 5760"/>
            <p:cNvCxnSpPr/>
            <p:nvPr/>
          </p:nvCxnSpPr>
          <p:spPr>
            <a:xfrm flipH="1" flipV="1">
              <a:off x="4166340" y="2894444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761" name="Line 5761"/>
            <p:cNvCxnSpPr/>
            <p:nvPr/>
          </p:nvCxnSpPr>
          <p:spPr>
            <a:xfrm flipH="0" flipV="1">
              <a:off x="4323379" y="2973321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762" name="Line 5762"/>
            <p:cNvCxnSpPr/>
            <p:nvPr/>
          </p:nvCxnSpPr>
          <p:spPr>
            <a:xfrm flipH="0" flipV="0">
              <a:off x="4323379" y="3205521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763" name="Line 5763"/>
            <p:cNvCxnSpPr/>
            <p:nvPr/>
          </p:nvCxnSpPr>
          <p:spPr>
            <a:xfrm flipH="1" flipV="1">
              <a:off x="4542712" y="3027948"/>
              <a:ext cx="260991" cy="516995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5764" name="Line 5764"/>
            <p:cNvCxnSpPr/>
            <p:nvPr/>
          </p:nvCxnSpPr>
          <p:spPr>
            <a:xfrm flipH="1" flipV="0">
              <a:off x="4238855" y="3027948"/>
              <a:ext cx="303857" cy="3530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765" name="Line 5765"/>
            <p:cNvCxnSpPr/>
            <p:nvPr/>
          </p:nvCxnSpPr>
          <p:spPr>
            <a:xfrm flipH="0" flipV="0">
              <a:off x="4238855" y="3381036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766" name="Line 5766"/>
            <p:cNvCxnSpPr/>
            <p:nvPr/>
          </p:nvCxnSpPr>
          <p:spPr>
            <a:xfrm flipH="1" flipV="0">
              <a:off x="4219316" y="3381036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767" name="Line 5767"/>
            <p:cNvCxnSpPr/>
            <p:nvPr/>
          </p:nvCxnSpPr>
          <p:spPr>
            <a:xfrm flipH="1" flipV="0">
              <a:off x="3897734" y="3381036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768" name="Line 5768"/>
            <p:cNvCxnSpPr/>
            <p:nvPr/>
          </p:nvCxnSpPr>
          <p:spPr>
            <a:xfrm flipH="1" flipV="1">
              <a:off x="4081816" y="3069960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769" name="Line 5769"/>
            <p:cNvCxnSpPr/>
            <p:nvPr/>
          </p:nvCxnSpPr>
          <p:spPr>
            <a:xfrm flipH="1" flipV="1">
              <a:off x="4123011" y="2825831"/>
              <a:ext cx="419701" cy="20211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770" name="Line 5770"/>
            <p:cNvCxnSpPr/>
            <p:nvPr/>
          </p:nvCxnSpPr>
          <p:spPr>
            <a:xfrm flipH="1" flipV="0">
              <a:off x="4103472" y="2825831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771" name="Line 5771"/>
            <p:cNvCxnSpPr/>
            <p:nvPr/>
          </p:nvCxnSpPr>
          <p:spPr>
            <a:xfrm flipH="1" flipV="0">
              <a:off x="3781890" y="2825831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772" name="Line 5772"/>
            <p:cNvCxnSpPr/>
            <p:nvPr/>
          </p:nvCxnSpPr>
          <p:spPr>
            <a:xfrm flipH="1" flipV="1">
              <a:off x="3965972" y="2514754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773" name="Line 5773"/>
            <p:cNvCxnSpPr/>
            <p:nvPr/>
          </p:nvCxnSpPr>
          <p:spPr>
            <a:xfrm flipH="0" flipV="1">
              <a:off x="4123011" y="2593631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774" name="Line 5774"/>
            <p:cNvCxnSpPr/>
            <p:nvPr/>
          </p:nvCxnSpPr>
          <p:spPr>
            <a:xfrm flipH="0" flipV="1">
              <a:off x="4542712" y="2570236"/>
              <a:ext cx="86604" cy="4577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775" name="Line 5775"/>
            <p:cNvCxnSpPr/>
            <p:nvPr/>
          </p:nvCxnSpPr>
          <p:spPr>
            <a:xfrm flipH="1" flipV="0">
              <a:off x="4288195" y="2570236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776" name="Line 5776"/>
            <p:cNvCxnSpPr/>
            <p:nvPr/>
          </p:nvCxnSpPr>
          <p:spPr>
            <a:xfrm flipH="1" flipV="1">
              <a:off x="4472277" y="2259160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777" name="Line 5777"/>
            <p:cNvCxnSpPr/>
            <p:nvPr/>
          </p:nvCxnSpPr>
          <p:spPr>
            <a:xfrm flipH="0" flipV="1">
              <a:off x="4629316" y="2338036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778" name="Line 5778"/>
            <p:cNvCxnSpPr/>
            <p:nvPr/>
          </p:nvCxnSpPr>
          <p:spPr>
            <a:xfrm flipH="0" flipV="0">
              <a:off x="4629316" y="2570236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779" name="Line 5779"/>
            <p:cNvCxnSpPr/>
            <p:nvPr/>
          </p:nvCxnSpPr>
          <p:spPr>
            <a:xfrm flipH="0" flipV="1">
              <a:off x="4542712" y="2993136"/>
              <a:ext cx="464530" cy="348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780" name="Line 5780"/>
            <p:cNvCxnSpPr/>
            <p:nvPr/>
          </p:nvCxnSpPr>
          <p:spPr>
            <a:xfrm flipH="1" flipV="1">
              <a:off x="4850204" y="2682060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781" name="Line 5781"/>
            <p:cNvCxnSpPr/>
            <p:nvPr/>
          </p:nvCxnSpPr>
          <p:spPr>
            <a:xfrm flipH="0" flipV="1">
              <a:off x="5007242" y="2760936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782" name="Line 5782"/>
            <p:cNvCxnSpPr/>
            <p:nvPr/>
          </p:nvCxnSpPr>
          <p:spPr>
            <a:xfrm flipH="0" flipV="0">
              <a:off x="5007242" y="2993136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783" name="Line 5783"/>
            <p:cNvCxnSpPr/>
            <p:nvPr/>
          </p:nvCxnSpPr>
          <p:spPr>
            <a:xfrm flipH="1" flipV="0">
              <a:off x="4898321" y="2993136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784" name="Line 5784"/>
            <p:cNvCxnSpPr/>
            <p:nvPr/>
          </p:nvCxnSpPr>
          <p:spPr>
            <a:xfrm flipH="0" flipV="1">
              <a:off x="4803703" y="3159036"/>
              <a:ext cx="431829" cy="38590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5785" name="Line 5785"/>
            <p:cNvCxnSpPr/>
            <p:nvPr/>
          </p:nvCxnSpPr>
          <p:spPr>
            <a:xfrm flipH="1" flipV="1">
              <a:off x="4815831" y="2956919"/>
              <a:ext cx="419701" cy="20211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786" name="Line 5786"/>
            <p:cNvCxnSpPr/>
            <p:nvPr/>
          </p:nvCxnSpPr>
          <p:spPr>
            <a:xfrm flipH="1" flipV="0">
              <a:off x="4796292" y="2956919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787" name="Line 5787"/>
            <p:cNvCxnSpPr/>
            <p:nvPr/>
          </p:nvCxnSpPr>
          <p:spPr>
            <a:xfrm flipH="1" flipV="0">
              <a:off x="4474710" y="2956919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788" name="Line 5788"/>
            <p:cNvCxnSpPr/>
            <p:nvPr/>
          </p:nvCxnSpPr>
          <p:spPr>
            <a:xfrm flipH="1" flipV="1">
              <a:off x="4658792" y="2645843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789" name="Line 5789"/>
            <p:cNvCxnSpPr/>
            <p:nvPr/>
          </p:nvCxnSpPr>
          <p:spPr>
            <a:xfrm flipH="0" flipV="1">
              <a:off x="4815831" y="2724719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790" name="Line 5790"/>
            <p:cNvCxnSpPr/>
            <p:nvPr/>
          </p:nvCxnSpPr>
          <p:spPr>
            <a:xfrm flipH="0" flipV="1">
              <a:off x="5235532" y="2701325"/>
              <a:ext cx="86604" cy="4577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791" name="Line 5791"/>
            <p:cNvCxnSpPr/>
            <p:nvPr/>
          </p:nvCxnSpPr>
          <p:spPr>
            <a:xfrm flipH="1" flipV="0">
              <a:off x="4981015" y="2701325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792" name="Line 5792"/>
            <p:cNvCxnSpPr/>
            <p:nvPr/>
          </p:nvCxnSpPr>
          <p:spPr>
            <a:xfrm flipH="1" flipV="1">
              <a:off x="5165097" y="2390249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793" name="Line 5793"/>
            <p:cNvCxnSpPr/>
            <p:nvPr/>
          </p:nvCxnSpPr>
          <p:spPr>
            <a:xfrm flipH="0" flipV="1">
              <a:off x="5322136" y="2469125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794" name="Line 5794"/>
            <p:cNvCxnSpPr/>
            <p:nvPr/>
          </p:nvCxnSpPr>
          <p:spPr>
            <a:xfrm flipH="0" flipV="0">
              <a:off x="5322136" y="2701325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795" name="Line 5795"/>
            <p:cNvCxnSpPr/>
            <p:nvPr/>
          </p:nvCxnSpPr>
          <p:spPr>
            <a:xfrm flipH="0" flipV="1">
              <a:off x="5235532" y="3124225"/>
              <a:ext cx="464530" cy="348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796" name="Line 5796"/>
            <p:cNvCxnSpPr/>
            <p:nvPr/>
          </p:nvCxnSpPr>
          <p:spPr>
            <a:xfrm flipH="1" flipV="1">
              <a:off x="5543024" y="2813149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797" name="Line 5797"/>
            <p:cNvCxnSpPr/>
            <p:nvPr/>
          </p:nvCxnSpPr>
          <p:spPr>
            <a:xfrm flipH="0" flipV="1">
              <a:off x="5700062" y="2892025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798" name="Line 5798"/>
            <p:cNvCxnSpPr/>
            <p:nvPr/>
          </p:nvCxnSpPr>
          <p:spPr>
            <a:xfrm flipH="0" flipV="0">
              <a:off x="5700062" y="3124225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799" name="Line 5799"/>
            <p:cNvCxnSpPr/>
            <p:nvPr/>
          </p:nvCxnSpPr>
          <p:spPr>
            <a:xfrm flipH="1" flipV="0">
              <a:off x="5591141" y="3124225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800" name="Line 5800"/>
            <p:cNvCxnSpPr/>
            <p:nvPr/>
          </p:nvCxnSpPr>
          <p:spPr>
            <a:xfrm flipH="0" flipV="0">
              <a:off x="5235532" y="3159036"/>
              <a:ext cx="153855" cy="43969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801" name="Line 5801"/>
            <p:cNvCxnSpPr/>
            <p:nvPr/>
          </p:nvCxnSpPr>
          <p:spPr>
            <a:xfrm flipH="0" flipV="1">
              <a:off x="5389387" y="3366528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802" name="Line 5802"/>
            <p:cNvCxnSpPr/>
            <p:nvPr/>
          </p:nvCxnSpPr>
          <p:spPr>
            <a:xfrm flipH="0" flipV="0">
              <a:off x="5389387" y="3598728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803" name="Line 5803"/>
            <p:cNvCxnSpPr/>
            <p:nvPr/>
          </p:nvCxnSpPr>
          <p:spPr>
            <a:xfrm flipH="1" flipV="0">
              <a:off x="5280466" y="3598728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804" name="Line 5804"/>
            <p:cNvCxnSpPr/>
            <p:nvPr/>
          </p:nvCxnSpPr>
          <p:spPr>
            <a:xfrm flipH="1" flipV="1">
              <a:off x="5041468" y="3579190"/>
              <a:ext cx="347919" cy="195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805" name="Line 5805"/>
            <p:cNvCxnSpPr/>
            <p:nvPr/>
          </p:nvCxnSpPr>
          <p:spPr>
            <a:xfrm flipH="1" flipV="0">
              <a:off x="4742541" y="3116604"/>
              <a:ext cx="704821" cy="147061"/>
            </a:xfrm>
            <a:prstGeom prst="line">
              <a:avLst/>
            </a:prstGeom>
            <a:ln w="1270">
              <a:solidFill>
                <a:srgbClr val="ff3300">
                  <a:alpha val="97222"/>
                </a:srgbClr>
              </a:solidFill>
              <a:prstDash val="solid"/>
            </a:ln>
          </p:spPr>
        </p:cxnSp>
        <p:cxnSp>
          <p:nvCxnSpPr>
            <p:cNvPr id="5806" name="Line 5806"/>
            <p:cNvCxnSpPr/>
            <p:nvPr/>
          </p:nvCxnSpPr>
          <p:spPr>
            <a:xfrm flipH="0" flipV="0">
              <a:off x="4742541" y="3263665"/>
              <a:ext cx="377199" cy="553249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5807" name="Line 5807"/>
            <p:cNvCxnSpPr/>
            <p:nvPr/>
          </p:nvCxnSpPr>
          <p:spPr>
            <a:xfrm flipH="0" flipV="1">
              <a:off x="5119740" y="3332392"/>
              <a:ext cx="317235" cy="484522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5808" name="Line 5808"/>
            <p:cNvCxnSpPr/>
            <p:nvPr/>
          </p:nvCxnSpPr>
          <p:spPr>
            <a:xfrm flipH="1" flipV="1">
              <a:off x="4979263" y="3245789"/>
              <a:ext cx="457712" cy="8660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809" name="Line 5809"/>
            <p:cNvCxnSpPr/>
            <p:nvPr/>
          </p:nvCxnSpPr>
          <p:spPr>
            <a:xfrm flipH="0" flipV="0">
              <a:off x="4979263" y="3245789"/>
              <a:ext cx="71175" cy="3411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810" name="Line 5810"/>
            <p:cNvCxnSpPr/>
            <p:nvPr/>
          </p:nvCxnSpPr>
          <p:spPr>
            <a:xfrm flipH="1" flipV="0">
              <a:off x="4668187" y="3245789"/>
              <a:ext cx="311076" cy="1570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811" name="Line 5811"/>
            <p:cNvCxnSpPr/>
            <p:nvPr/>
          </p:nvCxnSpPr>
          <p:spPr>
            <a:xfrm flipH="1" flipV="1">
              <a:off x="4747063" y="2985957"/>
              <a:ext cx="232200" cy="2598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812" name="Line 5812"/>
            <p:cNvCxnSpPr/>
            <p:nvPr/>
          </p:nvCxnSpPr>
          <p:spPr>
            <a:xfrm flipH="0" flipV="1">
              <a:off x="4979263" y="2954251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813" name="Line 5813"/>
            <p:cNvCxnSpPr/>
            <p:nvPr/>
          </p:nvCxnSpPr>
          <p:spPr>
            <a:xfrm flipH="1" flipV="1">
              <a:off x="5402164" y="2867862"/>
              <a:ext cx="34812" cy="46453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814" name="Line 5814"/>
            <p:cNvCxnSpPr/>
            <p:nvPr/>
          </p:nvCxnSpPr>
          <p:spPr>
            <a:xfrm flipH="1" flipV="0">
              <a:off x="5091087" y="2867862"/>
              <a:ext cx="311076" cy="1570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815" name="Line 5815"/>
            <p:cNvCxnSpPr/>
            <p:nvPr/>
          </p:nvCxnSpPr>
          <p:spPr>
            <a:xfrm flipH="1" flipV="1">
              <a:off x="5169964" y="2608030"/>
              <a:ext cx="232200" cy="2598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816" name="Line 5816"/>
            <p:cNvCxnSpPr/>
            <p:nvPr/>
          </p:nvCxnSpPr>
          <p:spPr>
            <a:xfrm flipH="0" flipV="1">
              <a:off x="5402164" y="2576325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817" name="Line 5817"/>
            <p:cNvCxnSpPr/>
            <p:nvPr/>
          </p:nvCxnSpPr>
          <p:spPr>
            <a:xfrm flipH="0" flipV="0">
              <a:off x="5402164" y="2867862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818" name="Line 5818"/>
            <p:cNvCxnSpPr/>
            <p:nvPr/>
          </p:nvCxnSpPr>
          <p:spPr>
            <a:xfrm flipH="0" flipV="1">
              <a:off x="5436975" y="3178538"/>
              <a:ext cx="439692" cy="153855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819" name="Line 5819"/>
            <p:cNvCxnSpPr/>
            <p:nvPr/>
          </p:nvCxnSpPr>
          <p:spPr>
            <a:xfrm flipH="1" flipV="1">
              <a:off x="5644467" y="2918706"/>
              <a:ext cx="232200" cy="2598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820" name="Line 5820"/>
            <p:cNvCxnSpPr/>
            <p:nvPr/>
          </p:nvCxnSpPr>
          <p:spPr>
            <a:xfrm flipH="0" flipV="1">
              <a:off x="5876667" y="2887000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821" name="Line 5821"/>
            <p:cNvCxnSpPr/>
            <p:nvPr/>
          </p:nvCxnSpPr>
          <p:spPr>
            <a:xfrm flipH="0" flipV="0">
              <a:off x="5876667" y="3178538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822" name="Line 5822"/>
            <p:cNvCxnSpPr/>
            <p:nvPr/>
          </p:nvCxnSpPr>
          <p:spPr>
            <a:xfrm flipH="1" flipV="0">
              <a:off x="5857129" y="3178538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823" name="Line 5823"/>
            <p:cNvCxnSpPr/>
            <p:nvPr/>
          </p:nvCxnSpPr>
          <p:spPr>
            <a:xfrm flipH="0" flipV="0">
              <a:off x="5436975" y="3332392"/>
              <a:ext cx="262413" cy="38488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824" name="Line 5824"/>
            <p:cNvCxnSpPr/>
            <p:nvPr/>
          </p:nvCxnSpPr>
          <p:spPr>
            <a:xfrm flipH="0" flipV="1">
              <a:off x="5699388" y="3425744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825" name="Line 5825"/>
            <p:cNvCxnSpPr/>
            <p:nvPr/>
          </p:nvCxnSpPr>
          <p:spPr>
            <a:xfrm flipH="0" flipV="0">
              <a:off x="5699388" y="3717282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826" name="Line 5826"/>
            <p:cNvCxnSpPr/>
            <p:nvPr/>
          </p:nvCxnSpPr>
          <p:spPr>
            <a:xfrm flipH="1" flipV="0">
              <a:off x="5679850" y="3717282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827" name="Line 5827"/>
            <p:cNvCxnSpPr/>
            <p:nvPr/>
          </p:nvCxnSpPr>
          <p:spPr>
            <a:xfrm flipH="1" flipV="0">
              <a:off x="5358267" y="3717282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828" name="Line 5828"/>
            <p:cNvCxnSpPr/>
            <p:nvPr/>
          </p:nvCxnSpPr>
          <p:spPr>
            <a:xfrm flipH="0" flipV="0">
              <a:off x="5119740" y="3816915"/>
              <a:ext cx="550119" cy="181022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5829" name="Line 5829"/>
            <p:cNvCxnSpPr/>
            <p:nvPr/>
          </p:nvCxnSpPr>
          <p:spPr>
            <a:xfrm flipH="1" flipV="1">
              <a:off x="5635047" y="3533406"/>
              <a:ext cx="34812" cy="46453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830" name="Line 5830"/>
            <p:cNvCxnSpPr/>
            <p:nvPr/>
          </p:nvCxnSpPr>
          <p:spPr>
            <a:xfrm flipH="1" flipV="0">
              <a:off x="5323971" y="3533406"/>
              <a:ext cx="311076" cy="1570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831" name="Line 5831"/>
            <p:cNvCxnSpPr/>
            <p:nvPr/>
          </p:nvCxnSpPr>
          <p:spPr>
            <a:xfrm flipH="1" flipV="1">
              <a:off x="5402847" y="3273574"/>
              <a:ext cx="232200" cy="2598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832" name="Line 5832"/>
            <p:cNvCxnSpPr/>
            <p:nvPr/>
          </p:nvCxnSpPr>
          <p:spPr>
            <a:xfrm flipH="0" flipV="1">
              <a:off x="5635047" y="3241869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833" name="Line 5833"/>
            <p:cNvCxnSpPr/>
            <p:nvPr/>
          </p:nvCxnSpPr>
          <p:spPr>
            <a:xfrm flipH="0" flipV="0">
              <a:off x="5635047" y="3533406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834" name="Line 5834"/>
            <p:cNvCxnSpPr/>
            <p:nvPr/>
          </p:nvCxnSpPr>
          <p:spPr>
            <a:xfrm flipH="0" flipV="1">
              <a:off x="5669859" y="3844082"/>
              <a:ext cx="439692" cy="153855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835" name="Line 5835"/>
            <p:cNvCxnSpPr/>
            <p:nvPr/>
          </p:nvCxnSpPr>
          <p:spPr>
            <a:xfrm flipH="1" flipV="1">
              <a:off x="5877351" y="3584250"/>
              <a:ext cx="232200" cy="2598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836" name="Line 5836"/>
            <p:cNvCxnSpPr/>
            <p:nvPr/>
          </p:nvCxnSpPr>
          <p:spPr>
            <a:xfrm flipH="0" flipV="1">
              <a:off x="6109551" y="3552544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837" name="Line 5837"/>
            <p:cNvCxnSpPr/>
            <p:nvPr/>
          </p:nvCxnSpPr>
          <p:spPr>
            <a:xfrm flipH="0" flipV="0">
              <a:off x="6109551" y="3844082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838" name="Line 5838"/>
            <p:cNvCxnSpPr/>
            <p:nvPr/>
          </p:nvCxnSpPr>
          <p:spPr>
            <a:xfrm flipH="1" flipV="0">
              <a:off x="6090012" y="3844082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839" name="Line 5839"/>
            <p:cNvCxnSpPr/>
            <p:nvPr/>
          </p:nvCxnSpPr>
          <p:spPr>
            <a:xfrm flipH="0" flipV="0">
              <a:off x="5669859" y="3997937"/>
              <a:ext cx="262413" cy="38488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840" name="Line 5840"/>
            <p:cNvCxnSpPr/>
            <p:nvPr/>
          </p:nvCxnSpPr>
          <p:spPr>
            <a:xfrm flipH="0" flipV="1">
              <a:off x="5932272" y="4091288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841" name="Line 5841"/>
            <p:cNvCxnSpPr/>
            <p:nvPr/>
          </p:nvCxnSpPr>
          <p:spPr>
            <a:xfrm flipH="0" flipV="0">
              <a:off x="5932272" y="4382826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842" name="Line 5842"/>
            <p:cNvCxnSpPr/>
            <p:nvPr/>
          </p:nvCxnSpPr>
          <p:spPr>
            <a:xfrm flipH="1" flipV="0">
              <a:off x="5912734" y="4382826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843" name="Line 5843"/>
            <p:cNvCxnSpPr/>
            <p:nvPr/>
          </p:nvCxnSpPr>
          <p:spPr>
            <a:xfrm flipH="1" flipV="0">
              <a:off x="5591151" y="4382826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844" name="Line 5844"/>
            <p:cNvCxnSpPr/>
            <p:nvPr/>
          </p:nvCxnSpPr>
          <p:spPr>
            <a:xfrm flipH="1" flipV="0">
              <a:off x="5366002" y="3997937"/>
              <a:ext cx="303857" cy="3530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845" name="Line 5845"/>
            <p:cNvCxnSpPr/>
            <p:nvPr/>
          </p:nvCxnSpPr>
          <p:spPr>
            <a:xfrm flipH="0" flipV="0">
              <a:off x="5366002" y="4351025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846" name="Line 5846"/>
            <p:cNvCxnSpPr/>
            <p:nvPr/>
          </p:nvCxnSpPr>
          <p:spPr>
            <a:xfrm flipH="1" flipV="0">
              <a:off x="5346464" y="4351025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847" name="Line 5847"/>
            <p:cNvCxnSpPr/>
            <p:nvPr/>
          </p:nvCxnSpPr>
          <p:spPr>
            <a:xfrm flipH="1" flipV="0">
              <a:off x="5024881" y="4351025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848" name="Line 5848"/>
            <p:cNvCxnSpPr/>
            <p:nvPr/>
          </p:nvCxnSpPr>
          <p:spPr>
            <a:xfrm flipH="1" flipV="1">
              <a:off x="5208964" y="4039949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849" name="Line 5849"/>
            <p:cNvCxnSpPr/>
            <p:nvPr/>
          </p:nvCxnSpPr>
          <p:spPr>
            <a:xfrm flipH="1" flipV="0">
              <a:off x="5087268" y="3816915"/>
              <a:ext cx="32472" cy="57822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5850" name="Line 5850"/>
            <p:cNvCxnSpPr/>
            <p:nvPr/>
          </p:nvCxnSpPr>
          <p:spPr>
            <a:xfrm flipH="0" flipV="1">
              <a:off x="5087268" y="4241286"/>
              <a:ext cx="439692" cy="153855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851" name="Line 5851"/>
            <p:cNvCxnSpPr/>
            <p:nvPr/>
          </p:nvCxnSpPr>
          <p:spPr>
            <a:xfrm flipH="1" flipV="1">
              <a:off x="5294760" y="3981454"/>
              <a:ext cx="232200" cy="2598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852" name="Line 5852"/>
            <p:cNvCxnSpPr/>
            <p:nvPr/>
          </p:nvCxnSpPr>
          <p:spPr>
            <a:xfrm flipH="0" flipV="1">
              <a:off x="5526960" y="3949748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853" name="Line 5853"/>
            <p:cNvCxnSpPr/>
            <p:nvPr/>
          </p:nvCxnSpPr>
          <p:spPr>
            <a:xfrm flipH="0" flipV="0">
              <a:off x="5526960" y="4241286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854" name="Line 5854"/>
            <p:cNvCxnSpPr/>
            <p:nvPr/>
          </p:nvCxnSpPr>
          <p:spPr>
            <a:xfrm flipH="1" flipV="0">
              <a:off x="5507421" y="4241286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855" name="Line 5855"/>
            <p:cNvCxnSpPr/>
            <p:nvPr/>
          </p:nvCxnSpPr>
          <p:spPr>
            <a:xfrm flipH="0" flipV="0">
              <a:off x="5087268" y="4395141"/>
              <a:ext cx="262413" cy="38488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856" name="Line 5856"/>
            <p:cNvCxnSpPr/>
            <p:nvPr/>
          </p:nvCxnSpPr>
          <p:spPr>
            <a:xfrm flipH="0" flipV="1">
              <a:off x="5349681" y="4488492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857" name="Line 5857"/>
            <p:cNvCxnSpPr/>
            <p:nvPr/>
          </p:nvCxnSpPr>
          <p:spPr>
            <a:xfrm flipH="0" flipV="0">
              <a:off x="5349681" y="4780030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858" name="Line 5858"/>
            <p:cNvCxnSpPr/>
            <p:nvPr/>
          </p:nvCxnSpPr>
          <p:spPr>
            <a:xfrm flipH="1" flipV="0">
              <a:off x="5330142" y="4780030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859" name="Line 5859"/>
            <p:cNvCxnSpPr/>
            <p:nvPr/>
          </p:nvCxnSpPr>
          <p:spPr>
            <a:xfrm flipH="1" flipV="0">
              <a:off x="5008560" y="4780030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860" name="Line 5860"/>
            <p:cNvCxnSpPr/>
            <p:nvPr/>
          </p:nvCxnSpPr>
          <p:spPr>
            <a:xfrm flipH="1" flipV="0">
              <a:off x="4783411" y="4395141"/>
              <a:ext cx="303857" cy="3530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861" name="Line 5861"/>
            <p:cNvCxnSpPr/>
            <p:nvPr/>
          </p:nvCxnSpPr>
          <p:spPr>
            <a:xfrm flipH="0" flipV="0">
              <a:off x="4783411" y="4748229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862" name="Line 5862"/>
            <p:cNvCxnSpPr/>
            <p:nvPr/>
          </p:nvCxnSpPr>
          <p:spPr>
            <a:xfrm flipH="1" flipV="0">
              <a:off x="4763872" y="4748229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863" name="Line 5863"/>
            <p:cNvCxnSpPr/>
            <p:nvPr/>
          </p:nvCxnSpPr>
          <p:spPr>
            <a:xfrm flipH="1" flipV="0">
              <a:off x="4442290" y="4748229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864" name="Line 5864"/>
            <p:cNvCxnSpPr/>
            <p:nvPr/>
          </p:nvCxnSpPr>
          <p:spPr>
            <a:xfrm flipH="1" flipV="1">
              <a:off x="4626372" y="4437153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865" name="Line 5865"/>
            <p:cNvCxnSpPr/>
            <p:nvPr/>
          </p:nvCxnSpPr>
          <p:spPr>
            <a:xfrm flipH="1" flipV="1">
              <a:off x="4667567" y="4193023"/>
              <a:ext cx="419701" cy="20211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866" name="Line 5866"/>
            <p:cNvCxnSpPr/>
            <p:nvPr/>
          </p:nvCxnSpPr>
          <p:spPr>
            <a:xfrm flipH="1" flipV="0">
              <a:off x="4648028" y="4193023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867" name="Line 5867"/>
            <p:cNvCxnSpPr/>
            <p:nvPr/>
          </p:nvCxnSpPr>
          <p:spPr>
            <a:xfrm flipH="1" flipV="0">
              <a:off x="4326446" y="4193023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868" name="Line 5868"/>
            <p:cNvCxnSpPr/>
            <p:nvPr/>
          </p:nvCxnSpPr>
          <p:spPr>
            <a:xfrm flipH="1" flipV="1">
              <a:off x="4510528" y="3881947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869" name="Line 5869"/>
            <p:cNvCxnSpPr/>
            <p:nvPr/>
          </p:nvCxnSpPr>
          <p:spPr>
            <a:xfrm flipH="0" flipV="1">
              <a:off x="4667567" y="3960823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870" name="Line 5870"/>
            <p:cNvCxnSpPr/>
            <p:nvPr/>
          </p:nvCxnSpPr>
          <p:spPr>
            <a:xfrm flipH="1" flipV="0">
              <a:off x="4552812" y="3816915"/>
              <a:ext cx="566928" cy="118290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5871" name="Line 5871"/>
            <p:cNvCxnSpPr/>
            <p:nvPr/>
          </p:nvCxnSpPr>
          <p:spPr>
            <a:xfrm flipH="0" flipV="0">
              <a:off x="4552812" y="3935205"/>
              <a:ext cx="262413" cy="38488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872" name="Line 5872"/>
            <p:cNvCxnSpPr/>
            <p:nvPr/>
          </p:nvCxnSpPr>
          <p:spPr>
            <a:xfrm flipH="0" flipV="1">
              <a:off x="4815225" y="4028556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873" name="Line 5873"/>
            <p:cNvCxnSpPr/>
            <p:nvPr/>
          </p:nvCxnSpPr>
          <p:spPr>
            <a:xfrm flipH="0" flipV="0">
              <a:off x="4815225" y="4320094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874" name="Line 5874"/>
            <p:cNvCxnSpPr/>
            <p:nvPr/>
          </p:nvCxnSpPr>
          <p:spPr>
            <a:xfrm flipH="1" flipV="0">
              <a:off x="4795687" y="4320094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875" name="Line 5875"/>
            <p:cNvCxnSpPr/>
            <p:nvPr/>
          </p:nvCxnSpPr>
          <p:spPr>
            <a:xfrm flipH="1" flipV="0">
              <a:off x="4474104" y="4320094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876" name="Line 5876"/>
            <p:cNvCxnSpPr/>
            <p:nvPr/>
          </p:nvCxnSpPr>
          <p:spPr>
            <a:xfrm flipH="1" flipV="0">
              <a:off x="4248955" y="3935205"/>
              <a:ext cx="303857" cy="3530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877" name="Line 5877"/>
            <p:cNvCxnSpPr/>
            <p:nvPr/>
          </p:nvCxnSpPr>
          <p:spPr>
            <a:xfrm flipH="0" flipV="0">
              <a:off x="4248955" y="4288293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878" name="Line 5878"/>
            <p:cNvCxnSpPr/>
            <p:nvPr/>
          </p:nvCxnSpPr>
          <p:spPr>
            <a:xfrm flipH="1" flipV="0">
              <a:off x="4229417" y="4288293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879" name="Line 5879"/>
            <p:cNvCxnSpPr/>
            <p:nvPr/>
          </p:nvCxnSpPr>
          <p:spPr>
            <a:xfrm flipH="1" flipV="0">
              <a:off x="3907834" y="4288293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880" name="Line 5880"/>
            <p:cNvCxnSpPr/>
            <p:nvPr/>
          </p:nvCxnSpPr>
          <p:spPr>
            <a:xfrm flipH="1" flipV="1">
              <a:off x="4091917" y="3977217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881" name="Line 5881"/>
            <p:cNvCxnSpPr/>
            <p:nvPr/>
          </p:nvCxnSpPr>
          <p:spPr>
            <a:xfrm flipH="1" flipV="1">
              <a:off x="4133111" y="3733087"/>
              <a:ext cx="419701" cy="20211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882" name="Line 5882"/>
            <p:cNvCxnSpPr/>
            <p:nvPr/>
          </p:nvCxnSpPr>
          <p:spPr>
            <a:xfrm flipH="1" flipV="0">
              <a:off x="4113573" y="3733087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883" name="Line 5883"/>
            <p:cNvCxnSpPr/>
            <p:nvPr/>
          </p:nvCxnSpPr>
          <p:spPr>
            <a:xfrm flipH="1" flipV="0">
              <a:off x="3791990" y="3733087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884" name="Line 5884"/>
            <p:cNvCxnSpPr/>
            <p:nvPr/>
          </p:nvCxnSpPr>
          <p:spPr>
            <a:xfrm flipH="1" flipV="1">
              <a:off x="3976073" y="3422011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885" name="Line 5885"/>
            <p:cNvCxnSpPr/>
            <p:nvPr/>
          </p:nvCxnSpPr>
          <p:spPr>
            <a:xfrm flipH="0" flipV="1">
              <a:off x="4133111" y="3500887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886" name="Line 5886"/>
            <p:cNvCxnSpPr/>
            <p:nvPr/>
          </p:nvCxnSpPr>
          <p:spPr>
            <a:xfrm flipH="0" flipV="1">
              <a:off x="4552812" y="3477493"/>
              <a:ext cx="86604" cy="4577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887" name="Line 5887"/>
            <p:cNvCxnSpPr/>
            <p:nvPr/>
          </p:nvCxnSpPr>
          <p:spPr>
            <a:xfrm flipH="1" flipV="0">
              <a:off x="4298295" y="3477493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888" name="Line 5888"/>
            <p:cNvCxnSpPr/>
            <p:nvPr/>
          </p:nvCxnSpPr>
          <p:spPr>
            <a:xfrm flipH="1" flipV="1">
              <a:off x="4482378" y="3166417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889" name="Line 5889"/>
            <p:cNvCxnSpPr/>
            <p:nvPr/>
          </p:nvCxnSpPr>
          <p:spPr>
            <a:xfrm flipH="0" flipV="1">
              <a:off x="4639416" y="3245293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890" name="Line 5890"/>
            <p:cNvCxnSpPr/>
            <p:nvPr/>
          </p:nvCxnSpPr>
          <p:spPr>
            <a:xfrm flipH="0" flipV="0">
              <a:off x="4639416" y="3477493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891" name="Line 5891"/>
            <p:cNvCxnSpPr/>
            <p:nvPr/>
          </p:nvCxnSpPr>
          <p:spPr>
            <a:xfrm flipH="1" flipV="0">
              <a:off x="4305770" y="3263665"/>
              <a:ext cx="436772" cy="507538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5892" name="Line 5892"/>
            <p:cNvCxnSpPr/>
            <p:nvPr/>
          </p:nvCxnSpPr>
          <p:spPr>
            <a:xfrm flipH="0" flipV="0">
              <a:off x="4305770" y="3771203"/>
              <a:ext cx="550119" cy="181022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5893" name="Line 5893"/>
            <p:cNvCxnSpPr/>
            <p:nvPr/>
          </p:nvCxnSpPr>
          <p:spPr>
            <a:xfrm flipH="1" flipV="1">
              <a:off x="4821077" y="3487695"/>
              <a:ext cx="34812" cy="46453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894" name="Line 5894"/>
            <p:cNvCxnSpPr/>
            <p:nvPr/>
          </p:nvCxnSpPr>
          <p:spPr>
            <a:xfrm flipH="1" flipV="0">
              <a:off x="4510001" y="3487695"/>
              <a:ext cx="311076" cy="1570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895" name="Line 5895"/>
            <p:cNvCxnSpPr/>
            <p:nvPr/>
          </p:nvCxnSpPr>
          <p:spPr>
            <a:xfrm flipH="1" flipV="1">
              <a:off x="4588877" y="3227863"/>
              <a:ext cx="232200" cy="2598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896" name="Line 5896"/>
            <p:cNvCxnSpPr/>
            <p:nvPr/>
          </p:nvCxnSpPr>
          <p:spPr>
            <a:xfrm flipH="0" flipV="1">
              <a:off x="4821077" y="3196157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897" name="Line 5897"/>
            <p:cNvCxnSpPr/>
            <p:nvPr/>
          </p:nvCxnSpPr>
          <p:spPr>
            <a:xfrm flipH="0" flipV="0">
              <a:off x="4821077" y="3487695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898" name="Line 5898"/>
            <p:cNvCxnSpPr/>
            <p:nvPr/>
          </p:nvCxnSpPr>
          <p:spPr>
            <a:xfrm flipH="0" flipV="1">
              <a:off x="4855888" y="3798370"/>
              <a:ext cx="439692" cy="153855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899" name="Line 5899"/>
            <p:cNvCxnSpPr/>
            <p:nvPr/>
          </p:nvCxnSpPr>
          <p:spPr>
            <a:xfrm flipH="1" flipV="1">
              <a:off x="5063380" y="3538538"/>
              <a:ext cx="232200" cy="2598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900" name="Line 5900"/>
            <p:cNvCxnSpPr/>
            <p:nvPr/>
          </p:nvCxnSpPr>
          <p:spPr>
            <a:xfrm flipH="0" flipV="1">
              <a:off x="5295580" y="3506833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901" name="Line 5901"/>
            <p:cNvCxnSpPr/>
            <p:nvPr/>
          </p:nvCxnSpPr>
          <p:spPr>
            <a:xfrm flipH="0" flipV="0">
              <a:off x="5295580" y="3798370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902" name="Line 5902"/>
            <p:cNvCxnSpPr/>
            <p:nvPr/>
          </p:nvCxnSpPr>
          <p:spPr>
            <a:xfrm flipH="1" flipV="0">
              <a:off x="5276042" y="3798370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903" name="Line 5903"/>
            <p:cNvCxnSpPr/>
            <p:nvPr/>
          </p:nvCxnSpPr>
          <p:spPr>
            <a:xfrm flipH="0" flipV="0">
              <a:off x="4855888" y="3952225"/>
              <a:ext cx="262413" cy="38488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904" name="Line 5904"/>
            <p:cNvCxnSpPr/>
            <p:nvPr/>
          </p:nvCxnSpPr>
          <p:spPr>
            <a:xfrm flipH="0" flipV="1">
              <a:off x="5118301" y="4045577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905" name="Line 5905"/>
            <p:cNvCxnSpPr/>
            <p:nvPr/>
          </p:nvCxnSpPr>
          <p:spPr>
            <a:xfrm flipH="0" flipV="0">
              <a:off x="5118301" y="4337114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906" name="Line 5906"/>
            <p:cNvCxnSpPr/>
            <p:nvPr/>
          </p:nvCxnSpPr>
          <p:spPr>
            <a:xfrm flipH="1" flipV="0">
              <a:off x="5098763" y="4337114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907" name="Line 5907"/>
            <p:cNvCxnSpPr/>
            <p:nvPr/>
          </p:nvCxnSpPr>
          <p:spPr>
            <a:xfrm flipH="1" flipV="0">
              <a:off x="4777180" y="4337114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908" name="Line 5908"/>
            <p:cNvCxnSpPr/>
            <p:nvPr/>
          </p:nvCxnSpPr>
          <p:spPr>
            <a:xfrm flipH="1" flipV="0">
              <a:off x="4552031" y="3952225"/>
              <a:ext cx="303857" cy="3530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909" name="Line 5909"/>
            <p:cNvCxnSpPr/>
            <p:nvPr/>
          </p:nvCxnSpPr>
          <p:spPr>
            <a:xfrm flipH="0" flipV="0">
              <a:off x="4552031" y="4305313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910" name="Line 5910"/>
            <p:cNvCxnSpPr/>
            <p:nvPr/>
          </p:nvCxnSpPr>
          <p:spPr>
            <a:xfrm flipH="1" flipV="0">
              <a:off x="4532493" y="4305313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911" name="Line 5911"/>
            <p:cNvCxnSpPr/>
            <p:nvPr/>
          </p:nvCxnSpPr>
          <p:spPr>
            <a:xfrm flipH="1" flipV="0">
              <a:off x="4210910" y="4305313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912" name="Line 5912"/>
            <p:cNvCxnSpPr/>
            <p:nvPr/>
          </p:nvCxnSpPr>
          <p:spPr>
            <a:xfrm flipH="1" flipV="1">
              <a:off x="4394993" y="3994237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913" name="Line 5913"/>
            <p:cNvCxnSpPr/>
            <p:nvPr/>
          </p:nvCxnSpPr>
          <p:spPr>
            <a:xfrm flipH="1" flipV="0">
              <a:off x="4273297" y="3771203"/>
              <a:ext cx="32472" cy="57822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5914" name="Line 5914"/>
            <p:cNvCxnSpPr/>
            <p:nvPr/>
          </p:nvCxnSpPr>
          <p:spPr>
            <a:xfrm flipH="0" flipV="1">
              <a:off x="4273297" y="4195574"/>
              <a:ext cx="439692" cy="153855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915" name="Line 5915"/>
            <p:cNvCxnSpPr/>
            <p:nvPr/>
          </p:nvCxnSpPr>
          <p:spPr>
            <a:xfrm flipH="1" flipV="1">
              <a:off x="4480789" y="3935742"/>
              <a:ext cx="232200" cy="2598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916" name="Line 5916"/>
            <p:cNvCxnSpPr/>
            <p:nvPr/>
          </p:nvCxnSpPr>
          <p:spPr>
            <a:xfrm flipH="0" flipV="1">
              <a:off x="4712989" y="3904037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917" name="Line 5917"/>
            <p:cNvCxnSpPr/>
            <p:nvPr/>
          </p:nvCxnSpPr>
          <p:spPr>
            <a:xfrm flipH="0" flipV="0">
              <a:off x="4712989" y="4195574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918" name="Line 5918"/>
            <p:cNvCxnSpPr/>
            <p:nvPr/>
          </p:nvCxnSpPr>
          <p:spPr>
            <a:xfrm flipH="1" flipV="0">
              <a:off x="4693450" y="4195574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919" name="Line 5919"/>
            <p:cNvCxnSpPr/>
            <p:nvPr/>
          </p:nvCxnSpPr>
          <p:spPr>
            <a:xfrm flipH="0" flipV="0">
              <a:off x="4273297" y="4349429"/>
              <a:ext cx="262413" cy="38488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920" name="Line 5920"/>
            <p:cNvCxnSpPr/>
            <p:nvPr/>
          </p:nvCxnSpPr>
          <p:spPr>
            <a:xfrm flipH="0" flipV="1">
              <a:off x="4535710" y="4442781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921" name="Line 5921"/>
            <p:cNvCxnSpPr/>
            <p:nvPr/>
          </p:nvCxnSpPr>
          <p:spPr>
            <a:xfrm flipH="0" flipV="0">
              <a:off x="4535710" y="4734318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922" name="Line 5922"/>
            <p:cNvCxnSpPr/>
            <p:nvPr/>
          </p:nvCxnSpPr>
          <p:spPr>
            <a:xfrm flipH="1" flipV="0">
              <a:off x="4516171" y="4734318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923" name="Line 5923"/>
            <p:cNvCxnSpPr/>
            <p:nvPr/>
          </p:nvCxnSpPr>
          <p:spPr>
            <a:xfrm flipH="1" flipV="0">
              <a:off x="4194589" y="4734318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924" name="Line 5924"/>
            <p:cNvCxnSpPr/>
            <p:nvPr/>
          </p:nvCxnSpPr>
          <p:spPr>
            <a:xfrm flipH="1" flipV="0">
              <a:off x="3969440" y="4349429"/>
              <a:ext cx="303857" cy="3530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925" name="Line 5925"/>
            <p:cNvCxnSpPr/>
            <p:nvPr/>
          </p:nvCxnSpPr>
          <p:spPr>
            <a:xfrm flipH="0" flipV="0">
              <a:off x="3969440" y="4702517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926" name="Line 5926"/>
            <p:cNvCxnSpPr/>
            <p:nvPr/>
          </p:nvCxnSpPr>
          <p:spPr>
            <a:xfrm flipH="1" flipV="0">
              <a:off x="3949901" y="4702517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927" name="Line 5927"/>
            <p:cNvCxnSpPr/>
            <p:nvPr/>
          </p:nvCxnSpPr>
          <p:spPr>
            <a:xfrm flipH="1" flipV="0">
              <a:off x="3628319" y="4702517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928" name="Line 5928"/>
            <p:cNvCxnSpPr/>
            <p:nvPr/>
          </p:nvCxnSpPr>
          <p:spPr>
            <a:xfrm flipH="1" flipV="1">
              <a:off x="3812402" y="4391441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929" name="Line 5929"/>
            <p:cNvCxnSpPr/>
            <p:nvPr/>
          </p:nvCxnSpPr>
          <p:spPr>
            <a:xfrm flipH="1" flipV="1">
              <a:off x="3853596" y="4147312"/>
              <a:ext cx="419701" cy="20211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930" name="Line 5930"/>
            <p:cNvCxnSpPr/>
            <p:nvPr/>
          </p:nvCxnSpPr>
          <p:spPr>
            <a:xfrm flipH="1" flipV="0">
              <a:off x="3834057" y="4147312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931" name="Line 5931"/>
            <p:cNvCxnSpPr/>
            <p:nvPr/>
          </p:nvCxnSpPr>
          <p:spPr>
            <a:xfrm flipH="1" flipV="0">
              <a:off x="3512475" y="4147312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932" name="Line 5932"/>
            <p:cNvCxnSpPr/>
            <p:nvPr/>
          </p:nvCxnSpPr>
          <p:spPr>
            <a:xfrm flipH="1" flipV="1">
              <a:off x="3696558" y="3836236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933" name="Line 5933"/>
            <p:cNvCxnSpPr/>
            <p:nvPr/>
          </p:nvCxnSpPr>
          <p:spPr>
            <a:xfrm flipH="0" flipV="1">
              <a:off x="3853596" y="3915112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934" name="Line 5934"/>
            <p:cNvCxnSpPr/>
            <p:nvPr/>
          </p:nvCxnSpPr>
          <p:spPr>
            <a:xfrm flipH="1" flipV="0">
              <a:off x="3738842" y="3771203"/>
              <a:ext cx="566928" cy="118290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5935" name="Line 5935"/>
            <p:cNvCxnSpPr/>
            <p:nvPr/>
          </p:nvCxnSpPr>
          <p:spPr>
            <a:xfrm flipH="0" flipV="0">
              <a:off x="3738842" y="3889493"/>
              <a:ext cx="262413" cy="38488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936" name="Line 5936"/>
            <p:cNvCxnSpPr/>
            <p:nvPr/>
          </p:nvCxnSpPr>
          <p:spPr>
            <a:xfrm flipH="0" flipV="1">
              <a:off x="4001255" y="3982845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937" name="Line 5937"/>
            <p:cNvCxnSpPr/>
            <p:nvPr/>
          </p:nvCxnSpPr>
          <p:spPr>
            <a:xfrm flipH="0" flipV="0">
              <a:off x="4001255" y="4274382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938" name="Line 5938"/>
            <p:cNvCxnSpPr/>
            <p:nvPr/>
          </p:nvCxnSpPr>
          <p:spPr>
            <a:xfrm flipH="1" flipV="0">
              <a:off x="3981716" y="4274382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939" name="Line 5939"/>
            <p:cNvCxnSpPr/>
            <p:nvPr/>
          </p:nvCxnSpPr>
          <p:spPr>
            <a:xfrm flipH="1" flipV="0">
              <a:off x="3660134" y="4274382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940" name="Line 5940"/>
            <p:cNvCxnSpPr/>
            <p:nvPr/>
          </p:nvCxnSpPr>
          <p:spPr>
            <a:xfrm flipH="1" flipV="0">
              <a:off x="3434985" y="3889493"/>
              <a:ext cx="303857" cy="3530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941" name="Line 5941"/>
            <p:cNvCxnSpPr/>
            <p:nvPr/>
          </p:nvCxnSpPr>
          <p:spPr>
            <a:xfrm flipH="0" flipV="0">
              <a:off x="3434985" y="4242581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942" name="Line 5942"/>
            <p:cNvCxnSpPr/>
            <p:nvPr/>
          </p:nvCxnSpPr>
          <p:spPr>
            <a:xfrm flipH="1" flipV="0">
              <a:off x="3415446" y="4242581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943" name="Line 5943"/>
            <p:cNvCxnSpPr/>
            <p:nvPr/>
          </p:nvCxnSpPr>
          <p:spPr>
            <a:xfrm flipH="1" flipV="0">
              <a:off x="3093864" y="4242581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944" name="Line 5944"/>
            <p:cNvCxnSpPr/>
            <p:nvPr/>
          </p:nvCxnSpPr>
          <p:spPr>
            <a:xfrm flipH="1" flipV="1">
              <a:off x="3277946" y="3931505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945" name="Line 5945"/>
            <p:cNvCxnSpPr/>
            <p:nvPr/>
          </p:nvCxnSpPr>
          <p:spPr>
            <a:xfrm flipH="1" flipV="1">
              <a:off x="3319141" y="3687376"/>
              <a:ext cx="419701" cy="20211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946" name="Line 5946"/>
            <p:cNvCxnSpPr/>
            <p:nvPr/>
          </p:nvCxnSpPr>
          <p:spPr>
            <a:xfrm flipH="1" flipV="0">
              <a:off x="3299602" y="3687376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947" name="Line 5947"/>
            <p:cNvCxnSpPr/>
            <p:nvPr/>
          </p:nvCxnSpPr>
          <p:spPr>
            <a:xfrm flipH="1" flipV="0">
              <a:off x="2978020" y="3687376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948" name="Line 5948"/>
            <p:cNvCxnSpPr/>
            <p:nvPr/>
          </p:nvCxnSpPr>
          <p:spPr>
            <a:xfrm flipH="1" flipV="1">
              <a:off x="3162102" y="3376299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949" name="Line 5949"/>
            <p:cNvCxnSpPr/>
            <p:nvPr/>
          </p:nvCxnSpPr>
          <p:spPr>
            <a:xfrm flipH="0" flipV="1">
              <a:off x="3319141" y="3455176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950" name="Line 5950"/>
            <p:cNvCxnSpPr/>
            <p:nvPr/>
          </p:nvCxnSpPr>
          <p:spPr>
            <a:xfrm flipH="0" flipV="1">
              <a:off x="3738842" y="3431781"/>
              <a:ext cx="86604" cy="4577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951" name="Line 5951"/>
            <p:cNvCxnSpPr/>
            <p:nvPr/>
          </p:nvCxnSpPr>
          <p:spPr>
            <a:xfrm flipH="1" flipV="0">
              <a:off x="3484324" y="3431781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952" name="Line 5952"/>
            <p:cNvCxnSpPr/>
            <p:nvPr/>
          </p:nvCxnSpPr>
          <p:spPr>
            <a:xfrm flipH="1" flipV="1">
              <a:off x="3668407" y="3120705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953" name="Line 5953"/>
            <p:cNvCxnSpPr/>
            <p:nvPr/>
          </p:nvCxnSpPr>
          <p:spPr>
            <a:xfrm flipH="0" flipV="1">
              <a:off x="3825445" y="3199581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954" name="Line 5954"/>
            <p:cNvCxnSpPr/>
            <p:nvPr/>
          </p:nvCxnSpPr>
          <p:spPr>
            <a:xfrm flipH="0" flipV="0">
              <a:off x="3825445" y="3431781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955" name="Line 5955"/>
            <p:cNvCxnSpPr/>
            <p:nvPr/>
          </p:nvCxnSpPr>
          <p:spPr>
            <a:xfrm flipH="1" flipV="1">
              <a:off x="4044779" y="3254208"/>
              <a:ext cx="260991" cy="516995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5956" name="Line 5956"/>
            <p:cNvCxnSpPr/>
            <p:nvPr/>
          </p:nvCxnSpPr>
          <p:spPr>
            <a:xfrm flipH="1" flipV="0">
              <a:off x="3740922" y="3254208"/>
              <a:ext cx="303857" cy="3530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957" name="Line 5957"/>
            <p:cNvCxnSpPr/>
            <p:nvPr/>
          </p:nvCxnSpPr>
          <p:spPr>
            <a:xfrm flipH="0" flipV="0">
              <a:off x="3740922" y="3607297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958" name="Line 5958"/>
            <p:cNvCxnSpPr/>
            <p:nvPr/>
          </p:nvCxnSpPr>
          <p:spPr>
            <a:xfrm flipH="1" flipV="0">
              <a:off x="3721383" y="3607297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959" name="Line 5959"/>
            <p:cNvCxnSpPr/>
            <p:nvPr/>
          </p:nvCxnSpPr>
          <p:spPr>
            <a:xfrm flipH="1" flipV="0">
              <a:off x="3399801" y="3607297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960" name="Line 5960"/>
            <p:cNvCxnSpPr/>
            <p:nvPr/>
          </p:nvCxnSpPr>
          <p:spPr>
            <a:xfrm flipH="1" flipV="1">
              <a:off x="3583883" y="3296220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961" name="Line 5961"/>
            <p:cNvCxnSpPr/>
            <p:nvPr/>
          </p:nvCxnSpPr>
          <p:spPr>
            <a:xfrm flipH="1" flipV="1">
              <a:off x="3625078" y="3052091"/>
              <a:ext cx="419701" cy="20211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962" name="Line 5962"/>
            <p:cNvCxnSpPr/>
            <p:nvPr/>
          </p:nvCxnSpPr>
          <p:spPr>
            <a:xfrm flipH="1" flipV="0">
              <a:off x="3605539" y="3052091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963" name="Line 5963"/>
            <p:cNvCxnSpPr/>
            <p:nvPr/>
          </p:nvCxnSpPr>
          <p:spPr>
            <a:xfrm flipH="1" flipV="0">
              <a:off x="3283957" y="3052091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964" name="Line 5964"/>
            <p:cNvCxnSpPr/>
            <p:nvPr/>
          </p:nvCxnSpPr>
          <p:spPr>
            <a:xfrm flipH="1" flipV="1">
              <a:off x="3468039" y="2741015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965" name="Line 5965"/>
            <p:cNvCxnSpPr/>
            <p:nvPr/>
          </p:nvCxnSpPr>
          <p:spPr>
            <a:xfrm flipH="0" flipV="1">
              <a:off x="3625078" y="2819891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966" name="Line 5966"/>
            <p:cNvCxnSpPr/>
            <p:nvPr/>
          </p:nvCxnSpPr>
          <p:spPr>
            <a:xfrm flipH="0" flipV="1">
              <a:off x="4044779" y="2796497"/>
              <a:ext cx="86604" cy="4577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967" name="Line 5967"/>
            <p:cNvCxnSpPr/>
            <p:nvPr/>
          </p:nvCxnSpPr>
          <p:spPr>
            <a:xfrm flipH="1" flipV="0">
              <a:off x="3790261" y="2796497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968" name="Line 5968"/>
            <p:cNvCxnSpPr/>
            <p:nvPr/>
          </p:nvCxnSpPr>
          <p:spPr>
            <a:xfrm flipH="1" flipV="1">
              <a:off x="3974344" y="2485420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969" name="Line 5969"/>
            <p:cNvCxnSpPr/>
            <p:nvPr/>
          </p:nvCxnSpPr>
          <p:spPr>
            <a:xfrm flipH="0" flipV="1">
              <a:off x="4131382" y="2564297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970" name="Line 5970"/>
            <p:cNvCxnSpPr/>
            <p:nvPr/>
          </p:nvCxnSpPr>
          <p:spPr>
            <a:xfrm flipH="0" flipV="0">
              <a:off x="4131382" y="2796497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971" name="Line 5971"/>
            <p:cNvCxnSpPr/>
            <p:nvPr/>
          </p:nvCxnSpPr>
          <p:spPr>
            <a:xfrm flipH="0" flipV="1">
              <a:off x="4044779" y="3219397"/>
              <a:ext cx="464530" cy="348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972" name="Line 5972"/>
            <p:cNvCxnSpPr/>
            <p:nvPr/>
          </p:nvCxnSpPr>
          <p:spPr>
            <a:xfrm flipH="1" flipV="1">
              <a:off x="4352270" y="2908321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973" name="Line 5973"/>
            <p:cNvCxnSpPr/>
            <p:nvPr/>
          </p:nvCxnSpPr>
          <p:spPr>
            <a:xfrm flipH="0" flipV="1">
              <a:off x="4509309" y="2987197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974" name="Line 5974"/>
            <p:cNvCxnSpPr/>
            <p:nvPr/>
          </p:nvCxnSpPr>
          <p:spPr>
            <a:xfrm flipH="0" flipV="0">
              <a:off x="4509309" y="3219397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975" name="Line 5975"/>
            <p:cNvCxnSpPr/>
            <p:nvPr/>
          </p:nvCxnSpPr>
          <p:spPr>
            <a:xfrm flipH="1" flipV="0">
              <a:off x="4400388" y="3219397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976" name="Line 5976"/>
            <p:cNvCxnSpPr/>
            <p:nvPr/>
          </p:nvCxnSpPr>
          <p:spPr>
            <a:xfrm flipH="1" flipV="1">
              <a:off x="4139252" y="2973137"/>
              <a:ext cx="603289" cy="290529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5977" name="Line 5977"/>
            <p:cNvCxnSpPr/>
            <p:nvPr/>
          </p:nvCxnSpPr>
          <p:spPr>
            <a:xfrm flipH="1" flipV="0">
              <a:off x="4106780" y="2973137"/>
              <a:ext cx="32472" cy="57822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5978" name="Line 5978"/>
            <p:cNvCxnSpPr/>
            <p:nvPr/>
          </p:nvCxnSpPr>
          <p:spPr>
            <a:xfrm flipH="0" flipV="1">
              <a:off x="4106780" y="3397508"/>
              <a:ext cx="439692" cy="153855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979" name="Line 5979"/>
            <p:cNvCxnSpPr/>
            <p:nvPr/>
          </p:nvCxnSpPr>
          <p:spPr>
            <a:xfrm flipH="1" flipV="1">
              <a:off x="4314272" y="3137676"/>
              <a:ext cx="232200" cy="2598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980" name="Line 5980"/>
            <p:cNvCxnSpPr/>
            <p:nvPr/>
          </p:nvCxnSpPr>
          <p:spPr>
            <a:xfrm flipH="0" flipV="1">
              <a:off x="4546472" y="3105970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981" name="Line 5981"/>
            <p:cNvCxnSpPr/>
            <p:nvPr/>
          </p:nvCxnSpPr>
          <p:spPr>
            <a:xfrm flipH="0" flipV="0">
              <a:off x="4546472" y="3397508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982" name="Line 5982"/>
            <p:cNvCxnSpPr/>
            <p:nvPr/>
          </p:nvCxnSpPr>
          <p:spPr>
            <a:xfrm flipH="1" flipV="0">
              <a:off x="4526933" y="3397508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983" name="Line 5983"/>
            <p:cNvCxnSpPr/>
            <p:nvPr/>
          </p:nvCxnSpPr>
          <p:spPr>
            <a:xfrm flipH="0" flipV="0">
              <a:off x="4106780" y="3551363"/>
              <a:ext cx="262413" cy="38488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984" name="Line 5984"/>
            <p:cNvCxnSpPr/>
            <p:nvPr/>
          </p:nvCxnSpPr>
          <p:spPr>
            <a:xfrm flipH="0" flipV="1">
              <a:off x="4369193" y="3644714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985" name="Line 5985"/>
            <p:cNvCxnSpPr/>
            <p:nvPr/>
          </p:nvCxnSpPr>
          <p:spPr>
            <a:xfrm flipH="0" flipV="0">
              <a:off x="4369193" y="3936252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986" name="Line 5986"/>
            <p:cNvCxnSpPr/>
            <p:nvPr/>
          </p:nvCxnSpPr>
          <p:spPr>
            <a:xfrm flipH="1" flipV="0">
              <a:off x="4349654" y="3936252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987" name="Line 5987"/>
            <p:cNvCxnSpPr/>
            <p:nvPr/>
          </p:nvCxnSpPr>
          <p:spPr>
            <a:xfrm flipH="1" flipV="0">
              <a:off x="4028072" y="3936252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988" name="Line 5988"/>
            <p:cNvCxnSpPr/>
            <p:nvPr/>
          </p:nvCxnSpPr>
          <p:spPr>
            <a:xfrm flipH="1" flipV="0">
              <a:off x="3802923" y="3551363"/>
              <a:ext cx="303857" cy="3530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989" name="Line 5989"/>
            <p:cNvCxnSpPr/>
            <p:nvPr/>
          </p:nvCxnSpPr>
          <p:spPr>
            <a:xfrm flipH="0" flipV="0">
              <a:off x="3802923" y="3904451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990" name="Line 5990"/>
            <p:cNvCxnSpPr/>
            <p:nvPr/>
          </p:nvCxnSpPr>
          <p:spPr>
            <a:xfrm flipH="1" flipV="0">
              <a:off x="3783384" y="3904451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991" name="Line 5991"/>
            <p:cNvCxnSpPr/>
            <p:nvPr/>
          </p:nvCxnSpPr>
          <p:spPr>
            <a:xfrm flipH="1" flipV="0">
              <a:off x="3461802" y="3904451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992" name="Line 5992"/>
            <p:cNvCxnSpPr/>
            <p:nvPr/>
          </p:nvCxnSpPr>
          <p:spPr>
            <a:xfrm flipH="1" flipV="1">
              <a:off x="3645885" y="3593375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993" name="Line 5993"/>
            <p:cNvCxnSpPr/>
            <p:nvPr/>
          </p:nvCxnSpPr>
          <p:spPr>
            <a:xfrm flipH="1" flipV="1">
              <a:off x="3687079" y="3349245"/>
              <a:ext cx="419701" cy="20211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5994" name="Line 5994"/>
            <p:cNvCxnSpPr/>
            <p:nvPr/>
          </p:nvCxnSpPr>
          <p:spPr>
            <a:xfrm flipH="1" flipV="0">
              <a:off x="3667540" y="3349245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995" name="Line 5995"/>
            <p:cNvCxnSpPr/>
            <p:nvPr/>
          </p:nvCxnSpPr>
          <p:spPr>
            <a:xfrm flipH="1" flipV="0">
              <a:off x="3345958" y="3349245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996" name="Line 5996"/>
            <p:cNvCxnSpPr/>
            <p:nvPr/>
          </p:nvCxnSpPr>
          <p:spPr>
            <a:xfrm flipH="1" flipV="1">
              <a:off x="3530041" y="3038169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997" name="Line 5997"/>
            <p:cNvCxnSpPr/>
            <p:nvPr/>
          </p:nvCxnSpPr>
          <p:spPr>
            <a:xfrm flipH="0" flipV="1">
              <a:off x="3687079" y="3117045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5998" name="Line 5998"/>
            <p:cNvCxnSpPr/>
            <p:nvPr/>
          </p:nvCxnSpPr>
          <p:spPr>
            <a:xfrm flipH="1" flipV="0">
              <a:off x="3572325" y="2973137"/>
              <a:ext cx="566928" cy="118290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5999" name="Line 5999"/>
            <p:cNvCxnSpPr/>
            <p:nvPr/>
          </p:nvCxnSpPr>
          <p:spPr>
            <a:xfrm flipH="0" flipV="0">
              <a:off x="3572325" y="3091426"/>
              <a:ext cx="262413" cy="38488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000" name="Line 6000"/>
            <p:cNvCxnSpPr/>
            <p:nvPr/>
          </p:nvCxnSpPr>
          <p:spPr>
            <a:xfrm flipH="0" flipV="1">
              <a:off x="3834738" y="3184778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001" name="Line 6001"/>
            <p:cNvCxnSpPr/>
            <p:nvPr/>
          </p:nvCxnSpPr>
          <p:spPr>
            <a:xfrm flipH="0" flipV="0">
              <a:off x="3834738" y="3476316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002" name="Line 6002"/>
            <p:cNvCxnSpPr/>
            <p:nvPr/>
          </p:nvCxnSpPr>
          <p:spPr>
            <a:xfrm flipH="1" flipV="0">
              <a:off x="3815199" y="3476316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003" name="Line 6003"/>
            <p:cNvCxnSpPr/>
            <p:nvPr/>
          </p:nvCxnSpPr>
          <p:spPr>
            <a:xfrm flipH="1" flipV="0">
              <a:off x="3493617" y="3476316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004" name="Line 6004"/>
            <p:cNvCxnSpPr/>
            <p:nvPr/>
          </p:nvCxnSpPr>
          <p:spPr>
            <a:xfrm flipH="1" flipV="0">
              <a:off x="3268468" y="3091426"/>
              <a:ext cx="303857" cy="3530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005" name="Line 6005"/>
            <p:cNvCxnSpPr/>
            <p:nvPr/>
          </p:nvCxnSpPr>
          <p:spPr>
            <a:xfrm flipH="0" flipV="0">
              <a:off x="3268468" y="3444515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006" name="Line 6006"/>
            <p:cNvCxnSpPr/>
            <p:nvPr/>
          </p:nvCxnSpPr>
          <p:spPr>
            <a:xfrm flipH="1" flipV="0">
              <a:off x="3248929" y="3444515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007" name="Line 6007"/>
            <p:cNvCxnSpPr/>
            <p:nvPr/>
          </p:nvCxnSpPr>
          <p:spPr>
            <a:xfrm flipH="1" flipV="0">
              <a:off x="2927347" y="3444515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008" name="Line 6008"/>
            <p:cNvCxnSpPr/>
            <p:nvPr/>
          </p:nvCxnSpPr>
          <p:spPr>
            <a:xfrm flipH="1" flipV="1">
              <a:off x="3111429" y="3133439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009" name="Line 6009"/>
            <p:cNvCxnSpPr/>
            <p:nvPr/>
          </p:nvCxnSpPr>
          <p:spPr>
            <a:xfrm flipH="1" flipV="1">
              <a:off x="3152624" y="2889309"/>
              <a:ext cx="419701" cy="20211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010" name="Line 6010"/>
            <p:cNvCxnSpPr/>
            <p:nvPr/>
          </p:nvCxnSpPr>
          <p:spPr>
            <a:xfrm flipH="1" flipV="0">
              <a:off x="3133085" y="2889309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011" name="Line 6011"/>
            <p:cNvCxnSpPr/>
            <p:nvPr/>
          </p:nvCxnSpPr>
          <p:spPr>
            <a:xfrm flipH="1" flipV="0">
              <a:off x="2811503" y="2889309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012" name="Line 6012"/>
            <p:cNvCxnSpPr/>
            <p:nvPr/>
          </p:nvCxnSpPr>
          <p:spPr>
            <a:xfrm flipH="1" flipV="1">
              <a:off x="2995585" y="2578233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013" name="Line 6013"/>
            <p:cNvCxnSpPr/>
            <p:nvPr/>
          </p:nvCxnSpPr>
          <p:spPr>
            <a:xfrm flipH="0" flipV="1">
              <a:off x="3152624" y="2657109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014" name="Line 6014"/>
            <p:cNvCxnSpPr/>
            <p:nvPr/>
          </p:nvCxnSpPr>
          <p:spPr>
            <a:xfrm flipH="0" flipV="1">
              <a:off x="3572325" y="2633715"/>
              <a:ext cx="86604" cy="4577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015" name="Line 6015"/>
            <p:cNvCxnSpPr/>
            <p:nvPr/>
          </p:nvCxnSpPr>
          <p:spPr>
            <a:xfrm flipH="1" flipV="0">
              <a:off x="3317807" y="2633715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016" name="Line 6016"/>
            <p:cNvCxnSpPr/>
            <p:nvPr/>
          </p:nvCxnSpPr>
          <p:spPr>
            <a:xfrm flipH="1" flipV="1">
              <a:off x="3501890" y="2322639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017" name="Line 6017"/>
            <p:cNvCxnSpPr/>
            <p:nvPr/>
          </p:nvCxnSpPr>
          <p:spPr>
            <a:xfrm flipH="0" flipV="1">
              <a:off x="3658928" y="2401515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018" name="Line 6018"/>
            <p:cNvCxnSpPr/>
            <p:nvPr/>
          </p:nvCxnSpPr>
          <p:spPr>
            <a:xfrm flipH="0" flipV="0">
              <a:off x="3658928" y="2633715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019" name="Line 6019"/>
            <p:cNvCxnSpPr/>
            <p:nvPr/>
          </p:nvCxnSpPr>
          <p:spPr>
            <a:xfrm flipH="1" flipV="1">
              <a:off x="3878261" y="2456142"/>
              <a:ext cx="260991" cy="516995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6020" name="Line 6020"/>
            <p:cNvCxnSpPr/>
            <p:nvPr/>
          </p:nvCxnSpPr>
          <p:spPr>
            <a:xfrm flipH="1" flipV="0">
              <a:off x="3574405" y="2456142"/>
              <a:ext cx="303857" cy="3530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021" name="Line 6021"/>
            <p:cNvCxnSpPr/>
            <p:nvPr/>
          </p:nvCxnSpPr>
          <p:spPr>
            <a:xfrm flipH="0" flipV="0">
              <a:off x="3574405" y="2809230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022" name="Line 6022"/>
            <p:cNvCxnSpPr/>
            <p:nvPr/>
          </p:nvCxnSpPr>
          <p:spPr>
            <a:xfrm flipH="1" flipV="0">
              <a:off x="3554866" y="2809230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023" name="Line 6023"/>
            <p:cNvCxnSpPr/>
            <p:nvPr/>
          </p:nvCxnSpPr>
          <p:spPr>
            <a:xfrm flipH="1" flipV="0">
              <a:off x="3233284" y="2809230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024" name="Line 6024"/>
            <p:cNvCxnSpPr/>
            <p:nvPr/>
          </p:nvCxnSpPr>
          <p:spPr>
            <a:xfrm flipH="1" flipV="1">
              <a:off x="3417366" y="2498154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025" name="Line 6025"/>
            <p:cNvCxnSpPr/>
            <p:nvPr/>
          </p:nvCxnSpPr>
          <p:spPr>
            <a:xfrm flipH="1" flipV="1">
              <a:off x="3458560" y="2254025"/>
              <a:ext cx="419701" cy="20211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026" name="Line 6026"/>
            <p:cNvCxnSpPr/>
            <p:nvPr/>
          </p:nvCxnSpPr>
          <p:spPr>
            <a:xfrm flipH="1" flipV="0">
              <a:off x="3439022" y="2254025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027" name="Line 6027"/>
            <p:cNvCxnSpPr/>
            <p:nvPr/>
          </p:nvCxnSpPr>
          <p:spPr>
            <a:xfrm flipH="1" flipV="0">
              <a:off x="3117439" y="2254025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028" name="Line 6028"/>
            <p:cNvCxnSpPr/>
            <p:nvPr/>
          </p:nvCxnSpPr>
          <p:spPr>
            <a:xfrm flipH="1" flipV="1">
              <a:off x="3301522" y="1942949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029" name="Line 6029"/>
            <p:cNvCxnSpPr/>
            <p:nvPr/>
          </p:nvCxnSpPr>
          <p:spPr>
            <a:xfrm flipH="0" flipV="1">
              <a:off x="3458560" y="2021825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030" name="Line 6030"/>
            <p:cNvCxnSpPr/>
            <p:nvPr/>
          </p:nvCxnSpPr>
          <p:spPr>
            <a:xfrm flipH="0" flipV="1">
              <a:off x="3878261" y="1998430"/>
              <a:ext cx="86604" cy="4577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031" name="Line 6031"/>
            <p:cNvCxnSpPr/>
            <p:nvPr/>
          </p:nvCxnSpPr>
          <p:spPr>
            <a:xfrm flipH="1" flipV="0">
              <a:off x="3623744" y="1998430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032" name="Line 6032"/>
            <p:cNvCxnSpPr/>
            <p:nvPr/>
          </p:nvCxnSpPr>
          <p:spPr>
            <a:xfrm flipH="1" flipV="1">
              <a:off x="3807827" y="1687354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033" name="Line 6033"/>
            <p:cNvCxnSpPr/>
            <p:nvPr/>
          </p:nvCxnSpPr>
          <p:spPr>
            <a:xfrm flipH="0" flipV="1">
              <a:off x="3964865" y="1766230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034" name="Line 6034"/>
            <p:cNvCxnSpPr/>
            <p:nvPr/>
          </p:nvCxnSpPr>
          <p:spPr>
            <a:xfrm flipH="0" flipV="0">
              <a:off x="3964865" y="1998430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035" name="Line 6035"/>
            <p:cNvCxnSpPr/>
            <p:nvPr/>
          </p:nvCxnSpPr>
          <p:spPr>
            <a:xfrm flipH="0" flipV="1">
              <a:off x="3878261" y="2421330"/>
              <a:ext cx="464530" cy="348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036" name="Line 6036"/>
            <p:cNvCxnSpPr/>
            <p:nvPr/>
          </p:nvCxnSpPr>
          <p:spPr>
            <a:xfrm flipH="1" flipV="1">
              <a:off x="4185753" y="2110254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037" name="Line 6037"/>
            <p:cNvCxnSpPr/>
            <p:nvPr/>
          </p:nvCxnSpPr>
          <p:spPr>
            <a:xfrm flipH="0" flipV="1">
              <a:off x="4342792" y="2189130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038" name="Line 6038"/>
            <p:cNvCxnSpPr/>
            <p:nvPr/>
          </p:nvCxnSpPr>
          <p:spPr>
            <a:xfrm flipH="0" flipV="0">
              <a:off x="4342792" y="2421330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039" name="Line 6039"/>
            <p:cNvCxnSpPr/>
            <p:nvPr/>
          </p:nvCxnSpPr>
          <p:spPr>
            <a:xfrm flipH="1" flipV="0">
              <a:off x="4233871" y="2421330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040" name="Line 6040"/>
            <p:cNvCxnSpPr/>
            <p:nvPr/>
          </p:nvCxnSpPr>
          <p:spPr>
            <a:xfrm flipH="0" flipV="1">
              <a:off x="4139252" y="2587231"/>
              <a:ext cx="431829" cy="38590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6041" name="Line 6041"/>
            <p:cNvCxnSpPr/>
            <p:nvPr/>
          </p:nvCxnSpPr>
          <p:spPr>
            <a:xfrm flipH="1" flipV="1">
              <a:off x="4151380" y="2385113"/>
              <a:ext cx="419701" cy="20211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042" name="Line 6042"/>
            <p:cNvCxnSpPr/>
            <p:nvPr/>
          </p:nvCxnSpPr>
          <p:spPr>
            <a:xfrm flipH="1" flipV="0">
              <a:off x="4131842" y="2385113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043" name="Line 6043"/>
            <p:cNvCxnSpPr/>
            <p:nvPr/>
          </p:nvCxnSpPr>
          <p:spPr>
            <a:xfrm flipH="1" flipV="0">
              <a:off x="3810259" y="2385113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044" name="Line 6044"/>
            <p:cNvCxnSpPr/>
            <p:nvPr/>
          </p:nvCxnSpPr>
          <p:spPr>
            <a:xfrm flipH="1" flipV="1">
              <a:off x="3994342" y="2074037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045" name="Line 6045"/>
            <p:cNvCxnSpPr/>
            <p:nvPr/>
          </p:nvCxnSpPr>
          <p:spPr>
            <a:xfrm flipH="0" flipV="1">
              <a:off x="4151380" y="2152913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046" name="Line 6046"/>
            <p:cNvCxnSpPr/>
            <p:nvPr/>
          </p:nvCxnSpPr>
          <p:spPr>
            <a:xfrm flipH="0" flipV="1">
              <a:off x="4571081" y="2129519"/>
              <a:ext cx="86604" cy="4577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047" name="Line 6047"/>
            <p:cNvCxnSpPr/>
            <p:nvPr/>
          </p:nvCxnSpPr>
          <p:spPr>
            <a:xfrm flipH="1" flipV="0">
              <a:off x="4316564" y="2129519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048" name="Line 6048"/>
            <p:cNvCxnSpPr/>
            <p:nvPr/>
          </p:nvCxnSpPr>
          <p:spPr>
            <a:xfrm flipH="1" flipV="1">
              <a:off x="4500647" y="1818443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049" name="Line 6049"/>
            <p:cNvCxnSpPr/>
            <p:nvPr/>
          </p:nvCxnSpPr>
          <p:spPr>
            <a:xfrm flipH="0" flipV="1">
              <a:off x="4657685" y="1897319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050" name="Line 6050"/>
            <p:cNvCxnSpPr/>
            <p:nvPr/>
          </p:nvCxnSpPr>
          <p:spPr>
            <a:xfrm flipH="0" flipV="0">
              <a:off x="4657685" y="2129519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051" name="Line 6051"/>
            <p:cNvCxnSpPr/>
            <p:nvPr/>
          </p:nvCxnSpPr>
          <p:spPr>
            <a:xfrm flipH="0" flipV="1">
              <a:off x="4571081" y="2552419"/>
              <a:ext cx="464530" cy="348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052" name="Line 6052"/>
            <p:cNvCxnSpPr/>
            <p:nvPr/>
          </p:nvCxnSpPr>
          <p:spPr>
            <a:xfrm flipH="1" flipV="1">
              <a:off x="4878573" y="2241343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053" name="Line 6053"/>
            <p:cNvCxnSpPr/>
            <p:nvPr/>
          </p:nvCxnSpPr>
          <p:spPr>
            <a:xfrm flipH="0" flipV="1">
              <a:off x="5035612" y="2320219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054" name="Line 6054"/>
            <p:cNvCxnSpPr/>
            <p:nvPr/>
          </p:nvCxnSpPr>
          <p:spPr>
            <a:xfrm flipH="0" flipV="0">
              <a:off x="5035612" y="2552419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055" name="Line 6055"/>
            <p:cNvCxnSpPr/>
            <p:nvPr/>
          </p:nvCxnSpPr>
          <p:spPr>
            <a:xfrm flipH="1" flipV="0">
              <a:off x="4926691" y="2552419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056" name="Line 6056"/>
            <p:cNvCxnSpPr/>
            <p:nvPr/>
          </p:nvCxnSpPr>
          <p:spPr>
            <a:xfrm flipH="0" flipV="0">
              <a:off x="4571081" y="2587231"/>
              <a:ext cx="153855" cy="43969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057" name="Line 6057"/>
            <p:cNvCxnSpPr/>
            <p:nvPr/>
          </p:nvCxnSpPr>
          <p:spPr>
            <a:xfrm flipH="0" flipV="1">
              <a:off x="4724936" y="2794723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058" name="Line 6058"/>
            <p:cNvCxnSpPr/>
            <p:nvPr/>
          </p:nvCxnSpPr>
          <p:spPr>
            <a:xfrm flipH="0" flipV="0">
              <a:off x="4724936" y="3026923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059" name="Line 6059"/>
            <p:cNvCxnSpPr/>
            <p:nvPr/>
          </p:nvCxnSpPr>
          <p:spPr>
            <a:xfrm flipH="1" flipV="0">
              <a:off x="4616015" y="3026923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060" name="Line 6060"/>
            <p:cNvCxnSpPr/>
            <p:nvPr/>
          </p:nvCxnSpPr>
          <p:spPr>
            <a:xfrm flipH="1" flipV="1">
              <a:off x="4377017" y="3007384"/>
              <a:ext cx="347919" cy="195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061" name="Line 6061"/>
            <p:cNvCxnSpPr/>
            <p:nvPr/>
          </p:nvCxnSpPr>
          <p:spPr>
            <a:xfrm flipH="0" flipV="1">
              <a:off x="4742541" y="2605739"/>
              <a:ext cx="124486" cy="657927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6062" name="Line 6062"/>
            <p:cNvCxnSpPr/>
            <p:nvPr/>
          </p:nvCxnSpPr>
          <p:spPr>
            <a:xfrm flipH="1" flipV="0">
              <a:off x="4300100" y="2605739"/>
              <a:ext cx="566928" cy="118290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6063" name="Line 6063"/>
            <p:cNvCxnSpPr/>
            <p:nvPr/>
          </p:nvCxnSpPr>
          <p:spPr>
            <a:xfrm flipH="0" flipV="0">
              <a:off x="4300100" y="2724029"/>
              <a:ext cx="262413" cy="38488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064" name="Line 6064"/>
            <p:cNvCxnSpPr/>
            <p:nvPr/>
          </p:nvCxnSpPr>
          <p:spPr>
            <a:xfrm flipH="0" flipV="1">
              <a:off x="4562513" y="2817380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065" name="Line 6065"/>
            <p:cNvCxnSpPr/>
            <p:nvPr/>
          </p:nvCxnSpPr>
          <p:spPr>
            <a:xfrm flipH="0" flipV="0">
              <a:off x="4562513" y="3108918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066" name="Line 6066"/>
            <p:cNvCxnSpPr/>
            <p:nvPr/>
          </p:nvCxnSpPr>
          <p:spPr>
            <a:xfrm flipH="1" flipV="0">
              <a:off x="4542974" y="3108918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067" name="Line 6067"/>
            <p:cNvCxnSpPr/>
            <p:nvPr/>
          </p:nvCxnSpPr>
          <p:spPr>
            <a:xfrm flipH="1" flipV="0">
              <a:off x="4221392" y="3108918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068" name="Line 6068"/>
            <p:cNvCxnSpPr/>
            <p:nvPr/>
          </p:nvCxnSpPr>
          <p:spPr>
            <a:xfrm flipH="1" flipV="0">
              <a:off x="3996243" y="2724029"/>
              <a:ext cx="303857" cy="3530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069" name="Line 6069"/>
            <p:cNvCxnSpPr/>
            <p:nvPr/>
          </p:nvCxnSpPr>
          <p:spPr>
            <a:xfrm flipH="0" flipV="0">
              <a:off x="3996243" y="3077117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070" name="Line 6070"/>
            <p:cNvCxnSpPr/>
            <p:nvPr/>
          </p:nvCxnSpPr>
          <p:spPr>
            <a:xfrm flipH="1" flipV="0">
              <a:off x="3976704" y="3077117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071" name="Line 6071"/>
            <p:cNvCxnSpPr/>
            <p:nvPr/>
          </p:nvCxnSpPr>
          <p:spPr>
            <a:xfrm flipH="1" flipV="0">
              <a:off x="3655122" y="3077117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072" name="Line 6072"/>
            <p:cNvCxnSpPr/>
            <p:nvPr/>
          </p:nvCxnSpPr>
          <p:spPr>
            <a:xfrm flipH="1" flipV="1">
              <a:off x="3839204" y="2766041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073" name="Line 6073"/>
            <p:cNvCxnSpPr/>
            <p:nvPr/>
          </p:nvCxnSpPr>
          <p:spPr>
            <a:xfrm flipH="1" flipV="1">
              <a:off x="3880399" y="2521911"/>
              <a:ext cx="419701" cy="20211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074" name="Line 6074"/>
            <p:cNvCxnSpPr/>
            <p:nvPr/>
          </p:nvCxnSpPr>
          <p:spPr>
            <a:xfrm flipH="1" flipV="0">
              <a:off x="3860860" y="2521911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075" name="Line 6075"/>
            <p:cNvCxnSpPr/>
            <p:nvPr/>
          </p:nvCxnSpPr>
          <p:spPr>
            <a:xfrm flipH="1" flipV="0">
              <a:off x="3539278" y="2521911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076" name="Line 6076"/>
            <p:cNvCxnSpPr/>
            <p:nvPr/>
          </p:nvCxnSpPr>
          <p:spPr>
            <a:xfrm flipH="1" flipV="1">
              <a:off x="3723360" y="2210835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077" name="Line 6077"/>
            <p:cNvCxnSpPr/>
            <p:nvPr/>
          </p:nvCxnSpPr>
          <p:spPr>
            <a:xfrm flipH="0" flipV="1">
              <a:off x="3880399" y="2289711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078" name="Line 6078"/>
            <p:cNvCxnSpPr/>
            <p:nvPr/>
          </p:nvCxnSpPr>
          <p:spPr>
            <a:xfrm flipH="0" flipV="1">
              <a:off x="4300100" y="2266317"/>
              <a:ext cx="86604" cy="4577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079" name="Line 6079"/>
            <p:cNvCxnSpPr/>
            <p:nvPr/>
          </p:nvCxnSpPr>
          <p:spPr>
            <a:xfrm flipH="1" flipV="0">
              <a:off x="4045582" y="2266317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080" name="Line 6080"/>
            <p:cNvCxnSpPr/>
            <p:nvPr/>
          </p:nvCxnSpPr>
          <p:spPr>
            <a:xfrm flipH="1" flipV="1">
              <a:off x="4229665" y="1955241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081" name="Line 6081"/>
            <p:cNvCxnSpPr/>
            <p:nvPr/>
          </p:nvCxnSpPr>
          <p:spPr>
            <a:xfrm flipH="0" flipV="1">
              <a:off x="4386703" y="2034117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082" name="Line 6082"/>
            <p:cNvCxnSpPr/>
            <p:nvPr/>
          </p:nvCxnSpPr>
          <p:spPr>
            <a:xfrm flipH="0" flipV="0">
              <a:off x="4386703" y="2266317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083" name="Line 6083"/>
            <p:cNvCxnSpPr/>
            <p:nvPr/>
          </p:nvCxnSpPr>
          <p:spPr>
            <a:xfrm flipH="1" flipV="1">
              <a:off x="4606037" y="2088744"/>
              <a:ext cx="260991" cy="516995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6084" name="Line 6084"/>
            <p:cNvCxnSpPr/>
            <p:nvPr/>
          </p:nvCxnSpPr>
          <p:spPr>
            <a:xfrm flipH="1" flipV="0">
              <a:off x="4302180" y="2088744"/>
              <a:ext cx="303857" cy="3530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085" name="Line 6085"/>
            <p:cNvCxnSpPr/>
            <p:nvPr/>
          </p:nvCxnSpPr>
          <p:spPr>
            <a:xfrm flipH="0" flipV="0">
              <a:off x="4302180" y="2441832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086" name="Line 6086"/>
            <p:cNvCxnSpPr/>
            <p:nvPr/>
          </p:nvCxnSpPr>
          <p:spPr>
            <a:xfrm flipH="1" flipV="0">
              <a:off x="4282641" y="2441832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087" name="Line 6087"/>
            <p:cNvCxnSpPr/>
            <p:nvPr/>
          </p:nvCxnSpPr>
          <p:spPr>
            <a:xfrm flipH="1" flipV="0">
              <a:off x="3961059" y="2441832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088" name="Line 6088"/>
            <p:cNvCxnSpPr/>
            <p:nvPr/>
          </p:nvCxnSpPr>
          <p:spPr>
            <a:xfrm flipH="1" flipV="1">
              <a:off x="4145141" y="2130756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089" name="Line 6089"/>
            <p:cNvCxnSpPr/>
            <p:nvPr/>
          </p:nvCxnSpPr>
          <p:spPr>
            <a:xfrm flipH="1" flipV="1">
              <a:off x="4186336" y="1886627"/>
              <a:ext cx="419701" cy="20211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090" name="Line 6090"/>
            <p:cNvCxnSpPr/>
            <p:nvPr/>
          </p:nvCxnSpPr>
          <p:spPr>
            <a:xfrm flipH="1" flipV="0">
              <a:off x="4166797" y="1886627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091" name="Line 6091"/>
            <p:cNvCxnSpPr/>
            <p:nvPr/>
          </p:nvCxnSpPr>
          <p:spPr>
            <a:xfrm flipH="1" flipV="0">
              <a:off x="3845215" y="1886627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092" name="Line 6092"/>
            <p:cNvCxnSpPr/>
            <p:nvPr/>
          </p:nvCxnSpPr>
          <p:spPr>
            <a:xfrm flipH="1" flipV="1">
              <a:off x="4029297" y="1575551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093" name="Line 6093"/>
            <p:cNvCxnSpPr/>
            <p:nvPr/>
          </p:nvCxnSpPr>
          <p:spPr>
            <a:xfrm flipH="0" flipV="1">
              <a:off x="4186336" y="1654427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094" name="Line 6094"/>
            <p:cNvCxnSpPr/>
            <p:nvPr/>
          </p:nvCxnSpPr>
          <p:spPr>
            <a:xfrm flipH="0" flipV="1">
              <a:off x="4606037" y="1631032"/>
              <a:ext cx="86604" cy="4577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095" name="Line 6095"/>
            <p:cNvCxnSpPr/>
            <p:nvPr/>
          </p:nvCxnSpPr>
          <p:spPr>
            <a:xfrm flipH="1" flipV="0">
              <a:off x="4351519" y="1631032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096" name="Line 6096"/>
            <p:cNvCxnSpPr/>
            <p:nvPr/>
          </p:nvCxnSpPr>
          <p:spPr>
            <a:xfrm flipH="1" flipV="1">
              <a:off x="4535602" y="1319956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097" name="Line 6097"/>
            <p:cNvCxnSpPr/>
            <p:nvPr/>
          </p:nvCxnSpPr>
          <p:spPr>
            <a:xfrm flipH="0" flipV="1">
              <a:off x="4692640" y="1398832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098" name="Line 6098"/>
            <p:cNvCxnSpPr/>
            <p:nvPr/>
          </p:nvCxnSpPr>
          <p:spPr>
            <a:xfrm flipH="0" flipV="0">
              <a:off x="4692640" y="1631032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099" name="Line 6099"/>
            <p:cNvCxnSpPr/>
            <p:nvPr/>
          </p:nvCxnSpPr>
          <p:spPr>
            <a:xfrm flipH="0" flipV="1">
              <a:off x="4606037" y="2053932"/>
              <a:ext cx="464530" cy="348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100" name="Line 6100"/>
            <p:cNvCxnSpPr/>
            <p:nvPr/>
          </p:nvCxnSpPr>
          <p:spPr>
            <a:xfrm flipH="1" flipV="1">
              <a:off x="4913528" y="1742856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101" name="Line 6101"/>
            <p:cNvCxnSpPr/>
            <p:nvPr/>
          </p:nvCxnSpPr>
          <p:spPr>
            <a:xfrm flipH="0" flipV="1">
              <a:off x="5070567" y="1821732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102" name="Line 6102"/>
            <p:cNvCxnSpPr/>
            <p:nvPr/>
          </p:nvCxnSpPr>
          <p:spPr>
            <a:xfrm flipH="0" flipV="0">
              <a:off x="5070567" y="2053932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103" name="Line 6103"/>
            <p:cNvCxnSpPr/>
            <p:nvPr/>
          </p:nvCxnSpPr>
          <p:spPr>
            <a:xfrm flipH="1" flipV="0">
              <a:off x="4961646" y="2053932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104" name="Line 6104"/>
            <p:cNvCxnSpPr/>
            <p:nvPr/>
          </p:nvCxnSpPr>
          <p:spPr>
            <a:xfrm flipH="0" flipV="1">
              <a:off x="4867028" y="2219833"/>
              <a:ext cx="431829" cy="38590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6105" name="Line 6105"/>
            <p:cNvCxnSpPr/>
            <p:nvPr/>
          </p:nvCxnSpPr>
          <p:spPr>
            <a:xfrm flipH="1" flipV="1">
              <a:off x="4879156" y="2017715"/>
              <a:ext cx="419701" cy="20211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106" name="Line 6106"/>
            <p:cNvCxnSpPr/>
            <p:nvPr/>
          </p:nvCxnSpPr>
          <p:spPr>
            <a:xfrm flipH="1" flipV="0">
              <a:off x="4859617" y="2017715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107" name="Line 6107"/>
            <p:cNvCxnSpPr/>
            <p:nvPr/>
          </p:nvCxnSpPr>
          <p:spPr>
            <a:xfrm flipH="1" flipV="0">
              <a:off x="4538035" y="2017715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108" name="Line 6108"/>
            <p:cNvCxnSpPr/>
            <p:nvPr/>
          </p:nvCxnSpPr>
          <p:spPr>
            <a:xfrm flipH="1" flipV="1">
              <a:off x="4722117" y="1706639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109" name="Line 6109"/>
            <p:cNvCxnSpPr/>
            <p:nvPr/>
          </p:nvCxnSpPr>
          <p:spPr>
            <a:xfrm flipH="0" flipV="1">
              <a:off x="4879156" y="1785515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110" name="Line 6110"/>
            <p:cNvCxnSpPr/>
            <p:nvPr/>
          </p:nvCxnSpPr>
          <p:spPr>
            <a:xfrm flipH="0" flipV="1">
              <a:off x="5298857" y="1762121"/>
              <a:ext cx="86604" cy="4577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111" name="Line 6111"/>
            <p:cNvCxnSpPr/>
            <p:nvPr/>
          </p:nvCxnSpPr>
          <p:spPr>
            <a:xfrm flipH="1" flipV="0">
              <a:off x="5044339" y="1762121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112" name="Line 6112"/>
            <p:cNvCxnSpPr/>
            <p:nvPr/>
          </p:nvCxnSpPr>
          <p:spPr>
            <a:xfrm flipH="1" flipV="1">
              <a:off x="5228422" y="1451045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113" name="Line 6113"/>
            <p:cNvCxnSpPr/>
            <p:nvPr/>
          </p:nvCxnSpPr>
          <p:spPr>
            <a:xfrm flipH="0" flipV="1">
              <a:off x="5385460" y="1529921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114" name="Line 6114"/>
            <p:cNvCxnSpPr/>
            <p:nvPr/>
          </p:nvCxnSpPr>
          <p:spPr>
            <a:xfrm flipH="0" flipV="0">
              <a:off x="5385460" y="1762121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115" name="Line 6115"/>
            <p:cNvCxnSpPr/>
            <p:nvPr/>
          </p:nvCxnSpPr>
          <p:spPr>
            <a:xfrm flipH="0" flipV="1">
              <a:off x="5298857" y="2185021"/>
              <a:ext cx="464530" cy="348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116" name="Line 6116"/>
            <p:cNvCxnSpPr/>
            <p:nvPr/>
          </p:nvCxnSpPr>
          <p:spPr>
            <a:xfrm flipH="1" flipV="1">
              <a:off x="5606348" y="1873945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117" name="Line 6117"/>
            <p:cNvCxnSpPr/>
            <p:nvPr/>
          </p:nvCxnSpPr>
          <p:spPr>
            <a:xfrm flipH="0" flipV="1">
              <a:off x="5763387" y="1952821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118" name="Line 6118"/>
            <p:cNvCxnSpPr/>
            <p:nvPr/>
          </p:nvCxnSpPr>
          <p:spPr>
            <a:xfrm flipH="0" flipV="0">
              <a:off x="5763387" y="2185021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119" name="Line 6119"/>
            <p:cNvCxnSpPr/>
            <p:nvPr/>
          </p:nvCxnSpPr>
          <p:spPr>
            <a:xfrm flipH="1" flipV="0">
              <a:off x="5654466" y="2185021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120" name="Line 6120"/>
            <p:cNvCxnSpPr/>
            <p:nvPr/>
          </p:nvCxnSpPr>
          <p:spPr>
            <a:xfrm flipH="0" flipV="0">
              <a:off x="5298857" y="2219833"/>
              <a:ext cx="153855" cy="43969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121" name="Line 6121"/>
            <p:cNvCxnSpPr/>
            <p:nvPr/>
          </p:nvCxnSpPr>
          <p:spPr>
            <a:xfrm flipH="0" flipV="1">
              <a:off x="5452711" y="2427325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122" name="Line 6122"/>
            <p:cNvCxnSpPr/>
            <p:nvPr/>
          </p:nvCxnSpPr>
          <p:spPr>
            <a:xfrm flipH="0" flipV="0">
              <a:off x="5452711" y="2659525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123" name="Line 6123"/>
            <p:cNvCxnSpPr/>
            <p:nvPr/>
          </p:nvCxnSpPr>
          <p:spPr>
            <a:xfrm flipH="1" flipV="0">
              <a:off x="5343790" y="2659525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124" name="Line 6124"/>
            <p:cNvCxnSpPr/>
            <p:nvPr/>
          </p:nvCxnSpPr>
          <p:spPr>
            <a:xfrm flipH="1" flipV="1">
              <a:off x="5104792" y="2639986"/>
              <a:ext cx="347919" cy="195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125" name="Line 6125"/>
            <p:cNvCxnSpPr/>
            <p:nvPr/>
          </p:nvCxnSpPr>
          <p:spPr>
            <a:xfrm flipH="0" flipV="0">
              <a:off x="4867028" y="2605739"/>
              <a:ext cx="484522" cy="317235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6126" name="Line 6126"/>
            <p:cNvCxnSpPr/>
            <p:nvPr/>
          </p:nvCxnSpPr>
          <p:spPr>
            <a:xfrm flipH="0" flipV="1">
              <a:off x="5351550" y="2465262"/>
              <a:ext cx="86604" cy="4577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127" name="Line 6127"/>
            <p:cNvCxnSpPr/>
            <p:nvPr/>
          </p:nvCxnSpPr>
          <p:spPr>
            <a:xfrm flipH="1" flipV="0">
              <a:off x="5097032" y="2465262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128" name="Line 6128"/>
            <p:cNvCxnSpPr/>
            <p:nvPr/>
          </p:nvCxnSpPr>
          <p:spPr>
            <a:xfrm flipH="1" flipV="1">
              <a:off x="5281115" y="2154186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129" name="Line 6129"/>
            <p:cNvCxnSpPr/>
            <p:nvPr/>
          </p:nvCxnSpPr>
          <p:spPr>
            <a:xfrm flipH="0" flipV="1">
              <a:off x="5438153" y="2233062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130" name="Line 6130"/>
            <p:cNvCxnSpPr/>
            <p:nvPr/>
          </p:nvCxnSpPr>
          <p:spPr>
            <a:xfrm flipH="0" flipV="0">
              <a:off x="5438153" y="2465262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131" name="Line 6131"/>
            <p:cNvCxnSpPr/>
            <p:nvPr/>
          </p:nvCxnSpPr>
          <p:spPr>
            <a:xfrm flipH="0" flipV="1">
              <a:off x="5351550" y="2888162"/>
              <a:ext cx="464530" cy="348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132" name="Line 6132"/>
            <p:cNvCxnSpPr/>
            <p:nvPr/>
          </p:nvCxnSpPr>
          <p:spPr>
            <a:xfrm flipH="1" flipV="1">
              <a:off x="5659042" y="2577086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133" name="Line 6133"/>
            <p:cNvCxnSpPr/>
            <p:nvPr/>
          </p:nvCxnSpPr>
          <p:spPr>
            <a:xfrm flipH="0" flipV="1">
              <a:off x="5816080" y="2655962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134" name="Line 6134"/>
            <p:cNvCxnSpPr/>
            <p:nvPr/>
          </p:nvCxnSpPr>
          <p:spPr>
            <a:xfrm flipH="0" flipV="0">
              <a:off x="5816080" y="2888162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135" name="Line 6135"/>
            <p:cNvCxnSpPr/>
            <p:nvPr/>
          </p:nvCxnSpPr>
          <p:spPr>
            <a:xfrm flipH="1" flipV="0">
              <a:off x="5707159" y="2888162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136" name="Line 6136"/>
            <p:cNvCxnSpPr/>
            <p:nvPr/>
          </p:nvCxnSpPr>
          <p:spPr>
            <a:xfrm flipH="0" flipV="0">
              <a:off x="5351550" y="2922974"/>
              <a:ext cx="153855" cy="43969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137" name="Line 6137"/>
            <p:cNvCxnSpPr/>
            <p:nvPr/>
          </p:nvCxnSpPr>
          <p:spPr>
            <a:xfrm flipH="0" flipV="1">
              <a:off x="5505405" y="3130466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138" name="Line 6138"/>
            <p:cNvCxnSpPr/>
            <p:nvPr/>
          </p:nvCxnSpPr>
          <p:spPr>
            <a:xfrm flipH="0" flipV="0">
              <a:off x="5505405" y="3362666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139" name="Line 6139"/>
            <p:cNvCxnSpPr/>
            <p:nvPr/>
          </p:nvCxnSpPr>
          <p:spPr>
            <a:xfrm flipH="1" flipV="0">
              <a:off x="5396484" y="3362666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140" name="Line 6140"/>
            <p:cNvCxnSpPr/>
            <p:nvPr/>
          </p:nvCxnSpPr>
          <p:spPr>
            <a:xfrm flipH="1" flipV="1">
              <a:off x="5157486" y="3343127"/>
              <a:ext cx="347919" cy="195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141" name="Line 6141"/>
            <p:cNvCxnSpPr/>
            <p:nvPr/>
          </p:nvCxnSpPr>
          <p:spPr>
            <a:xfrm flipH="1" flipV="0">
              <a:off x="4966661" y="2922974"/>
              <a:ext cx="384889" cy="26241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142" name="Line 6142"/>
            <p:cNvCxnSpPr/>
            <p:nvPr/>
          </p:nvCxnSpPr>
          <p:spPr>
            <a:xfrm flipH="0" flipV="0">
              <a:off x="4966661" y="3185387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143" name="Line 6143"/>
            <p:cNvCxnSpPr/>
            <p:nvPr/>
          </p:nvCxnSpPr>
          <p:spPr>
            <a:xfrm flipH="1" flipV="0">
              <a:off x="4857739" y="3185387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144" name="Line 6144"/>
            <p:cNvCxnSpPr/>
            <p:nvPr/>
          </p:nvCxnSpPr>
          <p:spPr>
            <a:xfrm flipH="1" flipV="1">
              <a:off x="4618741" y="3165848"/>
              <a:ext cx="347919" cy="195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145" name="Line 6145"/>
            <p:cNvCxnSpPr/>
            <p:nvPr/>
          </p:nvCxnSpPr>
          <p:spPr>
            <a:xfrm flipH="1" flipV="1">
              <a:off x="4895485" y="2844266"/>
              <a:ext cx="71175" cy="3411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146" name="Line 6146"/>
            <p:cNvCxnSpPr/>
            <p:nvPr/>
          </p:nvCxnSpPr>
          <p:spPr>
            <a:xfrm flipH="1" flipV="1">
              <a:off x="5122891" y="2473861"/>
              <a:ext cx="324472" cy="642743"/>
            </a:xfrm>
            <a:prstGeom prst="line">
              <a:avLst/>
            </a:prstGeom>
            <a:ln w="1270">
              <a:solidFill>
                <a:srgbClr val="ff3300">
                  <a:alpha val="97222"/>
                </a:srgbClr>
              </a:solidFill>
              <a:prstDash val="solid"/>
            </a:ln>
          </p:spPr>
        </p:cxnSp>
        <p:cxnSp>
          <p:nvCxnSpPr>
            <p:cNvPr id="6147" name="Line 6147"/>
            <p:cNvCxnSpPr/>
            <p:nvPr/>
          </p:nvCxnSpPr>
          <p:spPr>
            <a:xfrm flipH="1" flipV="0">
              <a:off x="4686119" y="2473861"/>
              <a:ext cx="436772" cy="507538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6148" name="Line 6148"/>
            <p:cNvCxnSpPr/>
            <p:nvPr/>
          </p:nvCxnSpPr>
          <p:spPr>
            <a:xfrm flipH="0" flipV="0">
              <a:off x="4686119" y="2981399"/>
              <a:ext cx="550119" cy="181022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6149" name="Line 6149"/>
            <p:cNvCxnSpPr/>
            <p:nvPr/>
          </p:nvCxnSpPr>
          <p:spPr>
            <a:xfrm flipH="1" flipV="1">
              <a:off x="5201426" y="2697890"/>
              <a:ext cx="34812" cy="46453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150" name="Line 6150"/>
            <p:cNvCxnSpPr/>
            <p:nvPr/>
          </p:nvCxnSpPr>
          <p:spPr>
            <a:xfrm flipH="1" flipV="0">
              <a:off x="4890350" y="2697890"/>
              <a:ext cx="311076" cy="1570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151" name="Line 6151"/>
            <p:cNvCxnSpPr/>
            <p:nvPr/>
          </p:nvCxnSpPr>
          <p:spPr>
            <a:xfrm flipH="1" flipV="1">
              <a:off x="4969226" y="2438058"/>
              <a:ext cx="232200" cy="2598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152" name="Line 6152"/>
            <p:cNvCxnSpPr/>
            <p:nvPr/>
          </p:nvCxnSpPr>
          <p:spPr>
            <a:xfrm flipH="0" flipV="1">
              <a:off x="5201426" y="2406353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153" name="Line 6153"/>
            <p:cNvCxnSpPr/>
            <p:nvPr/>
          </p:nvCxnSpPr>
          <p:spPr>
            <a:xfrm flipH="0" flipV="0">
              <a:off x="5201426" y="2697890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154" name="Line 6154"/>
            <p:cNvCxnSpPr/>
            <p:nvPr/>
          </p:nvCxnSpPr>
          <p:spPr>
            <a:xfrm flipH="0" flipV="1">
              <a:off x="5236238" y="3008566"/>
              <a:ext cx="439692" cy="153855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155" name="Line 6155"/>
            <p:cNvCxnSpPr/>
            <p:nvPr/>
          </p:nvCxnSpPr>
          <p:spPr>
            <a:xfrm flipH="1" flipV="1">
              <a:off x="5443730" y="2748734"/>
              <a:ext cx="232200" cy="2598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156" name="Line 6156"/>
            <p:cNvCxnSpPr/>
            <p:nvPr/>
          </p:nvCxnSpPr>
          <p:spPr>
            <a:xfrm flipH="0" flipV="1">
              <a:off x="5675930" y="2717029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157" name="Line 6157"/>
            <p:cNvCxnSpPr/>
            <p:nvPr/>
          </p:nvCxnSpPr>
          <p:spPr>
            <a:xfrm flipH="0" flipV="0">
              <a:off x="5675930" y="3008566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158" name="Line 6158"/>
            <p:cNvCxnSpPr/>
            <p:nvPr/>
          </p:nvCxnSpPr>
          <p:spPr>
            <a:xfrm flipH="1" flipV="0">
              <a:off x="5656391" y="3008566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159" name="Line 6159"/>
            <p:cNvCxnSpPr/>
            <p:nvPr/>
          </p:nvCxnSpPr>
          <p:spPr>
            <a:xfrm flipH="0" flipV="0">
              <a:off x="5236238" y="3162421"/>
              <a:ext cx="262413" cy="38488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160" name="Line 6160"/>
            <p:cNvCxnSpPr/>
            <p:nvPr/>
          </p:nvCxnSpPr>
          <p:spPr>
            <a:xfrm flipH="0" flipV="1">
              <a:off x="5498651" y="3255773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161" name="Line 6161"/>
            <p:cNvCxnSpPr/>
            <p:nvPr/>
          </p:nvCxnSpPr>
          <p:spPr>
            <a:xfrm flipH="0" flipV="0">
              <a:off x="5498651" y="3547310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162" name="Line 6162"/>
            <p:cNvCxnSpPr/>
            <p:nvPr/>
          </p:nvCxnSpPr>
          <p:spPr>
            <a:xfrm flipH="1" flipV="0">
              <a:off x="5479112" y="3547310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163" name="Line 6163"/>
            <p:cNvCxnSpPr/>
            <p:nvPr/>
          </p:nvCxnSpPr>
          <p:spPr>
            <a:xfrm flipH="1" flipV="0">
              <a:off x="5157530" y="3547310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164" name="Line 6164"/>
            <p:cNvCxnSpPr/>
            <p:nvPr/>
          </p:nvCxnSpPr>
          <p:spPr>
            <a:xfrm flipH="1" flipV="0">
              <a:off x="4932381" y="3162421"/>
              <a:ext cx="303857" cy="3530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165" name="Line 6165"/>
            <p:cNvCxnSpPr/>
            <p:nvPr/>
          </p:nvCxnSpPr>
          <p:spPr>
            <a:xfrm flipH="0" flipV="0">
              <a:off x="4932381" y="3515509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166" name="Line 6166"/>
            <p:cNvCxnSpPr/>
            <p:nvPr/>
          </p:nvCxnSpPr>
          <p:spPr>
            <a:xfrm flipH="1" flipV="0">
              <a:off x="4912842" y="3515509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167" name="Line 6167"/>
            <p:cNvCxnSpPr/>
            <p:nvPr/>
          </p:nvCxnSpPr>
          <p:spPr>
            <a:xfrm flipH="1" flipV="0">
              <a:off x="4591260" y="3515509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168" name="Line 6168"/>
            <p:cNvCxnSpPr/>
            <p:nvPr/>
          </p:nvCxnSpPr>
          <p:spPr>
            <a:xfrm flipH="1" flipV="1">
              <a:off x="4775343" y="3204433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169" name="Line 6169"/>
            <p:cNvCxnSpPr/>
            <p:nvPr/>
          </p:nvCxnSpPr>
          <p:spPr>
            <a:xfrm flipH="1" flipV="0">
              <a:off x="4653647" y="2981399"/>
              <a:ext cx="32472" cy="57822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6170" name="Line 6170"/>
            <p:cNvCxnSpPr/>
            <p:nvPr/>
          </p:nvCxnSpPr>
          <p:spPr>
            <a:xfrm flipH="0" flipV="1">
              <a:off x="4653647" y="3405770"/>
              <a:ext cx="439692" cy="153855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171" name="Line 6171"/>
            <p:cNvCxnSpPr/>
            <p:nvPr/>
          </p:nvCxnSpPr>
          <p:spPr>
            <a:xfrm flipH="1" flipV="1">
              <a:off x="4861139" y="3145938"/>
              <a:ext cx="232200" cy="2598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172" name="Line 6172"/>
            <p:cNvCxnSpPr/>
            <p:nvPr/>
          </p:nvCxnSpPr>
          <p:spPr>
            <a:xfrm flipH="0" flipV="1">
              <a:off x="5093339" y="3114233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173" name="Line 6173"/>
            <p:cNvCxnSpPr/>
            <p:nvPr/>
          </p:nvCxnSpPr>
          <p:spPr>
            <a:xfrm flipH="0" flipV="0">
              <a:off x="5093339" y="3405770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174" name="Line 6174"/>
            <p:cNvCxnSpPr/>
            <p:nvPr/>
          </p:nvCxnSpPr>
          <p:spPr>
            <a:xfrm flipH="1" flipV="0">
              <a:off x="5073800" y="3405770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175" name="Line 6175"/>
            <p:cNvCxnSpPr/>
            <p:nvPr/>
          </p:nvCxnSpPr>
          <p:spPr>
            <a:xfrm flipH="0" flipV="0">
              <a:off x="4653647" y="3559625"/>
              <a:ext cx="262413" cy="38488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176" name="Line 6176"/>
            <p:cNvCxnSpPr/>
            <p:nvPr/>
          </p:nvCxnSpPr>
          <p:spPr>
            <a:xfrm flipH="0" flipV="1">
              <a:off x="4916060" y="3652977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177" name="Line 6177"/>
            <p:cNvCxnSpPr/>
            <p:nvPr/>
          </p:nvCxnSpPr>
          <p:spPr>
            <a:xfrm flipH="0" flipV="0">
              <a:off x="4916060" y="3944514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178" name="Line 6178"/>
            <p:cNvCxnSpPr/>
            <p:nvPr/>
          </p:nvCxnSpPr>
          <p:spPr>
            <a:xfrm flipH="1" flipV="0">
              <a:off x="4896521" y="3944514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179" name="Line 6179"/>
            <p:cNvCxnSpPr/>
            <p:nvPr/>
          </p:nvCxnSpPr>
          <p:spPr>
            <a:xfrm flipH="1" flipV="0">
              <a:off x="4574939" y="3944514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180" name="Line 6180"/>
            <p:cNvCxnSpPr/>
            <p:nvPr/>
          </p:nvCxnSpPr>
          <p:spPr>
            <a:xfrm flipH="1" flipV="0">
              <a:off x="4349790" y="3559625"/>
              <a:ext cx="303857" cy="3530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181" name="Line 6181"/>
            <p:cNvCxnSpPr/>
            <p:nvPr/>
          </p:nvCxnSpPr>
          <p:spPr>
            <a:xfrm flipH="0" flipV="0">
              <a:off x="4349790" y="3912713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182" name="Line 6182"/>
            <p:cNvCxnSpPr/>
            <p:nvPr/>
          </p:nvCxnSpPr>
          <p:spPr>
            <a:xfrm flipH="1" flipV="0">
              <a:off x="4330251" y="3912713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183" name="Line 6183"/>
            <p:cNvCxnSpPr/>
            <p:nvPr/>
          </p:nvCxnSpPr>
          <p:spPr>
            <a:xfrm flipH="1" flipV="0">
              <a:off x="4008669" y="3912713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184" name="Line 6184"/>
            <p:cNvCxnSpPr/>
            <p:nvPr/>
          </p:nvCxnSpPr>
          <p:spPr>
            <a:xfrm flipH="1" flipV="1">
              <a:off x="4192751" y="3601637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185" name="Line 6185"/>
            <p:cNvCxnSpPr/>
            <p:nvPr/>
          </p:nvCxnSpPr>
          <p:spPr>
            <a:xfrm flipH="1" flipV="1">
              <a:off x="4233946" y="3357507"/>
              <a:ext cx="419701" cy="20211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186" name="Line 6186"/>
            <p:cNvCxnSpPr/>
            <p:nvPr/>
          </p:nvCxnSpPr>
          <p:spPr>
            <a:xfrm flipH="1" flipV="0">
              <a:off x="4214407" y="3357507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187" name="Line 6187"/>
            <p:cNvCxnSpPr/>
            <p:nvPr/>
          </p:nvCxnSpPr>
          <p:spPr>
            <a:xfrm flipH="1" flipV="0">
              <a:off x="3892825" y="3357507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188" name="Line 6188"/>
            <p:cNvCxnSpPr/>
            <p:nvPr/>
          </p:nvCxnSpPr>
          <p:spPr>
            <a:xfrm flipH="1" flipV="1">
              <a:off x="4076907" y="3046431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189" name="Line 6189"/>
            <p:cNvCxnSpPr/>
            <p:nvPr/>
          </p:nvCxnSpPr>
          <p:spPr>
            <a:xfrm flipH="0" flipV="1">
              <a:off x="4233946" y="3125308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190" name="Line 6190"/>
            <p:cNvCxnSpPr/>
            <p:nvPr/>
          </p:nvCxnSpPr>
          <p:spPr>
            <a:xfrm flipH="1" flipV="0">
              <a:off x="4119191" y="2981399"/>
              <a:ext cx="566928" cy="118290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6191" name="Line 6191"/>
            <p:cNvCxnSpPr/>
            <p:nvPr/>
          </p:nvCxnSpPr>
          <p:spPr>
            <a:xfrm flipH="0" flipV="0">
              <a:off x="4119191" y="3099689"/>
              <a:ext cx="262413" cy="38488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192" name="Line 6192"/>
            <p:cNvCxnSpPr/>
            <p:nvPr/>
          </p:nvCxnSpPr>
          <p:spPr>
            <a:xfrm flipH="0" flipV="1">
              <a:off x="4381604" y="3193041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193" name="Line 6193"/>
            <p:cNvCxnSpPr/>
            <p:nvPr/>
          </p:nvCxnSpPr>
          <p:spPr>
            <a:xfrm flipH="0" flipV="0">
              <a:off x="4381604" y="3484578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194" name="Line 6194"/>
            <p:cNvCxnSpPr/>
            <p:nvPr/>
          </p:nvCxnSpPr>
          <p:spPr>
            <a:xfrm flipH="1" flipV="0">
              <a:off x="4362066" y="3484578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195" name="Line 6195"/>
            <p:cNvCxnSpPr/>
            <p:nvPr/>
          </p:nvCxnSpPr>
          <p:spPr>
            <a:xfrm flipH="1" flipV="0">
              <a:off x="4040483" y="3484578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196" name="Line 6196"/>
            <p:cNvCxnSpPr/>
            <p:nvPr/>
          </p:nvCxnSpPr>
          <p:spPr>
            <a:xfrm flipH="1" flipV="0">
              <a:off x="3815334" y="3099689"/>
              <a:ext cx="303857" cy="3530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197" name="Line 6197"/>
            <p:cNvCxnSpPr/>
            <p:nvPr/>
          </p:nvCxnSpPr>
          <p:spPr>
            <a:xfrm flipH="0" flipV="0">
              <a:off x="3815334" y="3452777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198" name="Line 6198"/>
            <p:cNvCxnSpPr/>
            <p:nvPr/>
          </p:nvCxnSpPr>
          <p:spPr>
            <a:xfrm flipH="1" flipV="0">
              <a:off x="3795796" y="3452777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199" name="Line 6199"/>
            <p:cNvCxnSpPr/>
            <p:nvPr/>
          </p:nvCxnSpPr>
          <p:spPr>
            <a:xfrm flipH="1" flipV="0">
              <a:off x="3474213" y="3452777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200" name="Line 6200"/>
            <p:cNvCxnSpPr/>
            <p:nvPr/>
          </p:nvCxnSpPr>
          <p:spPr>
            <a:xfrm flipH="1" flipV="1">
              <a:off x="3658296" y="3141701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201" name="Line 6201"/>
            <p:cNvCxnSpPr/>
            <p:nvPr/>
          </p:nvCxnSpPr>
          <p:spPr>
            <a:xfrm flipH="1" flipV="1">
              <a:off x="3699490" y="2897571"/>
              <a:ext cx="419701" cy="20211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202" name="Line 6202"/>
            <p:cNvCxnSpPr/>
            <p:nvPr/>
          </p:nvCxnSpPr>
          <p:spPr>
            <a:xfrm flipH="1" flipV="0">
              <a:off x="3679952" y="2897571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203" name="Line 6203"/>
            <p:cNvCxnSpPr/>
            <p:nvPr/>
          </p:nvCxnSpPr>
          <p:spPr>
            <a:xfrm flipH="1" flipV="0">
              <a:off x="3358369" y="2897571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204" name="Line 6204"/>
            <p:cNvCxnSpPr/>
            <p:nvPr/>
          </p:nvCxnSpPr>
          <p:spPr>
            <a:xfrm flipH="1" flipV="1">
              <a:off x="3542452" y="2586495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205" name="Line 6205"/>
            <p:cNvCxnSpPr/>
            <p:nvPr/>
          </p:nvCxnSpPr>
          <p:spPr>
            <a:xfrm flipH="0" flipV="1">
              <a:off x="3699490" y="2665371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206" name="Line 6206"/>
            <p:cNvCxnSpPr/>
            <p:nvPr/>
          </p:nvCxnSpPr>
          <p:spPr>
            <a:xfrm flipH="0" flipV="1">
              <a:off x="4119191" y="2641977"/>
              <a:ext cx="86604" cy="4577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207" name="Line 6207"/>
            <p:cNvCxnSpPr/>
            <p:nvPr/>
          </p:nvCxnSpPr>
          <p:spPr>
            <a:xfrm flipH="1" flipV="0">
              <a:off x="3864674" y="2641977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208" name="Line 6208"/>
            <p:cNvCxnSpPr/>
            <p:nvPr/>
          </p:nvCxnSpPr>
          <p:spPr>
            <a:xfrm flipH="1" flipV="1">
              <a:off x="4048757" y="2330901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209" name="Line 6209"/>
            <p:cNvCxnSpPr/>
            <p:nvPr/>
          </p:nvCxnSpPr>
          <p:spPr>
            <a:xfrm flipH="0" flipV="1">
              <a:off x="4205795" y="2409777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210" name="Line 6210"/>
            <p:cNvCxnSpPr/>
            <p:nvPr/>
          </p:nvCxnSpPr>
          <p:spPr>
            <a:xfrm flipH="0" flipV="0">
              <a:off x="4205795" y="2641977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211" name="Line 6211"/>
            <p:cNvCxnSpPr/>
            <p:nvPr/>
          </p:nvCxnSpPr>
          <p:spPr>
            <a:xfrm flipH="1" flipV="1">
              <a:off x="4425128" y="2464404"/>
              <a:ext cx="260991" cy="516995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6212" name="Line 6212"/>
            <p:cNvCxnSpPr/>
            <p:nvPr/>
          </p:nvCxnSpPr>
          <p:spPr>
            <a:xfrm flipH="1" flipV="0">
              <a:off x="4121271" y="2464404"/>
              <a:ext cx="303857" cy="3530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213" name="Line 6213"/>
            <p:cNvCxnSpPr/>
            <p:nvPr/>
          </p:nvCxnSpPr>
          <p:spPr>
            <a:xfrm flipH="0" flipV="0">
              <a:off x="4121271" y="2817492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214" name="Line 6214"/>
            <p:cNvCxnSpPr/>
            <p:nvPr/>
          </p:nvCxnSpPr>
          <p:spPr>
            <a:xfrm flipH="1" flipV="0">
              <a:off x="4101733" y="2817492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215" name="Line 6215"/>
            <p:cNvCxnSpPr/>
            <p:nvPr/>
          </p:nvCxnSpPr>
          <p:spPr>
            <a:xfrm flipH="1" flipV="0">
              <a:off x="3780150" y="2817492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216" name="Line 6216"/>
            <p:cNvCxnSpPr/>
            <p:nvPr/>
          </p:nvCxnSpPr>
          <p:spPr>
            <a:xfrm flipH="1" flipV="1">
              <a:off x="3964233" y="2506416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217" name="Line 6217"/>
            <p:cNvCxnSpPr/>
            <p:nvPr/>
          </p:nvCxnSpPr>
          <p:spPr>
            <a:xfrm flipH="1" flipV="1">
              <a:off x="4005427" y="2262287"/>
              <a:ext cx="419701" cy="20211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218" name="Line 6218"/>
            <p:cNvCxnSpPr/>
            <p:nvPr/>
          </p:nvCxnSpPr>
          <p:spPr>
            <a:xfrm flipH="1" flipV="0">
              <a:off x="3985889" y="2262287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219" name="Line 6219"/>
            <p:cNvCxnSpPr/>
            <p:nvPr/>
          </p:nvCxnSpPr>
          <p:spPr>
            <a:xfrm flipH="1" flipV="0">
              <a:off x="3664306" y="2262287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220" name="Line 6220"/>
            <p:cNvCxnSpPr/>
            <p:nvPr/>
          </p:nvCxnSpPr>
          <p:spPr>
            <a:xfrm flipH="1" flipV="1">
              <a:off x="3848389" y="1951211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221" name="Line 6221"/>
            <p:cNvCxnSpPr/>
            <p:nvPr/>
          </p:nvCxnSpPr>
          <p:spPr>
            <a:xfrm flipH="0" flipV="1">
              <a:off x="4005427" y="2030087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222" name="Line 6222"/>
            <p:cNvCxnSpPr/>
            <p:nvPr/>
          </p:nvCxnSpPr>
          <p:spPr>
            <a:xfrm flipH="0" flipV="1">
              <a:off x="4425128" y="2006692"/>
              <a:ext cx="86604" cy="4577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223" name="Line 6223"/>
            <p:cNvCxnSpPr/>
            <p:nvPr/>
          </p:nvCxnSpPr>
          <p:spPr>
            <a:xfrm flipH="1" flipV="0">
              <a:off x="4170611" y="2006692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224" name="Line 6224"/>
            <p:cNvCxnSpPr/>
            <p:nvPr/>
          </p:nvCxnSpPr>
          <p:spPr>
            <a:xfrm flipH="1" flipV="1">
              <a:off x="4354693" y="1695616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225" name="Line 6225"/>
            <p:cNvCxnSpPr/>
            <p:nvPr/>
          </p:nvCxnSpPr>
          <p:spPr>
            <a:xfrm flipH="0" flipV="1">
              <a:off x="4511732" y="1774492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226" name="Line 6226"/>
            <p:cNvCxnSpPr/>
            <p:nvPr/>
          </p:nvCxnSpPr>
          <p:spPr>
            <a:xfrm flipH="0" flipV="0">
              <a:off x="4511732" y="2006692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227" name="Line 6227"/>
            <p:cNvCxnSpPr/>
            <p:nvPr/>
          </p:nvCxnSpPr>
          <p:spPr>
            <a:xfrm flipH="0" flipV="1">
              <a:off x="4425128" y="2429593"/>
              <a:ext cx="464530" cy="348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228" name="Line 6228"/>
            <p:cNvCxnSpPr/>
            <p:nvPr/>
          </p:nvCxnSpPr>
          <p:spPr>
            <a:xfrm flipH="1" flipV="1">
              <a:off x="4732620" y="2118516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229" name="Line 6229"/>
            <p:cNvCxnSpPr/>
            <p:nvPr/>
          </p:nvCxnSpPr>
          <p:spPr>
            <a:xfrm flipH="0" flipV="1">
              <a:off x="4889659" y="2197393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230" name="Line 6230"/>
            <p:cNvCxnSpPr/>
            <p:nvPr/>
          </p:nvCxnSpPr>
          <p:spPr>
            <a:xfrm flipH="0" flipV="0">
              <a:off x="4889659" y="2429593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231" name="Line 6231"/>
            <p:cNvCxnSpPr/>
            <p:nvPr/>
          </p:nvCxnSpPr>
          <p:spPr>
            <a:xfrm flipH="1" flipV="0">
              <a:off x="4780738" y="2429593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232" name="Line 6232"/>
            <p:cNvCxnSpPr/>
            <p:nvPr/>
          </p:nvCxnSpPr>
          <p:spPr>
            <a:xfrm flipH="1" flipV="1">
              <a:off x="4519602" y="2183332"/>
              <a:ext cx="603289" cy="290529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6233" name="Line 6233"/>
            <p:cNvCxnSpPr/>
            <p:nvPr/>
          </p:nvCxnSpPr>
          <p:spPr>
            <a:xfrm flipH="1" flipV="0">
              <a:off x="4487130" y="2183332"/>
              <a:ext cx="32472" cy="57822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6234" name="Line 6234"/>
            <p:cNvCxnSpPr/>
            <p:nvPr/>
          </p:nvCxnSpPr>
          <p:spPr>
            <a:xfrm flipH="0" flipV="1">
              <a:off x="4487130" y="2607704"/>
              <a:ext cx="439692" cy="153855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235" name="Line 6235"/>
            <p:cNvCxnSpPr/>
            <p:nvPr/>
          </p:nvCxnSpPr>
          <p:spPr>
            <a:xfrm flipH="1" flipV="1">
              <a:off x="4694622" y="2347872"/>
              <a:ext cx="232200" cy="2598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236" name="Line 6236"/>
            <p:cNvCxnSpPr/>
            <p:nvPr/>
          </p:nvCxnSpPr>
          <p:spPr>
            <a:xfrm flipH="0" flipV="1">
              <a:off x="4926822" y="2316166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237" name="Line 6237"/>
            <p:cNvCxnSpPr/>
            <p:nvPr/>
          </p:nvCxnSpPr>
          <p:spPr>
            <a:xfrm flipH="0" flipV="0">
              <a:off x="4926822" y="2607704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238" name="Line 6238"/>
            <p:cNvCxnSpPr/>
            <p:nvPr/>
          </p:nvCxnSpPr>
          <p:spPr>
            <a:xfrm flipH="1" flipV="0">
              <a:off x="4907283" y="2607704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239" name="Line 6239"/>
            <p:cNvCxnSpPr/>
            <p:nvPr/>
          </p:nvCxnSpPr>
          <p:spPr>
            <a:xfrm flipH="0" flipV="0">
              <a:off x="4487130" y="2761558"/>
              <a:ext cx="262413" cy="38488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240" name="Line 6240"/>
            <p:cNvCxnSpPr/>
            <p:nvPr/>
          </p:nvCxnSpPr>
          <p:spPr>
            <a:xfrm flipH="0" flipV="1">
              <a:off x="4749543" y="2854910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241" name="Line 6241"/>
            <p:cNvCxnSpPr/>
            <p:nvPr/>
          </p:nvCxnSpPr>
          <p:spPr>
            <a:xfrm flipH="0" flipV="0">
              <a:off x="4749543" y="3146448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242" name="Line 6242"/>
            <p:cNvCxnSpPr/>
            <p:nvPr/>
          </p:nvCxnSpPr>
          <p:spPr>
            <a:xfrm flipH="1" flipV="0">
              <a:off x="4730004" y="3146448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243" name="Line 6243"/>
            <p:cNvCxnSpPr/>
            <p:nvPr/>
          </p:nvCxnSpPr>
          <p:spPr>
            <a:xfrm flipH="1" flipV="0">
              <a:off x="4408422" y="3146448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244" name="Line 6244"/>
            <p:cNvCxnSpPr/>
            <p:nvPr/>
          </p:nvCxnSpPr>
          <p:spPr>
            <a:xfrm flipH="1" flipV="0">
              <a:off x="4183273" y="2761558"/>
              <a:ext cx="303857" cy="3530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245" name="Line 6245"/>
            <p:cNvCxnSpPr/>
            <p:nvPr/>
          </p:nvCxnSpPr>
          <p:spPr>
            <a:xfrm flipH="0" flipV="0">
              <a:off x="4183273" y="3114647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246" name="Line 6246"/>
            <p:cNvCxnSpPr/>
            <p:nvPr/>
          </p:nvCxnSpPr>
          <p:spPr>
            <a:xfrm flipH="1" flipV="0">
              <a:off x="4163734" y="3114647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247" name="Line 6247"/>
            <p:cNvCxnSpPr/>
            <p:nvPr/>
          </p:nvCxnSpPr>
          <p:spPr>
            <a:xfrm flipH="1" flipV="0">
              <a:off x="3842152" y="3114647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248" name="Line 6248"/>
            <p:cNvCxnSpPr/>
            <p:nvPr/>
          </p:nvCxnSpPr>
          <p:spPr>
            <a:xfrm flipH="1" flipV="1">
              <a:off x="4026234" y="2803570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249" name="Line 6249"/>
            <p:cNvCxnSpPr/>
            <p:nvPr/>
          </p:nvCxnSpPr>
          <p:spPr>
            <a:xfrm flipH="1" flipV="1">
              <a:off x="4067429" y="2559441"/>
              <a:ext cx="419701" cy="20211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250" name="Line 6250"/>
            <p:cNvCxnSpPr/>
            <p:nvPr/>
          </p:nvCxnSpPr>
          <p:spPr>
            <a:xfrm flipH="1" flipV="0">
              <a:off x="4047890" y="2559441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251" name="Line 6251"/>
            <p:cNvCxnSpPr/>
            <p:nvPr/>
          </p:nvCxnSpPr>
          <p:spPr>
            <a:xfrm flipH="1" flipV="0">
              <a:off x="3726308" y="2559441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252" name="Line 6252"/>
            <p:cNvCxnSpPr/>
            <p:nvPr/>
          </p:nvCxnSpPr>
          <p:spPr>
            <a:xfrm flipH="1" flipV="1">
              <a:off x="3910390" y="2248365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253" name="Line 6253"/>
            <p:cNvCxnSpPr/>
            <p:nvPr/>
          </p:nvCxnSpPr>
          <p:spPr>
            <a:xfrm flipH="0" flipV="1">
              <a:off x="4067429" y="2327241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254" name="Line 6254"/>
            <p:cNvCxnSpPr/>
            <p:nvPr/>
          </p:nvCxnSpPr>
          <p:spPr>
            <a:xfrm flipH="1" flipV="0">
              <a:off x="3952674" y="2183332"/>
              <a:ext cx="566928" cy="118290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6255" name="Line 6255"/>
            <p:cNvCxnSpPr/>
            <p:nvPr/>
          </p:nvCxnSpPr>
          <p:spPr>
            <a:xfrm flipH="0" flipV="0">
              <a:off x="3952674" y="2301622"/>
              <a:ext cx="262413" cy="38488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256" name="Line 6256"/>
            <p:cNvCxnSpPr/>
            <p:nvPr/>
          </p:nvCxnSpPr>
          <p:spPr>
            <a:xfrm flipH="0" flipV="1">
              <a:off x="4215087" y="2394974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257" name="Line 6257"/>
            <p:cNvCxnSpPr/>
            <p:nvPr/>
          </p:nvCxnSpPr>
          <p:spPr>
            <a:xfrm flipH="0" flipV="0">
              <a:off x="4215087" y="2686512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258" name="Line 6258"/>
            <p:cNvCxnSpPr/>
            <p:nvPr/>
          </p:nvCxnSpPr>
          <p:spPr>
            <a:xfrm flipH="1" flipV="0">
              <a:off x="4195549" y="2686512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259" name="Line 6259"/>
            <p:cNvCxnSpPr/>
            <p:nvPr/>
          </p:nvCxnSpPr>
          <p:spPr>
            <a:xfrm flipH="1" flipV="0">
              <a:off x="3873966" y="2686512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260" name="Line 6260"/>
            <p:cNvCxnSpPr/>
            <p:nvPr/>
          </p:nvCxnSpPr>
          <p:spPr>
            <a:xfrm flipH="1" flipV="0">
              <a:off x="3648817" y="2301622"/>
              <a:ext cx="303857" cy="3530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261" name="Line 6261"/>
            <p:cNvCxnSpPr/>
            <p:nvPr/>
          </p:nvCxnSpPr>
          <p:spPr>
            <a:xfrm flipH="0" flipV="0">
              <a:off x="3648817" y="2654711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262" name="Line 6262"/>
            <p:cNvCxnSpPr/>
            <p:nvPr/>
          </p:nvCxnSpPr>
          <p:spPr>
            <a:xfrm flipH="1" flipV="0">
              <a:off x="3629279" y="2654711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263" name="Line 6263"/>
            <p:cNvCxnSpPr/>
            <p:nvPr/>
          </p:nvCxnSpPr>
          <p:spPr>
            <a:xfrm flipH="1" flipV="0">
              <a:off x="3307696" y="2654711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264" name="Line 6264"/>
            <p:cNvCxnSpPr/>
            <p:nvPr/>
          </p:nvCxnSpPr>
          <p:spPr>
            <a:xfrm flipH="1" flipV="1">
              <a:off x="3491779" y="2343634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265" name="Line 6265"/>
            <p:cNvCxnSpPr/>
            <p:nvPr/>
          </p:nvCxnSpPr>
          <p:spPr>
            <a:xfrm flipH="1" flipV="1">
              <a:off x="3532973" y="2099505"/>
              <a:ext cx="419701" cy="20211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266" name="Line 6266"/>
            <p:cNvCxnSpPr/>
            <p:nvPr/>
          </p:nvCxnSpPr>
          <p:spPr>
            <a:xfrm flipH="1" flipV="0">
              <a:off x="3513435" y="2099505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267" name="Line 6267"/>
            <p:cNvCxnSpPr/>
            <p:nvPr/>
          </p:nvCxnSpPr>
          <p:spPr>
            <a:xfrm flipH="1" flipV="0">
              <a:off x="3191852" y="2099505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268" name="Line 6268"/>
            <p:cNvCxnSpPr/>
            <p:nvPr/>
          </p:nvCxnSpPr>
          <p:spPr>
            <a:xfrm flipH="1" flipV="1">
              <a:off x="3375935" y="1788429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269" name="Line 6269"/>
            <p:cNvCxnSpPr/>
            <p:nvPr/>
          </p:nvCxnSpPr>
          <p:spPr>
            <a:xfrm flipH="0" flipV="1">
              <a:off x="3532973" y="1867305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270" name="Line 6270"/>
            <p:cNvCxnSpPr/>
            <p:nvPr/>
          </p:nvCxnSpPr>
          <p:spPr>
            <a:xfrm flipH="0" flipV="1">
              <a:off x="3952674" y="1843911"/>
              <a:ext cx="86604" cy="4577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271" name="Line 6271"/>
            <p:cNvCxnSpPr/>
            <p:nvPr/>
          </p:nvCxnSpPr>
          <p:spPr>
            <a:xfrm flipH="1" flipV="0">
              <a:off x="3698157" y="1843911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272" name="Line 6272"/>
            <p:cNvCxnSpPr/>
            <p:nvPr/>
          </p:nvCxnSpPr>
          <p:spPr>
            <a:xfrm flipH="1" flipV="1">
              <a:off x="3882239" y="1532834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273" name="Line 6273"/>
            <p:cNvCxnSpPr/>
            <p:nvPr/>
          </p:nvCxnSpPr>
          <p:spPr>
            <a:xfrm flipH="0" flipV="1">
              <a:off x="4039278" y="1611711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274" name="Line 6274"/>
            <p:cNvCxnSpPr/>
            <p:nvPr/>
          </p:nvCxnSpPr>
          <p:spPr>
            <a:xfrm flipH="0" flipV="0">
              <a:off x="4039278" y="1843911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275" name="Line 6275"/>
            <p:cNvCxnSpPr/>
            <p:nvPr/>
          </p:nvCxnSpPr>
          <p:spPr>
            <a:xfrm flipH="1" flipV="1">
              <a:off x="4258611" y="1666338"/>
              <a:ext cx="260991" cy="516995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6276" name="Line 6276"/>
            <p:cNvCxnSpPr/>
            <p:nvPr/>
          </p:nvCxnSpPr>
          <p:spPr>
            <a:xfrm flipH="1" flipV="0">
              <a:off x="3954754" y="1666338"/>
              <a:ext cx="303857" cy="3530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277" name="Line 6277"/>
            <p:cNvCxnSpPr/>
            <p:nvPr/>
          </p:nvCxnSpPr>
          <p:spPr>
            <a:xfrm flipH="0" flipV="0">
              <a:off x="3954754" y="2019426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278" name="Line 6278"/>
            <p:cNvCxnSpPr/>
            <p:nvPr/>
          </p:nvCxnSpPr>
          <p:spPr>
            <a:xfrm flipH="1" flipV="0">
              <a:off x="3935215" y="2019426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279" name="Line 6279"/>
            <p:cNvCxnSpPr/>
            <p:nvPr/>
          </p:nvCxnSpPr>
          <p:spPr>
            <a:xfrm flipH="1" flipV="0">
              <a:off x="3613633" y="2019426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280" name="Line 6280"/>
            <p:cNvCxnSpPr/>
            <p:nvPr/>
          </p:nvCxnSpPr>
          <p:spPr>
            <a:xfrm flipH="1" flipV="1">
              <a:off x="3797716" y="1708350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281" name="Line 6281"/>
            <p:cNvCxnSpPr/>
            <p:nvPr/>
          </p:nvCxnSpPr>
          <p:spPr>
            <a:xfrm flipH="1" flipV="1">
              <a:off x="3838910" y="1464221"/>
              <a:ext cx="419701" cy="20211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282" name="Line 6282"/>
            <p:cNvCxnSpPr/>
            <p:nvPr/>
          </p:nvCxnSpPr>
          <p:spPr>
            <a:xfrm flipH="1" flipV="0">
              <a:off x="3819371" y="1464221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283" name="Line 6283"/>
            <p:cNvCxnSpPr/>
            <p:nvPr/>
          </p:nvCxnSpPr>
          <p:spPr>
            <a:xfrm flipH="1" flipV="0">
              <a:off x="3497789" y="1464221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284" name="Line 6284"/>
            <p:cNvCxnSpPr/>
            <p:nvPr/>
          </p:nvCxnSpPr>
          <p:spPr>
            <a:xfrm flipH="1" flipV="1">
              <a:off x="3681872" y="1153144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285" name="Line 6285"/>
            <p:cNvCxnSpPr/>
            <p:nvPr/>
          </p:nvCxnSpPr>
          <p:spPr>
            <a:xfrm flipH="0" flipV="1">
              <a:off x="3838910" y="1232021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286" name="Line 6286"/>
            <p:cNvCxnSpPr/>
            <p:nvPr/>
          </p:nvCxnSpPr>
          <p:spPr>
            <a:xfrm flipH="0" flipV="1">
              <a:off x="4258611" y="1208626"/>
              <a:ext cx="86604" cy="4577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287" name="Line 6287"/>
            <p:cNvCxnSpPr/>
            <p:nvPr/>
          </p:nvCxnSpPr>
          <p:spPr>
            <a:xfrm flipH="1" flipV="0">
              <a:off x="4004094" y="1208626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288" name="Line 6288"/>
            <p:cNvCxnSpPr/>
            <p:nvPr/>
          </p:nvCxnSpPr>
          <p:spPr>
            <a:xfrm flipH="1" flipV="1">
              <a:off x="4188176" y="897550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289" name="Line 6289"/>
            <p:cNvCxnSpPr/>
            <p:nvPr/>
          </p:nvCxnSpPr>
          <p:spPr>
            <a:xfrm flipH="0" flipV="1">
              <a:off x="4345215" y="976426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290" name="Line 6290"/>
            <p:cNvCxnSpPr/>
            <p:nvPr/>
          </p:nvCxnSpPr>
          <p:spPr>
            <a:xfrm flipH="0" flipV="0">
              <a:off x="4345215" y="1208626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291" name="Line 6291"/>
            <p:cNvCxnSpPr/>
            <p:nvPr/>
          </p:nvCxnSpPr>
          <p:spPr>
            <a:xfrm flipH="0" flipV="1">
              <a:off x="4258611" y="1631526"/>
              <a:ext cx="464530" cy="348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292" name="Line 6292"/>
            <p:cNvCxnSpPr/>
            <p:nvPr/>
          </p:nvCxnSpPr>
          <p:spPr>
            <a:xfrm flipH="1" flipV="1">
              <a:off x="4566103" y="1320450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293" name="Line 6293"/>
            <p:cNvCxnSpPr/>
            <p:nvPr/>
          </p:nvCxnSpPr>
          <p:spPr>
            <a:xfrm flipH="0" flipV="1">
              <a:off x="4723141" y="1399326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294" name="Line 6294"/>
            <p:cNvCxnSpPr/>
            <p:nvPr/>
          </p:nvCxnSpPr>
          <p:spPr>
            <a:xfrm flipH="0" flipV="0">
              <a:off x="4723141" y="1631526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295" name="Line 6295"/>
            <p:cNvCxnSpPr/>
            <p:nvPr/>
          </p:nvCxnSpPr>
          <p:spPr>
            <a:xfrm flipH="1" flipV="0">
              <a:off x="4614220" y="1631526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296" name="Line 6296"/>
            <p:cNvCxnSpPr/>
            <p:nvPr/>
          </p:nvCxnSpPr>
          <p:spPr>
            <a:xfrm flipH="0" flipV="1">
              <a:off x="4519602" y="1797426"/>
              <a:ext cx="431829" cy="38590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6297" name="Line 6297"/>
            <p:cNvCxnSpPr/>
            <p:nvPr/>
          </p:nvCxnSpPr>
          <p:spPr>
            <a:xfrm flipH="1" flipV="1">
              <a:off x="4531730" y="1595309"/>
              <a:ext cx="419701" cy="20211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298" name="Line 6298"/>
            <p:cNvCxnSpPr/>
            <p:nvPr/>
          </p:nvCxnSpPr>
          <p:spPr>
            <a:xfrm flipH="1" flipV="0">
              <a:off x="4512191" y="1595309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299" name="Line 6299"/>
            <p:cNvCxnSpPr/>
            <p:nvPr/>
          </p:nvCxnSpPr>
          <p:spPr>
            <a:xfrm flipH="1" flipV="0">
              <a:off x="4190609" y="1595309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300" name="Line 6300"/>
            <p:cNvCxnSpPr/>
            <p:nvPr/>
          </p:nvCxnSpPr>
          <p:spPr>
            <a:xfrm flipH="1" flipV="1">
              <a:off x="4374692" y="1284233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301" name="Line 6301"/>
            <p:cNvCxnSpPr/>
            <p:nvPr/>
          </p:nvCxnSpPr>
          <p:spPr>
            <a:xfrm flipH="0" flipV="1">
              <a:off x="4531730" y="1363109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302" name="Line 6302"/>
            <p:cNvCxnSpPr/>
            <p:nvPr/>
          </p:nvCxnSpPr>
          <p:spPr>
            <a:xfrm flipH="0" flipV="1">
              <a:off x="4951431" y="1339715"/>
              <a:ext cx="86604" cy="4577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303" name="Line 6303"/>
            <p:cNvCxnSpPr/>
            <p:nvPr/>
          </p:nvCxnSpPr>
          <p:spPr>
            <a:xfrm flipH="1" flipV="0">
              <a:off x="4696914" y="1339715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304" name="Line 6304"/>
            <p:cNvCxnSpPr/>
            <p:nvPr/>
          </p:nvCxnSpPr>
          <p:spPr>
            <a:xfrm flipH="1" flipV="1">
              <a:off x="4880996" y="1028639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305" name="Line 6305"/>
            <p:cNvCxnSpPr/>
            <p:nvPr/>
          </p:nvCxnSpPr>
          <p:spPr>
            <a:xfrm flipH="0" flipV="1">
              <a:off x="5038035" y="1107515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306" name="Line 6306"/>
            <p:cNvCxnSpPr/>
            <p:nvPr/>
          </p:nvCxnSpPr>
          <p:spPr>
            <a:xfrm flipH="0" flipV="0">
              <a:off x="5038035" y="1339715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307" name="Line 6307"/>
            <p:cNvCxnSpPr/>
            <p:nvPr/>
          </p:nvCxnSpPr>
          <p:spPr>
            <a:xfrm flipH="0" flipV="1">
              <a:off x="4951431" y="1762615"/>
              <a:ext cx="464530" cy="348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308" name="Line 6308"/>
            <p:cNvCxnSpPr/>
            <p:nvPr/>
          </p:nvCxnSpPr>
          <p:spPr>
            <a:xfrm flipH="1" flipV="1">
              <a:off x="5258923" y="1451539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309" name="Line 6309"/>
            <p:cNvCxnSpPr/>
            <p:nvPr/>
          </p:nvCxnSpPr>
          <p:spPr>
            <a:xfrm flipH="0" flipV="1">
              <a:off x="5415961" y="1530415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310" name="Line 6310"/>
            <p:cNvCxnSpPr/>
            <p:nvPr/>
          </p:nvCxnSpPr>
          <p:spPr>
            <a:xfrm flipH="0" flipV="0">
              <a:off x="5415961" y="1762615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311" name="Line 6311"/>
            <p:cNvCxnSpPr/>
            <p:nvPr/>
          </p:nvCxnSpPr>
          <p:spPr>
            <a:xfrm flipH="1" flipV="0">
              <a:off x="5307040" y="1762615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312" name="Line 6312"/>
            <p:cNvCxnSpPr/>
            <p:nvPr/>
          </p:nvCxnSpPr>
          <p:spPr>
            <a:xfrm flipH="0" flipV="0">
              <a:off x="4951431" y="1797426"/>
              <a:ext cx="153855" cy="43969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313" name="Line 6313"/>
            <p:cNvCxnSpPr/>
            <p:nvPr/>
          </p:nvCxnSpPr>
          <p:spPr>
            <a:xfrm flipH="0" flipV="1">
              <a:off x="5105286" y="2004918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314" name="Line 6314"/>
            <p:cNvCxnSpPr/>
            <p:nvPr/>
          </p:nvCxnSpPr>
          <p:spPr>
            <a:xfrm flipH="0" flipV="0">
              <a:off x="5105286" y="2237118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315" name="Line 6315"/>
            <p:cNvCxnSpPr/>
            <p:nvPr/>
          </p:nvCxnSpPr>
          <p:spPr>
            <a:xfrm flipH="1" flipV="0">
              <a:off x="4996365" y="2237118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316" name="Line 6316"/>
            <p:cNvCxnSpPr/>
            <p:nvPr/>
          </p:nvCxnSpPr>
          <p:spPr>
            <a:xfrm flipH="1" flipV="1">
              <a:off x="4757367" y="2217580"/>
              <a:ext cx="347919" cy="195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317" name="Line 6317"/>
            <p:cNvCxnSpPr/>
            <p:nvPr/>
          </p:nvCxnSpPr>
          <p:spPr>
            <a:xfrm flipH="0" flipV="1">
              <a:off x="5122891" y="1815934"/>
              <a:ext cx="124486" cy="657927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6318" name="Line 6318"/>
            <p:cNvCxnSpPr/>
            <p:nvPr/>
          </p:nvCxnSpPr>
          <p:spPr>
            <a:xfrm flipH="1" flipV="0">
              <a:off x="4680449" y="1815934"/>
              <a:ext cx="566928" cy="118290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6319" name="Line 6319"/>
            <p:cNvCxnSpPr/>
            <p:nvPr/>
          </p:nvCxnSpPr>
          <p:spPr>
            <a:xfrm flipH="0" flipV="0">
              <a:off x="4680449" y="1934224"/>
              <a:ext cx="262413" cy="38488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320" name="Line 6320"/>
            <p:cNvCxnSpPr/>
            <p:nvPr/>
          </p:nvCxnSpPr>
          <p:spPr>
            <a:xfrm flipH="0" flipV="1">
              <a:off x="4942862" y="2027576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321" name="Line 6321"/>
            <p:cNvCxnSpPr/>
            <p:nvPr/>
          </p:nvCxnSpPr>
          <p:spPr>
            <a:xfrm flipH="0" flipV="0">
              <a:off x="4942862" y="2319114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322" name="Line 6322"/>
            <p:cNvCxnSpPr/>
            <p:nvPr/>
          </p:nvCxnSpPr>
          <p:spPr>
            <a:xfrm flipH="1" flipV="0">
              <a:off x="4923324" y="2319114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323" name="Line 6323"/>
            <p:cNvCxnSpPr/>
            <p:nvPr/>
          </p:nvCxnSpPr>
          <p:spPr>
            <a:xfrm flipH="1" flipV="0">
              <a:off x="4601741" y="2319114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324" name="Line 6324"/>
            <p:cNvCxnSpPr/>
            <p:nvPr/>
          </p:nvCxnSpPr>
          <p:spPr>
            <a:xfrm flipH="1" flipV="0">
              <a:off x="4376592" y="1934224"/>
              <a:ext cx="303857" cy="3530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325" name="Line 6325"/>
            <p:cNvCxnSpPr/>
            <p:nvPr/>
          </p:nvCxnSpPr>
          <p:spPr>
            <a:xfrm flipH="0" flipV="0">
              <a:off x="4376592" y="2287313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326" name="Line 6326"/>
            <p:cNvCxnSpPr/>
            <p:nvPr/>
          </p:nvCxnSpPr>
          <p:spPr>
            <a:xfrm flipH="1" flipV="0">
              <a:off x="4357054" y="2287313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327" name="Line 6327"/>
            <p:cNvCxnSpPr/>
            <p:nvPr/>
          </p:nvCxnSpPr>
          <p:spPr>
            <a:xfrm flipH="1" flipV="0">
              <a:off x="4035471" y="2287313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328" name="Line 6328"/>
            <p:cNvCxnSpPr/>
            <p:nvPr/>
          </p:nvCxnSpPr>
          <p:spPr>
            <a:xfrm flipH="1" flipV="1">
              <a:off x="4219554" y="1976236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329" name="Line 6329"/>
            <p:cNvCxnSpPr/>
            <p:nvPr/>
          </p:nvCxnSpPr>
          <p:spPr>
            <a:xfrm flipH="1" flipV="1">
              <a:off x="4260748" y="1732107"/>
              <a:ext cx="419701" cy="20211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330" name="Line 6330"/>
            <p:cNvCxnSpPr/>
            <p:nvPr/>
          </p:nvCxnSpPr>
          <p:spPr>
            <a:xfrm flipH="1" flipV="0">
              <a:off x="4241210" y="1732107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331" name="Line 6331"/>
            <p:cNvCxnSpPr/>
            <p:nvPr/>
          </p:nvCxnSpPr>
          <p:spPr>
            <a:xfrm flipH="1" flipV="0">
              <a:off x="3919627" y="1732107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332" name="Line 6332"/>
            <p:cNvCxnSpPr/>
            <p:nvPr/>
          </p:nvCxnSpPr>
          <p:spPr>
            <a:xfrm flipH="1" flipV="1">
              <a:off x="4103710" y="1421031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333" name="Line 6333"/>
            <p:cNvCxnSpPr/>
            <p:nvPr/>
          </p:nvCxnSpPr>
          <p:spPr>
            <a:xfrm flipH="0" flipV="1">
              <a:off x="4260748" y="1499907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334" name="Line 6334"/>
            <p:cNvCxnSpPr/>
            <p:nvPr/>
          </p:nvCxnSpPr>
          <p:spPr>
            <a:xfrm flipH="0" flipV="1">
              <a:off x="4680449" y="1476513"/>
              <a:ext cx="86604" cy="4577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335" name="Line 6335"/>
            <p:cNvCxnSpPr/>
            <p:nvPr/>
          </p:nvCxnSpPr>
          <p:spPr>
            <a:xfrm flipH="1" flipV="0">
              <a:off x="4425932" y="1476513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336" name="Line 6336"/>
            <p:cNvCxnSpPr/>
            <p:nvPr/>
          </p:nvCxnSpPr>
          <p:spPr>
            <a:xfrm flipH="1" flipV="1">
              <a:off x="4610015" y="1165436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337" name="Line 6337"/>
            <p:cNvCxnSpPr/>
            <p:nvPr/>
          </p:nvCxnSpPr>
          <p:spPr>
            <a:xfrm flipH="0" flipV="1">
              <a:off x="4767053" y="1244313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338" name="Line 6338"/>
            <p:cNvCxnSpPr/>
            <p:nvPr/>
          </p:nvCxnSpPr>
          <p:spPr>
            <a:xfrm flipH="0" flipV="0">
              <a:off x="4767053" y="1476513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339" name="Line 6339"/>
            <p:cNvCxnSpPr/>
            <p:nvPr/>
          </p:nvCxnSpPr>
          <p:spPr>
            <a:xfrm flipH="1" flipV="1">
              <a:off x="4986386" y="1298940"/>
              <a:ext cx="260991" cy="516995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6340" name="Line 6340"/>
            <p:cNvCxnSpPr/>
            <p:nvPr/>
          </p:nvCxnSpPr>
          <p:spPr>
            <a:xfrm flipH="1" flipV="0">
              <a:off x="4682529" y="1298940"/>
              <a:ext cx="303857" cy="3530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341" name="Line 6341"/>
            <p:cNvCxnSpPr/>
            <p:nvPr/>
          </p:nvCxnSpPr>
          <p:spPr>
            <a:xfrm flipH="0" flipV="0">
              <a:off x="4682529" y="1652028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342" name="Line 6342"/>
            <p:cNvCxnSpPr/>
            <p:nvPr/>
          </p:nvCxnSpPr>
          <p:spPr>
            <a:xfrm flipH="1" flipV="0">
              <a:off x="4662991" y="1652028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343" name="Line 6343"/>
            <p:cNvCxnSpPr/>
            <p:nvPr/>
          </p:nvCxnSpPr>
          <p:spPr>
            <a:xfrm flipH="1" flipV="0">
              <a:off x="4341408" y="1652028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344" name="Line 6344"/>
            <p:cNvCxnSpPr/>
            <p:nvPr/>
          </p:nvCxnSpPr>
          <p:spPr>
            <a:xfrm flipH="1" flipV="1">
              <a:off x="4525491" y="1340952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345" name="Line 6345"/>
            <p:cNvCxnSpPr/>
            <p:nvPr/>
          </p:nvCxnSpPr>
          <p:spPr>
            <a:xfrm flipH="1" flipV="1">
              <a:off x="4566685" y="1096823"/>
              <a:ext cx="419701" cy="20211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346" name="Line 6346"/>
            <p:cNvCxnSpPr/>
            <p:nvPr/>
          </p:nvCxnSpPr>
          <p:spPr>
            <a:xfrm flipH="1" flipV="0">
              <a:off x="4547147" y="1096823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347" name="Line 6347"/>
            <p:cNvCxnSpPr/>
            <p:nvPr/>
          </p:nvCxnSpPr>
          <p:spPr>
            <a:xfrm flipH="1" flipV="0">
              <a:off x="4225564" y="1096823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348" name="Line 6348"/>
            <p:cNvCxnSpPr/>
            <p:nvPr/>
          </p:nvCxnSpPr>
          <p:spPr>
            <a:xfrm flipH="1" flipV="1">
              <a:off x="4409647" y="785746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349" name="Line 6349"/>
            <p:cNvCxnSpPr/>
            <p:nvPr/>
          </p:nvCxnSpPr>
          <p:spPr>
            <a:xfrm flipH="0" flipV="1">
              <a:off x="4566685" y="864623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350" name="Line 6350"/>
            <p:cNvCxnSpPr/>
            <p:nvPr/>
          </p:nvCxnSpPr>
          <p:spPr>
            <a:xfrm flipH="0" flipV="1">
              <a:off x="4986386" y="841228"/>
              <a:ext cx="86604" cy="4577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351" name="Line 6351"/>
            <p:cNvCxnSpPr/>
            <p:nvPr/>
          </p:nvCxnSpPr>
          <p:spPr>
            <a:xfrm flipH="1" flipV="0">
              <a:off x="4731869" y="841228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352" name="Line 6352"/>
            <p:cNvCxnSpPr/>
            <p:nvPr/>
          </p:nvCxnSpPr>
          <p:spPr>
            <a:xfrm flipH="1" flipV="1">
              <a:off x="4915951" y="530152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353" name="Line 6353"/>
            <p:cNvCxnSpPr/>
            <p:nvPr/>
          </p:nvCxnSpPr>
          <p:spPr>
            <a:xfrm flipH="0" flipV="1">
              <a:off x="5072990" y="609028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354" name="Line 6354"/>
            <p:cNvCxnSpPr/>
            <p:nvPr/>
          </p:nvCxnSpPr>
          <p:spPr>
            <a:xfrm flipH="0" flipV="0">
              <a:off x="5072990" y="841228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355" name="Line 6355"/>
            <p:cNvCxnSpPr/>
            <p:nvPr/>
          </p:nvCxnSpPr>
          <p:spPr>
            <a:xfrm flipH="0" flipV="1">
              <a:off x="4986386" y="1264128"/>
              <a:ext cx="464530" cy="348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356" name="Line 6356"/>
            <p:cNvCxnSpPr/>
            <p:nvPr/>
          </p:nvCxnSpPr>
          <p:spPr>
            <a:xfrm flipH="1" flipV="1">
              <a:off x="5293878" y="953052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357" name="Line 6357"/>
            <p:cNvCxnSpPr/>
            <p:nvPr/>
          </p:nvCxnSpPr>
          <p:spPr>
            <a:xfrm flipH="0" flipV="1">
              <a:off x="5450917" y="1031928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358" name="Line 6358"/>
            <p:cNvCxnSpPr/>
            <p:nvPr/>
          </p:nvCxnSpPr>
          <p:spPr>
            <a:xfrm flipH="0" flipV="0">
              <a:off x="5450917" y="1264128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359" name="Line 6359"/>
            <p:cNvCxnSpPr/>
            <p:nvPr/>
          </p:nvCxnSpPr>
          <p:spPr>
            <a:xfrm flipH="1" flipV="0">
              <a:off x="5341996" y="1264128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360" name="Line 6360"/>
            <p:cNvCxnSpPr/>
            <p:nvPr/>
          </p:nvCxnSpPr>
          <p:spPr>
            <a:xfrm flipH="0" flipV="1">
              <a:off x="5247377" y="1430029"/>
              <a:ext cx="431829" cy="38590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6361" name="Line 6361"/>
            <p:cNvCxnSpPr/>
            <p:nvPr/>
          </p:nvCxnSpPr>
          <p:spPr>
            <a:xfrm flipH="1" flipV="1">
              <a:off x="5259505" y="1227911"/>
              <a:ext cx="419701" cy="20211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362" name="Line 6362"/>
            <p:cNvCxnSpPr/>
            <p:nvPr/>
          </p:nvCxnSpPr>
          <p:spPr>
            <a:xfrm flipH="1" flipV="0">
              <a:off x="5239967" y="1227911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363" name="Line 6363"/>
            <p:cNvCxnSpPr/>
            <p:nvPr/>
          </p:nvCxnSpPr>
          <p:spPr>
            <a:xfrm flipH="1" flipV="0">
              <a:off x="4918384" y="1227911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364" name="Line 6364"/>
            <p:cNvCxnSpPr/>
            <p:nvPr/>
          </p:nvCxnSpPr>
          <p:spPr>
            <a:xfrm flipH="1" flipV="1">
              <a:off x="5102467" y="916835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365" name="Line 6365"/>
            <p:cNvCxnSpPr/>
            <p:nvPr/>
          </p:nvCxnSpPr>
          <p:spPr>
            <a:xfrm flipH="0" flipV="1">
              <a:off x="5259505" y="995711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366" name="Line 6366"/>
            <p:cNvCxnSpPr/>
            <p:nvPr/>
          </p:nvCxnSpPr>
          <p:spPr>
            <a:xfrm flipH="0" flipV="1">
              <a:off x="5679206" y="972317"/>
              <a:ext cx="86604" cy="4577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367" name="Line 6367"/>
            <p:cNvCxnSpPr/>
            <p:nvPr/>
          </p:nvCxnSpPr>
          <p:spPr>
            <a:xfrm flipH="1" flipV="0">
              <a:off x="5424689" y="972317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368" name="Line 6368"/>
            <p:cNvCxnSpPr/>
            <p:nvPr/>
          </p:nvCxnSpPr>
          <p:spPr>
            <a:xfrm flipH="1" flipV="1">
              <a:off x="5608771" y="661241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369" name="Line 6369"/>
            <p:cNvCxnSpPr/>
            <p:nvPr/>
          </p:nvCxnSpPr>
          <p:spPr>
            <a:xfrm flipH="0" flipV="1">
              <a:off x="5765810" y="740117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370" name="Line 6370"/>
            <p:cNvCxnSpPr/>
            <p:nvPr/>
          </p:nvCxnSpPr>
          <p:spPr>
            <a:xfrm flipH="0" flipV="0">
              <a:off x="5765810" y="972317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371" name="Line 6371"/>
            <p:cNvCxnSpPr/>
            <p:nvPr/>
          </p:nvCxnSpPr>
          <p:spPr>
            <a:xfrm flipH="0" flipV="1">
              <a:off x="5679206" y="1395217"/>
              <a:ext cx="464530" cy="348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372" name="Line 6372"/>
            <p:cNvCxnSpPr/>
            <p:nvPr/>
          </p:nvCxnSpPr>
          <p:spPr>
            <a:xfrm flipH="1" flipV="1">
              <a:off x="5986698" y="1084141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373" name="Line 6373"/>
            <p:cNvCxnSpPr/>
            <p:nvPr/>
          </p:nvCxnSpPr>
          <p:spPr>
            <a:xfrm flipH="0" flipV="1">
              <a:off x="6143737" y="1163017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374" name="Line 6374"/>
            <p:cNvCxnSpPr/>
            <p:nvPr/>
          </p:nvCxnSpPr>
          <p:spPr>
            <a:xfrm flipH="0" flipV="0">
              <a:off x="6143737" y="1395217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375" name="Line 6375"/>
            <p:cNvCxnSpPr/>
            <p:nvPr/>
          </p:nvCxnSpPr>
          <p:spPr>
            <a:xfrm flipH="1" flipV="0">
              <a:off x="6034816" y="1395217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376" name="Line 6376"/>
            <p:cNvCxnSpPr/>
            <p:nvPr/>
          </p:nvCxnSpPr>
          <p:spPr>
            <a:xfrm flipH="0" flipV="0">
              <a:off x="5679206" y="1430029"/>
              <a:ext cx="153855" cy="43969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377" name="Line 6377"/>
            <p:cNvCxnSpPr/>
            <p:nvPr/>
          </p:nvCxnSpPr>
          <p:spPr>
            <a:xfrm flipH="0" flipV="1">
              <a:off x="5833061" y="1637520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378" name="Line 6378"/>
            <p:cNvCxnSpPr/>
            <p:nvPr/>
          </p:nvCxnSpPr>
          <p:spPr>
            <a:xfrm flipH="0" flipV="0">
              <a:off x="5833061" y="1869720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379" name="Line 6379"/>
            <p:cNvCxnSpPr/>
            <p:nvPr/>
          </p:nvCxnSpPr>
          <p:spPr>
            <a:xfrm flipH="1" flipV="0">
              <a:off x="5724140" y="1869720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380" name="Line 6380"/>
            <p:cNvCxnSpPr/>
            <p:nvPr/>
          </p:nvCxnSpPr>
          <p:spPr>
            <a:xfrm flipH="1" flipV="1">
              <a:off x="5485142" y="1850182"/>
              <a:ext cx="347919" cy="195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381" name="Line 6381"/>
            <p:cNvCxnSpPr/>
            <p:nvPr/>
          </p:nvCxnSpPr>
          <p:spPr>
            <a:xfrm flipH="0" flipV="0">
              <a:off x="5247377" y="1815934"/>
              <a:ext cx="484522" cy="317235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6382" name="Line 6382"/>
            <p:cNvCxnSpPr/>
            <p:nvPr/>
          </p:nvCxnSpPr>
          <p:spPr>
            <a:xfrm flipH="0" flipV="1">
              <a:off x="5731899" y="1675458"/>
              <a:ext cx="86604" cy="4577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383" name="Line 6383"/>
            <p:cNvCxnSpPr/>
            <p:nvPr/>
          </p:nvCxnSpPr>
          <p:spPr>
            <a:xfrm flipH="1" flipV="0">
              <a:off x="5477382" y="1675458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384" name="Line 6384"/>
            <p:cNvCxnSpPr/>
            <p:nvPr/>
          </p:nvCxnSpPr>
          <p:spPr>
            <a:xfrm flipH="1" flipV="1">
              <a:off x="5661465" y="1364382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385" name="Line 6385"/>
            <p:cNvCxnSpPr/>
            <p:nvPr/>
          </p:nvCxnSpPr>
          <p:spPr>
            <a:xfrm flipH="0" flipV="1">
              <a:off x="5818503" y="1443258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386" name="Line 6386"/>
            <p:cNvCxnSpPr/>
            <p:nvPr/>
          </p:nvCxnSpPr>
          <p:spPr>
            <a:xfrm flipH="0" flipV="0">
              <a:off x="5818503" y="1675458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387" name="Line 6387"/>
            <p:cNvCxnSpPr/>
            <p:nvPr/>
          </p:nvCxnSpPr>
          <p:spPr>
            <a:xfrm flipH="0" flipV="1">
              <a:off x="5731899" y="2098358"/>
              <a:ext cx="464530" cy="348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388" name="Line 6388"/>
            <p:cNvCxnSpPr/>
            <p:nvPr/>
          </p:nvCxnSpPr>
          <p:spPr>
            <a:xfrm flipH="1" flipV="1">
              <a:off x="6039391" y="1787282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389" name="Line 6389"/>
            <p:cNvCxnSpPr/>
            <p:nvPr/>
          </p:nvCxnSpPr>
          <p:spPr>
            <a:xfrm flipH="0" flipV="1">
              <a:off x="6196430" y="1866158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390" name="Line 6390"/>
            <p:cNvCxnSpPr/>
            <p:nvPr/>
          </p:nvCxnSpPr>
          <p:spPr>
            <a:xfrm flipH="0" flipV="0">
              <a:off x="6196430" y="2098358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391" name="Line 6391"/>
            <p:cNvCxnSpPr/>
            <p:nvPr/>
          </p:nvCxnSpPr>
          <p:spPr>
            <a:xfrm flipH="1" flipV="0">
              <a:off x="6087509" y="2098358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392" name="Line 6392"/>
            <p:cNvCxnSpPr/>
            <p:nvPr/>
          </p:nvCxnSpPr>
          <p:spPr>
            <a:xfrm flipH="0" flipV="0">
              <a:off x="5731899" y="2133169"/>
              <a:ext cx="153855" cy="43969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393" name="Line 6393"/>
            <p:cNvCxnSpPr/>
            <p:nvPr/>
          </p:nvCxnSpPr>
          <p:spPr>
            <a:xfrm flipH="0" flipV="1">
              <a:off x="5885754" y="2340661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394" name="Line 6394"/>
            <p:cNvCxnSpPr/>
            <p:nvPr/>
          </p:nvCxnSpPr>
          <p:spPr>
            <a:xfrm flipH="0" flipV="0">
              <a:off x="5885754" y="2572861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395" name="Line 6395"/>
            <p:cNvCxnSpPr/>
            <p:nvPr/>
          </p:nvCxnSpPr>
          <p:spPr>
            <a:xfrm flipH="1" flipV="0">
              <a:off x="5776833" y="2572861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396" name="Line 6396"/>
            <p:cNvCxnSpPr/>
            <p:nvPr/>
          </p:nvCxnSpPr>
          <p:spPr>
            <a:xfrm flipH="1" flipV="1">
              <a:off x="5537835" y="2553323"/>
              <a:ext cx="347919" cy="195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397" name="Line 6397"/>
            <p:cNvCxnSpPr/>
            <p:nvPr/>
          </p:nvCxnSpPr>
          <p:spPr>
            <a:xfrm flipH="1" flipV="0">
              <a:off x="5347010" y="2133169"/>
              <a:ext cx="384889" cy="26241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398" name="Line 6398"/>
            <p:cNvCxnSpPr/>
            <p:nvPr/>
          </p:nvCxnSpPr>
          <p:spPr>
            <a:xfrm flipH="0" flipV="0">
              <a:off x="5347010" y="2395582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399" name="Line 6399"/>
            <p:cNvCxnSpPr/>
            <p:nvPr/>
          </p:nvCxnSpPr>
          <p:spPr>
            <a:xfrm flipH="1" flipV="0">
              <a:off x="5238089" y="2395582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400" name="Line 6400"/>
            <p:cNvCxnSpPr/>
            <p:nvPr/>
          </p:nvCxnSpPr>
          <p:spPr>
            <a:xfrm flipH="1" flipV="1">
              <a:off x="4999091" y="2376044"/>
              <a:ext cx="347919" cy="195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401" name="Line 6401"/>
            <p:cNvCxnSpPr/>
            <p:nvPr/>
          </p:nvCxnSpPr>
          <p:spPr>
            <a:xfrm flipH="1" flipV="1">
              <a:off x="5275835" y="2054461"/>
              <a:ext cx="71175" cy="3411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402" name="Line 6402"/>
            <p:cNvCxnSpPr/>
            <p:nvPr/>
          </p:nvCxnSpPr>
          <p:spPr>
            <a:xfrm flipH="0" flipV="1">
              <a:off x="5122891" y="2423822"/>
              <a:ext cx="667728" cy="50039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6403" name="Line 6403"/>
            <p:cNvCxnSpPr/>
            <p:nvPr/>
          </p:nvCxnSpPr>
          <p:spPr>
            <a:xfrm flipH="1" flipV="1">
              <a:off x="5529628" y="1906827"/>
              <a:ext cx="260991" cy="516995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6404" name="Line 6404"/>
            <p:cNvCxnSpPr/>
            <p:nvPr/>
          </p:nvCxnSpPr>
          <p:spPr>
            <a:xfrm flipH="1" flipV="0">
              <a:off x="5225771" y="1906827"/>
              <a:ext cx="303857" cy="3530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405" name="Line 6405"/>
            <p:cNvCxnSpPr/>
            <p:nvPr/>
          </p:nvCxnSpPr>
          <p:spPr>
            <a:xfrm flipH="0" flipV="0">
              <a:off x="5225771" y="2259915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406" name="Line 6406"/>
            <p:cNvCxnSpPr/>
            <p:nvPr/>
          </p:nvCxnSpPr>
          <p:spPr>
            <a:xfrm flipH="1" flipV="0">
              <a:off x="5206232" y="2259915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407" name="Line 6407"/>
            <p:cNvCxnSpPr/>
            <p:nvPr/>
          </p:nvCxnSpPr>
          <p:spPr>
            <a:xfrm flipH="1" flipV="0">
              <a:off x="4884650" y="2259915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408" name="Line 6408"/>
            <p:cNvCxnSpPr/>
            <p:nvPr/>
          </p:nvCxnSpPr>
          <p:spPr>
            <a:xfrm flipH="1" flipV="1">
              <a:off x="5068732" y="1948839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409" name="Line 6409"/>
            <p:cNvCxnSpPr/>
            <p:nvPr/>
          </p:nvCxnSpPr>
          <p:spPr>
            <a:xfrm flipH="1" flipV="1">
              <a:off x="5109927" y="1704710"/>
              <a:ext cx="419701" cy="20211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410" name="Line 6410"/>
            <p:cNvCxnSpPr/>
            <p:nvPr/>
          </p:nvCxnSpPr>
          <p:spPr>
            <a:xfrm flipH="1" flipV="0">
              <a:off x="5090388" y="1704710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411" name="Line 6411"/>
            <p:cNvCxnSpPr/>
            <p:nvPr/>
          </p:nvCxnSpPr>
          <p:spPr>
            <a:xfrm flipH="1" flipV="0">
              <a:off x="4768806" y="1704710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412" name="Line 6412"/>
            <p:cNvCxnSpPr/>
            <p:nvPr/>
          </p:nvCxnSpPr>
          <p:spPr>
            <a:xfrm flipH="1" flipV="1">
              <a:off x="4952888" y="1393634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413" name="Line 6413"/>
            <p:cNvCxnSpPr/>
            <p:nvPr/>
          </p:nvCxnSpPr>
          <p:spPr>
            <a:xfrm flipH="0" flipV="1">
              <a:off x="5109927" y="1472510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414" name="Line 6414"/>
            <p:cNvCxnSpPr/>
            <p:nvPr/>
          </p:nvCxnSpPr>
          <p:spPr>
            <a:xfrm flipH="0" flipV="1">
              <a:off x="5529628" y="1449115"/>
              <a:ext cx="86604" cy="4577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415" name="Line 6415"/>
            <p:cNvCxnSpPr/>
            <p:nvPr/>
          </p:nvCxnSpPr>
          <p:spPr>
            <a:xfrm flipH="1" flipV="0">
              <a:off x="5275110" y="1449115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416" name="Line 6416"/>
            <p:cNvCxnSpPr/>
            <p:nvPr/>
          </p:nvCxnSpPr>
          <p:spPr>
            <a:xfrm flipH="1" flipV="1">
              <a:off x="5459193" y="1138039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417" name="Line 6417"/>
            <p:cNvCxnSpPr/>
            <p:nvPr/>
          </p:nvCxnSpPr>
          <p:spPr>
            <a:xfrm flipH="0" flipV="1">
              <a:off x="5616231" y="1216915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418" name="Line 6418"/>
            <p:cNvCxnSpPr/>
            <p:nvPr/>
          </p:nvCxnSpPr>
          <p:spPr>
            <a:xfrm flipH="0" flipV="0">
              <a:off x="5616231" y="1449115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419" name="Line 6419"/>
            <p:cNvCxnSpPr/>
            <p:nvPr/>
          </p:nvCxnSpPr>
          <p:spPr>
            <a:xfrm flipH="0" flipV="1">
              <a:off x="5529628" y="1872015"/>
              <a:ext cx="464530" cy="348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420" name="Line 6420"/>
            <p:cNvCxnSpPr/>
            <p:nvPr/>
          </p:nvCxnSpPr>
          <p:spPr>
            <a:xfrm flipH="1" flipV="1">
              <a:off x="5837119" y="1560939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421" name="Line 6421"/>
            <p:cNvCxnSpPr/>
            <p:nvPr/>
          </p:nvCxnSpPr>
          <p:spPr>
            <a:xfrm flipH="0" flipV="1">
              <a:off x="5994158" y="1639815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422" name="Line 6422"/>
            <p:cNvCxnSpPr/>
            <p:nvPr/>
          </p:nvCxnSpPr>
          <p:spPr>
            <a:xfrm flipH="0" flipV="0">
              <a:off x="5994158" y="1872015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423" name="Line 6423"/>
            <p:cNvCxnSpPr/>
            <p:nvPr/>
          </p:nvCxnSpPr>
          <p:spPr>
            <a:xfrm flipH="1" flipV="0">
              <a:off x="5885237" y="1872015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424" name="Line 6424"/>
            <p:cNvCxnSpPr/>
            <p:nvPr/>
          </p:nvCxnSpPr>
          <p:spPr>
            <a:xfrm flipH="0" flipV="1">
              <a:off x="5790618" y="2037916"/>
              <a:ext cx="431829" cy="38590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6425" name="Line 6425"/>
            <p:cNvCxnSpPr/>
            <p:nvPr/>
          </p:nvCxnSpPr>
          <p:spPr>
            <a:xfrm flipH="1" flipV="1">
              <a:off x="5802747" y="1835798"/>
              <a:ext cx="419701" cy="20211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426" name="Line 6426"/>
            <p:cNvCxnSpPr/>
            <p:nvPr/>
          </p:nvCxnSpPr>
          <p:spPr>
            <a:xfrm flipH="1" flipV="0">
              <a:off x="5783208" y="1835798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427" name="Line 6427"/>
            <p:cNvCxnSpPr/>
            <p:nvPr/>
          </p:nvCxnSpPr>
          <p:spPr>
            <a:xfrm flipH="1" flipV="0">
              <a:off x="5461626" y="1835798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428" name="Line 6428"/>
            <p:cNvCxnSpPr/>
            <p:nvPr/>
          </p:nvCxnSpPr>
          <p:spPr>
            <a:xfrm flipH="1" flipV="1">
              <a:off x="5645708" y="1524722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429" name="Line 6429"/>
            <p:cNvCxnSpPr/>
            <p:nvPr/>
          </p:nvCxnSpPr>
          <p:spPr>
            <a:xfrm flipH="0" flipV="1">
              <a:off x="5802747" y="1603598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430" name="Line 6430"/>
            <p:cNvCxnSpPr/>
            <p:nvPr/>
          </p:nvCxnSpPr>
          <p:spPr>
            <a:xfrm flipH="0" flipV="1">
              <a:off x="6222447" y="1580204"/>
              <a:ext cx="86604" cy="4577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431" name="Line 6431"/>
            <p:cNvCxnSpPr/>
            <p:nvPr/>
          </p:nvCxnSpPr>
          <p:spPr>
            <a:xfrm flipH="1" flipV="0">
              <a:off x="5967930" y="1580204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432" name="Line 6432"/>
            <p:cNvCxnSpPr/>
            <p:nvPr/>
          </p:nvCxnSpPr>
          <p:spPr>
            <a:xfrm flipH="1" flipV="1">
              <a:off x="6152013" y="1269128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433" name="Line 6433"/>
            <p:cNvCxnSpPr/>
            <p:nvPr/>
          </p:nvCxnSpPr>
          <p:spPr>
            <a:xfrm flipH="0" flipV="1">
              <a:off x="6309051" y="1348004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434" name="Line 6434"/>
            <p:cNvCxnSpPr/>
            <p:nvPr/>
          </p:nvCxnSpPr>
          <p:spPr>
            <a:xfrm flipH="0" flipV="0">
              <a:off x="6309051" y="1580204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435" name="Line 6435"/>
            <p:cNvCxnSpPr/>
            <p:nvPr/>
          </p:nvCxnSpPr>
          <p:spPr>
            <a:xfrm flipH="0" flipV="1">
              <a:off x="6222447" y="2003104"/>
              <a:ext cx="464530" cy="348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436" name="Line 6436"/>
            <p:cNvCxnSpPr/>
            <p:nvPr/>
          </p:nvCxnSpPr>
          <p:spPr>
            <a:xfrm flipH="1" flipV="1">
              <a:off x="6529939" y="1692028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437" name="Line 6437"/>
            <p:cNvCxnSpPr/>
            <p:nvPr/>
          </p:nvCxnSpPr>
          <p:spPr>
            <a:xfrm flipH="0" flipV="1">
              <a:off x="6686978" y="1770904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438" name="Line 6438"/>
            <p:cNvCxnSpPr/>
            <p:nvPr/>
          </p:nvCxnSpPr>
          <p:spPr>
            <a:xfrm flipH="0" flipV="0">
              <a:off x="6686978" y="2003104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439" name="Line 6439"/>
            <p:cNvCxnSpPr/>
            <p:nvPr/>
          </p:nvCxnSpPr>
          <p:spPr>
            <a:xfrm flipH="1" flipV="0">
              <a:off x="6578057" y="2003104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440" name="Line 6440"/>
            <p:cNvCxnSpPr/>
            <p:nvPr/>
          </p:nvCxnSpPr>
          <p:spPr>
            <a:xfrm flipH="0" flipV="0">
              <a:off x="6222447" y="2037916"/>
              <a:ext cx="153855" cy="43969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441" name="Line 6441"/>
            <p:cNvCxnSpPr/>
            <p:nvPr/>
          </p:nvCxnSpPr>
          <p:spPr>
            <a:xfrm flipH="0" flipV="1">
              <a:off x="6376302" y="2245408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442" name="Line 6442"/>
            <p:cNvCxnSpPr/>
            <p:nvPr/>
          </p:nvCxnSpPr>
          <p:spPr>
            <a:xfrm flipH="0" flipV="0">
              <a:off x="6376302" y="2477608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443" name="Line 6443"/>
            <p:cNvCxnSpPr/>
            <p:nvPr/>
          </p:nvCxnSpPr>
          <p:spPr>
            <a:xfrm flipH="1" flipV="0">
              <a:off x="6267381" y="2477608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444" name="Line 6444"/>
            <p:cNvCxnSpPr/>
            <p:nvPr/>
          </p:nvCxnSpPr>
          <p:spPr>
            <a:xfrm flipH="1" flipV="1">
              <a:off x="6028383" y="2458069"/>
              <a:ext cx="347919" cy="195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445" name="Line 6445"/>
            <p:cNvCxnSpPr/>
            <p:nvPr/>
          </p:nvCxnSpPr>
          <p:spPr>
            <a:xfrm flipH="0" flipV="0">
              <a:off x="5790618" y="2423822"/>
              <a:ext cx="484522" cy="317235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6446" name="Line 6446"/>
            <p:cNvCxnSpPr/>
            <p:nvPr/>
          </p:nvCxnSpPr>
          <p:spPr>
            <a:xfrm flipH="0" flipV="1">
              <a:off x="6275141" y="2283345"/>
              <a:ext cx="86604" cy="4577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447" name="Line 6447"/>
            <p:cNvCxnSpPr/>
            <p:nvPr/>
          </p:nvCxnSpPr>
          <p:spPr>
            <a:xfrm flipH="1" flipV="0">
              <a:off x="6020623" y="2283345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448" name="Line 6448"/>
            <p:cNvCxnSpPr/>
            <p:nvPr/>
          </p:nvCxnSpPr>
          <p:spPr>
            <a:xfrm flipH="1" flipV="1">
              <a:off x="6204706" y="1972269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449" name="Line 6449"/>
            <p:cNvCxnSpPr/>
            <p:nvPr/>
          </p:nvCxnSpPr>
          <p:spPr>
            <a:xfrm flipH="0" flipV="1">
              <a:off x="6361744" y="2051145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450" name="Line 6450"/>
            <p:cNvCxnSpPr/>
            <p:nvPr/>
          </p:nvCxnSpPr>
          <p:spPr>
            <a:xfrm flipH="0" flipV="0">
              <a:off x="6361744" y="2283345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451" name="Line 6451"/>
            <p:cNvCxnSpPr/>
            <p:nvPr/>
          </p:nvCxnSpPr>
          <p:spPr>
            <a:xfrm flipH="0" flipV="1">
              <a:off x="6275141" y="2706245"/>
              <a:ext cx="464530" cy="348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452" name="Line 6452"/>
            <p:cNvCxnSpPr/>
            <p:nvPr/>
          </p:nvCxnSpPr>
          <p:spPr>
            <a:xfrm flipH="1" flipV="1">
              <a:off x="6582632" y="2395169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453" name="Line 6453"/>
            <p:cNvCxnSpPr/>
            <p:nvPr/>
          </p:nvCxnSpPr>
          <p:spPr>
            <a:xfrm flipH="0" flipV="1">
              <a:off x="6739671" y="2474045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454" name="Line 6454"/>
            <p:cNvCxnSpPr/>
            <p:nvPr/>
          </p:nvCxnSpPr>
          <p:spPr>
            <a:xfrm flipH="0" flipV="0">
              <a:off x="6739671" y="2706245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455" name="Line 6455"/>
            <p:cNvCxnSpPr/>
            <p:nvPr/>
          </p:nvCxnSpPr>
          <p:spPr>
            <a:xfrm flipH="1" flipV="0">
              <a:off x="6630750" y="2706245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456" name="Line 6456"/>
            <p:cNvCxnSpPr/>
            <p:nvPr/>
          </p:nvCxnSpPr>
          <p:spPr>
            <a:xfrm flipH="0" flipV="0">
              <a:off x="6275141" y="2741057"/>
              <a:ext cx="153855" cy="43969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457" name="Line 6457"/>
            <p:cNvCxnSpPr/>
            <p:nvPr/>
          </p:nvCxnSpPr>
          <p:spPr>
            <a:xfrm flipH="0" flipV="1">
              <a:off x="6428995" y="2948549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458" name="Line 6458"/>
            <p:cNvCxnSpPr/>
            <p:nvPr/>
          </p:nvCxnSpPr>
          <p:spPr>
            <a:xfrm flipH="0" flipV="0">
              <a:off x="6428995" y="3180749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459" name="Line 6459"/>
            <p:cNvCxnSpPr/>
            <p:nvPr/>
          </p:nvCxnSpPr>
          <p:spPr>
            <a:xfrm flipH="1" flipV="0">
              <a:off x="6320074" y="3180749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460" name="Line 6460"/>
            <p:cNvCxnSpPr/>
            <p:nvPr/>
          </p:nvCxnSpPr>
          <p:spPr>
            <a:xfrm flipH="1" flipV="1">
              <a:off x="6081076" y="3161210"/>
              <a:ext cx="347919" cy="195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461" name="Line 6461"/>
            <p:cNvCxnSpPr/>
            <p:nvPr/>
          </p:nvCxnSpPr>
          <p:spPr>
            <a:xfrm flipH="1" flipV="0">
              <a:off x="5890251" y="2741057"/>
              <a:ext cx="384889" cy="26241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462" name="Line 6462"/>
            <p:cNvCxnSpPr/>
            <p:nvPr/>
          </p:nvCxnSpPr>
          <p:spPr>
            <a:xfrm flipH="0" flipV="0">
              <a:off x="5890251" y="3003470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463" name="Line 6463"/>
            <p:cNvCxnSpPr/>
            <p:nvPr/>
          </p:nvCxnSpPr>
          <p:spPr>
            <a:xfrm flipH="1" flipV="0">
              <a:off x="5781330" y="3003470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464" name="Line 6464"/>
            <p:cNvCxnSpPr/>
            <p:nvPr/>
          </p:nvCxnSpPr>
          <p:spPr>
            <a:xfrm flipH="1" flipV="1">
              <a:off x="5542332" y="2983931"/>
              <a:ext cx="347919" cy="195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465" name="Line 6465"/>
            <p:cNvCxnSpPr/>
            <p:nvPr/>
          </p:nvCxnSpPr>
          <p:spPr>
            <a:xfrm flipH="1" flipV="1">
              <a:off x="5819076" y="2662349"/>
              <a:ext cx="71175" cy="3411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466" name="Line 6466"/>
            <p:cNvCxnSpPr/>
            <p:nvPr/>
          </p:nvCxnSpPr>
          <p:spPr>
            <a:xfrm flipH="1" flipV="0">
              <a:off x="5609597" y="2423822"/>
              <a:ext cx="181022" cy="550119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6467" name="Line 6467"/>
            <p:cNvCxnSpPr/>
            <p:nvPr/>
          </p:nvCxnSpPr>
          <p:spPr>
            <a:xfrm flipH="0" flipV="1">
              <a:off x="5609597" y="2939129"/>
              <a:ext cx="464530" cy="348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468" name="Line 6468"/>
            <p:cNvCxnSpPr/>
            <p:nvPr/>
          </p:nvCxnSpPr>
          <p:spPr>
            <a:xfrm flipH="1" flipV="1">
              <a:off x="5917088" y="2628053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469" name="Line 6469"/>
            <p:cNvCxnSpPr/>
            <p:nvPr/>
          </p:nvCxnSpPr>
          <p:spPr>
            <a:xfrm flipH="0" flipV="1">
              <a:off x="6074127" y="2706929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470" name="Line 6470"/>
            <p:cNvCxnSpPr/>
            <p:nvPr/>
          </p:nvCxnSpPr>
          <p:spPr>
            <a:xfrm flipH="0" flipV="0">
              <a:off x="6074127" y="2939129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471" name="Line 6471"/>
            <p:cNvCxnSpPr/>
            <p:nvPr/>
          </p:nvCxnSpPr>
          <p:spPr>
            <a:xfrm flipH="1" flipV="0">
              <a:off x="5965206" y="2939129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472" name="Line 6472"/>
            <p:cNvCxnSpPr/>
            <p:nvPr/>
          </p:nvCxnSpPr>
          <p:spPr>
            <a:xfrm flipH="0" flipV="0">
              <a:off x="5609597" y="2973941"/>
              <a:ext cx="153855" cy="43969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473" name="Line 6473"/>
            <p:cNvCxnSpPr/>
            <p:nvPr/>
          </p:nvCxnSpPr>
          <p:spPr>
            <a:xfrm flipH="0" flipV="1">
              <a:off x="5763451" y="3181433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474" name="Line 6474"/>
            <p:cNvCxnSpPr/>
            <p:nvPr/>
          </p:nvCxnSpPr>
          <p:spPr>
            <a:xfrm flipH="0" flipV="0">
              <a:off x="5763451" y="3413633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475" name="Line 6475"/>
            <p:cNvCxnSpPr/>
            <p:nvPr/>
          </p:nvCxnSpPr>
          <p:spPr>
            <a:xfrm flipH="1" flipV="0">
              <a:off x="5654530" y="3413633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476" name="Line 6476"/>
            <p:cNvCxnSpPr/>
            <p:nvPr/>
          </p:nvCxnSpPr>
          <p:spPr>
            <a:xfrm flipH="1" flipV="1">
              <a:off x="5415532" y="3394094"/>
              <a:ext cx="347919" cy="195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477" name="Line 6477"/>
            <p:cNvCxnSpPr/>
            <p:nvPr/>
          </p:nvCxnSpPr>
          <p:spPr>
            <a:xfrm flipH="1" flipV="0">
              <a:off x="5224707" y="2973941"/>
              <a:ext cx="384889" cy="26241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478" name="Line 6478"/>
            <p:cNvCxnSpPr/>
            <p:nvPr/>
          </p:nvCxnSpPr>
          <p:spPr>
            <a:xfrm flipH="0" flipV="0">
              <a:off x="5224707" y="3236354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479" name="Line 6479"/>
            <p:cNvCxnSpPr/>
            <p:nvPr/>
          </p:nvCxnSpPr>
          <p:spPr>
            <a:xfrm flipH="1" flipV="0">
              <a:off x="5115786" y="3236354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480" name="Line 6480"/>
            <p:cNvCxnSpPr/>
            <p:nvPr/>
          </p:nvCxnSpPr>
          <p:spPr>
            <a:xfrm flipH="1" flipV="1">
              <a:off x="4876788" y="3216815"/>
              <a:ext cx="347919" cy="195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481" name="Line 6481"/>
            <p:cNvCxnSpPr/>
            <p:nvPr/>
          </p:nvCxnSpPr>
          <p:spPr>
            <a:xfrm flipH="1" flipV="1">
              <a:off x="5153532" y="2895233"/>
              <a:ext cx="71175" cy="3411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482" name="Line 6482"/>
            <p:cNvCxnSpPr/>
            <p:nvPr/>
          </p:nvCxnSpPr>
          <p:spPr>
            <a:xfrm flipH="1" flipV="1">
              <a:off x="5256508" y="2670084"/>
              <a:ext cx="353088" cy="30385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483" name="Line 6483"/>
            <p:cNvCxnSpPr/>
            <p:nvPr/>
          </p:nvCxnSpPr>
          <p:spPr>
            <a:xfrm flipH="1" flipV="0">
              <a:off x="5147587" y="2670084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484" name="Line 6484"/>
            <p:cNvCxnSpPr/>
            <p:nvPr/>
          </p:nvCxnSpPr>
          <p:spPr>
            <a:xfrm flipH="1" flipV="1">
              <a:off x="4908589" y="2650545"/>
              <a:ext cx="347919" cy="195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485" name="Line 6485"/>
            <p:cNvCxnSpPr/>
            <p:nvPr/>
          </p:nvCxnSpPr>
          <p:spPr>
            <a:xfrm flipH="1" flipV="1">
              <a:off x="5185333" y="2328963"/>
              <a:ext cx="71175" cy="3411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486" name="Line 6486"/>
            <p:cNvCxnSpPr/>
            <p:nvPr/>
          </p:nvCxnSpPr>
          <p:spPr>
            <a:xfrm flipH="0" flipV="1">
              <a:off x="5256508" y="2513045"/>
              <a:ext cx="311076" cy="1570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487" name="Line 6487"/>
            <p:cNvCxnSpPr/>
            <p:nvPr/>
          </p:nvCxnSpPr>
          <p:spPr>
            <a:xfrm flipH="0" flipV="1">
              <a:off x="5447362" y="2636834"/>
              <a:ext cx="536862" cy="479770"/>
            </a:xfrm>
            <a:prstGeom prst="line">
              <a:avLst/>
            </a:prstGeom>
            <a:ln w="1270">
              <a:solidFill>
                <a:srgbClr val="ff3300">
                  <a:alpha val="97222"/>
                </a:srgbClr>
              </a:solidFill>
              <a:prstDash val="solid"/>
            </a:ln>
          </p:spPr>
        </p:cxnSp>
        <p:cxnSp>
          <p:nvCxnSpPr>
            <p:cNvPr id="6488" name="Line 6488"/>
            <p:cNvCxnSpPr/>
            <p:nvPr/>
          </p:nvCxnSpPr>
          <p:spPr>
            <a:xfrm flipH="1" flipV="1">
              <a:off x="5380936" y="2346306"/>
              <a:ext cx="603289" cy="290529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6489" name="Line 6489"/>
            <p:cNvCxnSpPr/>
            <p:nvPr/>
          </p:nvCxnSpPr>
          <p:spPr>
            <a:xfrm flipH="1" flipV="0">
              <a:off x="5348464" y="2346306"/>
              <a:ext cx="32472" cy="57822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6490" name="Line 6490"/>
            <p:cNvCxnSpPr/>
            <p:nvPr/>
          </p:nvCxnSpPr>
          <p:spPr>
            <a:xfrm flipH="0" flipV="1">
              <a:off x="5348464" y="2770677"/>
              <a:ext cx="439692" cy="153855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491" name="Line 6491"/>
            <p:cNvCxnSpPr/>
            <p:nvPr/>
          </p:nvCxnSpPr>
          <p:spPr>
            <a:xfrm flipH="1" flipV="1">
              <a:off x="5555956" y="2510845"/>
              <a:ext cx="232200" cy="2598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492" name="Line 6492"/>
            <p:cNvCxnSpPr/>
            <p:nvPr/>
          </p:nvCxnSpPr>
          <p:spPr>
            <a:xfrm flipH="0" flipV="1">
              <a:off x="5788155" y="2479139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493" name="Line 6493"/>
            <p:cNvCxnSpPr/>
            <p:nvPr/>
          </p:nvCxnSpPr>
          <p:spPr>
            <a:xfrm flipH="0" flipV="0">
              <a:off x="5788155" y="2770677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494" name="Line 6494"/>
            <p:cNvCxnSpPr/>
            <p:nvPr/>
          </p:nvCxnSpPr>
          <p:spPr>
            <a:xfrm flipH="1" flipV="0">
              <a:off x="5768617" y="2770677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495" name="Line 6495"/>
            <p:cNvCxnSpPr/>
            <p:nvPr/>
          </p:nvCxnSpPr>
          <p:spPr>
            <a:xfrm flipH="0" flipV="0">
              <a:off x="5348464" y="2924532"/>
              <a:ext cx="262413" cy="38488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496" name="Line 6496"/>
            <p:cNvCxnSpPr/>
            <p:nvPr/>
          </p:nvCxnSpPr>
          <p:spPr>
            <a:xfrm flipH="0" flipV="1">
              <a:off x="5610877" y="3017883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497" name="Line 6497"/>
            <p:cNvCxnSpPr/>
            <p:nvPr/>
          </p:nvCxnSpPr>
          <p:spPr>
            <a:xfrm flipH="0" flipV="0">
              <a:off x="5610877" y="3309421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498" name="Line 6498"/>
            <p:cNvCxnSpPr/>
            <p:nvPr/>
          </p:nvCxnSpPr>
          <p:spPr>
            <a:xfrm flipH="1" flipV="0">
              <a:off x="5591338" y="3309421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499" name="Line 6499"/>
            <p:cNvCxnSpPr/>
            <p:nvPr/>
          </p:nvCxnSpPr>
          <p:spPr>
            <a:xfrm flipH="1" flipV="0">
              <a:off x="5269756" y="3309421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500" name="Line 6500"/>
            <p:cNvCxnSpPr/>
            <p:nvPr/>
          </p:nvCxnSpPr>
          <p:spPr>
            <a:xfrm flipH="1" flipV="0">
              <a:off x="5044607" y="2924532"/>
              <a:ext cx="303857" cy="3530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501" name="Line 6501"/>
            <p:cNvCxnSpPr/>
            <p:nvPr/>
          </p:nvCxnSpPr>
          <p:spPr>
            <a:xfrm flipH="0" flipV="0">
              <a:off x="5044607" y="3277620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502" name="Line 6502"/>
            <p:cNvCxnSpPr/>
            <p:nvPr/>
          </p:nvCxnSpPr>
          <p:spPr>
            <a:xfrm flipH="1" flipV="0">
              <a:off x="5025068" y="3277620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503" name="Line 6503"/>
            <p:cNvCxnSpPr/>
            <p:nvPr/>
          </p:nvCxnSpPr>
          <p:spPr>
            <a:xfrm flipH="1" flipV="0">
              <a:off x="4703486" y="3277620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504" name="Line 6504"/>
            <p:cNvCxnSpPr/>
            <p:nvPr/>
          </p:nvCxnSpPr>
          <p:spPr>
            <a:xfrm flipH="1" flipV="1">
              <a:off x="4887568" y="2966544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505" name="Line 6505"/>
            <p:cNvCxnSpPr/>
            <p:nvPr/>
          </p:nvCxnSpPr>
          <p:spPr>
            <a:xfrm flipH="1" flipV="1">
              <a:off x="4928763" y="2722414"/>
              <a:ext cx="419701" cy="20211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506" name="Line 6506"/>
            <p:cNvCxnSpPr/>
            <p:nvPr/>
          </p:nvCxnSpPr>
          <p:spPr>
            <a:xfrm flipH="1" flipV="0">
              <a:off x="4909224" y="2722414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507" name="Line 6507"/>
            <p:cNvCxnSpPr/>
            <p:nvPr/>
          </p:nvCxnSpPr>
          <p:spPr>
            <a:xfrm flipH="1" flipV="0">
              <a:off x="4587642" y="2722414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508" name="Line 6508"/>
            <p:cNvCxnSpPr/>
            <p:nvPr/>
          </p:nvCxnSpPr>
          <p:spPr>
            <a:xfrm flipH="1" flipV="1">
              <a:off x="4771724" y="2411338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509" name="Line 6509"/>
            <p:cNvCxnSpPr/>
            <p:nvPr/>
          </p:nvCxnSpPr>
          <p:spPr>
            <a:xfrm flipH="0" flipV="1">
              <a:off x="4928763" y="2490214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510" name="Line 6510"/>
            <p:cNvCxnSpPr/>
            <p:nvPr/>
          </p:nvCxnSpPr>
          <p:spPr>
            <a:xfrm flipH="1" flipV="0">
              <a:off x="4814008" y="2346306"/>
              <a:ext cx="566928" cy="118290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6511" name="Line 6511"/>
            <p:cNvCxnSpPr/>
            <p:nvPr/>
          </p:nvCxnSpPr>
          <p:spPr>
            <a:xfrm flipH="0" flipV="0">
              <a:off x="4814008" y="2464596"/>
              <a:ext cx="262413" cy="38488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512" name="Line 6512"/>
            <p:cNvCxnSpPr/>
            <p:nvPr/>
          </p:nvCxnSpPr>
          <p:spPr>
            <a:xfrm flipH="0" flipV="1">
              <a:off x="5076421" y="2557947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513" name="Line 6513"/>
            <p:cNvCxnSpPr/>
            <p:nvPr/>
          </p:nvCxnSpPr>
          <p:spPr>
            <a:xfrm flipH="0" flipV="0">
              <a:off x="5076421" y="2849485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514" name="Line 6514"/>
            <p:cNvCxnSpPr/>
            <p:nvPr/>
          </p:nvCxnSpPr>
          <p:spPr>
            <a:xfrm flipH="1" flipV="0">
              <a:off x="5056882" y="2849485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515" name="Line 6515"/>
            <p:cNvCxnSpPr/>
            <p:nvPr/>
          </p:nvCxnSpPr>
          <p:spPr>
            <a:xfrm flipH="1" flipV="0">
              <a:off x="4735300" y="2849485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516" name="Line 6516"/>
            <p:cNvCxnSpPr/>
            <p:nvPr/>
          </p:nvCxnSpPr>
          <p:spPr>
            <a:xfrm flipH="1" flipV="0">
              <a:off x="4510151" y="2464596"/>
              <a:ext cx="303857" cy="3530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517" name="Line 6517"/>
            <p:cNvCxnSpPr/>
            <p:nvPr/>
          </p:nvCxnSpPr>
          <p:spPr>
            <a:xfrm flipH="0" flipV="0">
              <a:off x="4510151" y="2817684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518" name="Line 6518"/>
            <p:cNvCxnSpPr/>
            <p:nvPr/>
          </p:nvCxnSpPr>
          <p:spPr>
            <a:xfrm flipH="1" flipV="0">
              <a:off x="4490612" y="2817684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519" name="Line 6519"/>
            <p:cNvCxnSpPr/>
            <p:nvPr/>
          </p:nvCxnSpPr>
          <p:spPr>
            <a:xfrm flipH="1" flipV="0">
              <a:off x="4169030" y="2817684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520" name="Line 6520"/>
            <p:cNvCxnSpPr/>
            <p:nvPr/>
          </p:nvCxnSpPr>
          <p:spPr>
            <a:xfrm flipH="1" flipV="1">
              <a:off x="4353113" y="2506608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521" name="Line 6521"/>
            <p:cNvCxnSpPr/>
            <p:nvPr/>
          </p:nvCxnSpPr>
          <p:spPr>
            <a:xfrm flipH="1" flipV="1">
              <a:off x="4394307" y="2262478"/>
              <a:ext cx="419701" cy="20211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522" name="Line 6522"/>
            <p:cNvCxnSpPr/>
            <p:nvPr/>
          </p:nvCxnSpPr>
          <p:spPr>
            <a:xfrm flipH="1" flipV="0">
              <a:off x="4374768" y="2262478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523" name="Line 6523"/>
            <p:cNvCxnSpPr/>
            <p:nvPr/>
          </p:nvCxnSpPr>
          <p:spPr>
            <a:xfrm flipH="1" flipV="0">
              <a:off x="4053186" y="2262478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524" name="Line 6524"/>
            <p:cNvCxnSpPr/>
            <p:nvPr/>
          </p:nvCxnSpPr>
          <p:spPr>
            <a:xfrm flipH="1" flipV="1">
              <a:off x="4237269" y="1951402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525" name="Line 6525"/>
            <p:cNvCxnSpPr/>
            <p:nvPr/>
          </p:nvCxnSpPr>
          <p:spPr>
            <a:xfrm flipH="0" flipV="1">
              <a:off x="4394307" y="2030278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526" name="Line 6526"/>
            <p:cNvCxnSpPr/>
            <p:nvPr/>
          </p:nvCxnSpPr>
          <p:spPr>
            <a:xfrm flipH="0" flipV="1">
              <a:off x="4814008" y="2006884"/>
              <a:ext cx="86604" cy="4577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527" name="Line 6527"/>
            <p:cNvCxnSpPr/>
            <p:nvPr/>
          </p:nvCxnSpPr>
          <p:spPr>
            <a:xfrm flipH="1" flipV="0">
              <a:off x="4559491" y="2006884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528" name="Line 6528"/>
            <p:cNvCxnSpPr/>
            <p:nvPr/>
          </p:nvCxnSpPr>
          <p:spPr>
            <a:xfrm flipH="1" flipV="1">
              <a:off x="4743573" y="1695808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529" name="Line 6529"/>
            <p:cNvCxnSpPr/>
            <p:nvPr/>
          </p:nvCxnSpPr>
          <p:spPr>
            <a:xfrm flipH="0" flipV="1">
              <a:off x="4900612" y="1774684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530" name="Line 6530"/>
            <p:cNvCxnSpPr/>
            <p:nvPr/>
          </p:nvCxnSpPr>
          <p:spPr>
            <a:xfrm flipH="0" flipV="0">
              <a:off x="4900612" y="2006884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531" name="Line 6531"/>
            <p:cNvCxnSpPr/>
            <p:nvPr/>
          </p:nvCxnSpPr>
          <p:spPr>
            <a:xfrm flipH="1" flipV="1">
              <a:off x="5119945" y="1829311"/>
              <a:ext cx="260991" cy="516995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6532" name="Line 6532"/>
            <p:cNvCxnSpPr/>
            <p:nvPr/>
          </p:nvCxnSpPr>
          <p:spPr>
            <a:xfrm flipH="1" flipV="0">
              <a:off x="4816088" y="1829311"/>
              <a:ext cx="303857" cy="3530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533" name="Line 6533"/>
            <p:cNvCxnSpPr/>
            <p:nvPr/>
          </p:nvCxnSpPr>
          <p:spPr>
            <a:xfrm flipH="0" flipV="0">
              <a:off x="4816088" y="2182399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534" name="Line 6534"/>
            <p:cNvCxnSpPr/>
            <p:nvPr/>
          </p:nvCxnSpPr>
          <p:spPr>
            <a:xfrm flipH="1" flipV="0">
              <a:off x="4796549" y="2182399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535" name="Line 6535"/>
            <p:cNvCxnSpPr/>
            <p:nvPr/>
          </p:nvCxnSpPr>
          <p:spPr>
            <a:xfrm flipH="1" flipV="0">
              <a:off x="4474967" y="2182399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536" name="Line 6536"/>
            <p:cNvCxnSpPr/>
            <p:nvPr/>
          </p:nvCxnSpPr>
          <p:spPr>
            <a:xfrm flipH="1" flipV="1">
              <a:off x="4659050" y="1871323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537" name="Line 6537"/>
            <p:cNvCxnSpPr/>
            <p:nvPr/>
          </p:nvCxnSpPr>
          <p:spPr>
            <a:xfrm flipH="1" flipV="1">
              <a:off x="4700244" y="1627194"/>
              <a:ext cx="419701" cy="20211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538" name="Line 6538"/>
            <p:cNvCxnSpPr/>
            <p:nvPr/>
          </p:nvCxnSpPr>
          <p:spPr>
            <a:xfrm flipH="1" flipV="0">
              <a:off x="4680705" y="1627194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539" name="Line 6539"/>
            <p:cNvCxnSpPr/>
            <p:nvPr/>
          </p:nvCxnSpPr>
          <p:spPr>
            <a:xfrm flipH="1" flipV="0">
              <a:off x="4359123" y="1627194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540" name="Line 6540"/>
            <p:cNvCxnSpPr/>
            <p:nvPr/>
          </p:nvCxnSpPr>
          <p:spPr>
            <a:xfrm flipH="1" flipV="1">
              <a:off x="4543206" y="1316118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541" name="Line 6541"/>
            <p:cNvCxnSpPr/>
            <p:nvPr/>
          </p:nvCxnSpPr>
          <p:spPr>
            <a:xfrm flipH="0" flipV="1">
              <a:off x="4700244" y="1394994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542" name="Line 6542"/>
            <p:cNvCxnSpPr/>
            <p:nvPr/>
          </p:nvCxnSpPr>
          <p:spPr>
            <a:xfrm flipH="0" flipV="1">
              <a:off x="5119945" y="1371599"/>
              <a:ext cx="86604" cy="4577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543" name="Line 6543"/>
            <p:cNvCxnSpPr/>
            <p:nvPr/>
          </p:nvCxnSpPr>
          <p:spPr>
            <a:xfrm flipH="1" flipV="0">
              <a:off x="4865428" y="1371599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544" name="Line 6544"/>
            <p:cNvCxnSpPr/>
            <p:nvPr/>
          </p:nvCxnSpPr>
          <p:spPr>
            <a:xfrm flipH="1" flipV="1">
              <a:off x="5049510" y="1060523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545" name="Line 6545"/>
            <p:cNvCxnSpPr/>
            <p:nvPr/>
          </p:nvCxnSpPr>
          <p:spPr>
            <a:xfrm flipH="0" flipV="1">
              <a:off x="5206549" y="1139399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546" name="Line 6546"/>
            <p:cNvCxnSpPr/>
            <p:nvPr/>
          </p:nvCxnSpPr>
          <p:spPr>
            <a:xfrm flipH="0" flipV="0">
              <a:off x="5206549" y="1371599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547" name="Line 6547"/>
            <p:cNvCxnSpPr/>
            <p:nvPr/>
          </p:nvCxnSpPr>
          <p:spPr>
            <a:xfrm flipH="0" flipV="1">
              <a:off x="5119945" y="1794499"/>
              <a:ext cx="464530" cy="348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548" name="Line 6548"/>
            <p:cNvCxnSpPr/>
            <p:nvPr/>
          </p:nvCxnSpPr>
          <p:spPr>
            <a:xfrm flipH="1" flipV="1">
              <a:off x="5427437" y="1483423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549" name="Line 6549"/>
            <p:cNvCxnSpPr/>
            <p:nvPr/>
          </p:nvCxnSpPr>
          <p:spPr>
            <a:xfrm flipH="0" flipV="1">
              <a:off x="5584475" y="1562299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550" name="Line 6550"/>
            <p:cNvCxnSpPr/>
            <p:nvPr/>
          </p:nvCxnSpPr>
          <p:spPr>
            <a:xfrm flipH="0" flipV="0">
              <a:off x="5584475" y="1794499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551" name="Line 6551"/>
            <p:cNvCxnSpPr/>
            <p:nvPr/>
          </p:nvCxnSpPr>
          <p:spPr>
            <a:xfrm flipH="1" flipV="0">
              <a:off x="5475554" y="1794499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552" name="Line 6552"/>
            <p:cNvCxnSpPr/>
            <p:nvPr/>
          </p:nvCxnSpPr>
          <p:spPr>
            <a:xfrm flipH="0" flipV="1">
              <a:off x="5380936" y="1960400"/>
              <a:ext cx="431829" cy="38590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6553" name="Line 6553"/>
            <p:cNvCxnSpPr/>
            <p:nvPr/>
          </p:nvCxnSpPr>
          <p:spPr>
            <a:xfrm flipH="1" flipV="1">
              <a:off x="5393064" y="1758282"/>
              <a:ext cx="419701" cy="20211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554" name="Line 6554"/>
            <p:cNvCxnSpPr/>
            <p:nvPr/>
          </p:nvCxnSpPr>
          <p:spPr>
            <a:xfrm flipH="1" flipV="0">
              <a:off x="5373525" y="1758282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555" name="Line 6555"/>
            <p:cNvCxnSpPr/>
            <p:nvPr/>
          </p:nvCxnSpPr>
          <p:spPr>
            <a:xfrm flipH="1" flipV="0">
              <a:off x="5051943" y="1758282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556" name="Line 6556"/>
            <p:cNvCxnSpPr/>
            <p:nvPr/>
          </p:nvCxnSpPr>
          <p:spPr>
            <a:xfrm flipH="1" flipV="1">
              <a:off x="5236026" y="1447206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557" name="Line 6557"/>
            <p:cNvCxnSpPr/>
            <p:nvPr/>
          </p:nvCxnSpPr>
          <p:spPr>
            <a:xfrm flipH="0" flipV="1">
              <a:off x="5393064" y="1526082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558" name="Line 6558"/>
            <p:cNvCxnSpPr/>
            <p:nvPr/>
          </p:nvCxnSpPr>
          <p:spPr>
            <a:xfrm flipH="0" flipV="1">
              <a:off x="5812765" y="1502688"/>
              <a:ext cx="86604" cy="4577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559" name="Line 6559"/>
            <p:cNvCxnSpPr/>
            <p:nvPr/>
          </p:nvCxnSpPr>
          <p:spPr>
            <a:xfrm flipH="1" flipV="0">
              <a:off x="5558248" y="1502688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560" name="Line 6560"/>
            <p:cNvCxnSpPr/>
            <p:nvPr/>
          </p:nvCxnSpPr>
          <p:spPr>
            <a:xfrm flipH="1" flipV="1">
              <a:off x="5742330" y="1191612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561" name="Line 6561"/>
            <p:cNvCxnSpPr/>
            <p:nvPr/>
          </p:nvCxnSpPr>
          <p:spPr>
            <a:xfrm flipH="0" flipV="1">
              <a:off x="5899369" y="1270488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562" name="Line 6562"/>
            <p:cNvCxnSpPr/>
            <p:nvPr/>
          </p:nvCxnSpPr>
          <p:spPr>
            <a:xfrm flipH="0" flipV="0">
              <a:off x="5899369" y="1502688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563" name="Line 6563"/>
            <p:cNvCxnSpPr/>
            <p:nvPr/>
          </p:nvCxnSpPr>
          <p:spPr>
            <a:xfrm flipH="0" flipV="1">
              <a:off x="5812765" y="1925588"/>
              <a:ext cx="464530" cy="348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564" name="Line 6564"/>
            <p:cNvCxnSpPr/>
            <p:nvPr/>
          </p:nvCxnSpPr>
          <p:spPr>
            <a:xfrm flipH="1" flipV="1">
              <a:off x="6120257" y="1614512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565" name="Line 6565"/>
            <p:cNvCxnSpPr/>
            <p:nvPr/>
          </p:nvCxnSpPr>
          <p:spPr>
            <a:xfrm flipH="0" flipV="1">
              <a:off x="6277295" y="1693388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566" name="Line 6566"/>
            <p:cNvCxnSpPr/>
            <p:nvPr/>
          </p:nvCxnSpPr>
          <p:spPr>
            <a:xfrm flipH="0" flipV="0">
              <a:off x="6277295" y="1925588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567" name="Line 6567"/>
            <p:cNvCxnSpPr/>
            <p:nvPr/>
          </p:nvCxnSpPr>
          <p:spPr>
            <a:xfrm flipH="1" flipV="0">
              <a:off x="6168374" y="1925588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568" name="Line 6568"/>
            <p:cNvCxnSpPr/>
            <p:nvPr/>
          </p:nvCxnSpPr>
          <p:spPr>
            <a:xfrm flipH="0" flipV="0">
              <a:off x="5812765" y="1960400"/>
              <a:ext cx="153855" cy="43969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569" name="Line 6569"/>
            <p:cNvCxnSpPr/>
            <p:nvPr/>
          </p:nvCxnSpPr>
          <p:spPr>
            <a:xfrm flipH="0" flipV="1">
              <a:off x="5966620" y="2167892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570" name="Line 6570"/>
            <p:cNvCxnSpPr/>
            <p:nvPr/>
          </p:nvCxnSpPr>
          <p:spPr>
            <a:xfrm flipH="0" flipV="0">
              <a:off x="5966620" y="2400092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571" name="Line 6571"/>
            <p:cNvCxnSpPr/>
            <p:nvPr/>
          </p:nvCxnSpPr>
          <p:spPr>
            <a:xfrm flipH="1" flipV="0">
              <a:off x="5857699" y="2400092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572" name="Line 6572"/>
            <p:cNvCxnSpPr/>
            <p:nvPr/>
          </p:nvCxnSpPr>
          <p:spPr>
            <a:xfrm flipH="1" flipV="1">
              <a:off x="5618701" y="2380553"/>
              <a:ext cx="347919" cy="195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573" name="Line 6573"/>
            <p:cNvCxnSpPr/>
            <p:nvPr/>
          </p:nvCxnSpPr>
          <p:spPr>
            <a:xfrm flipH="0" flipV="1">
              <a:off x="5984225" y="1978908"/>
              <a:ext cx="124486" cy="657927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6574" name="Line 6574"/>
            <p:cNvCxnSpPr/>
            <p:nvPr/>
          </p:nvCxnSpPr>
          <p:spPr>
            <a:xfrm flipH="1" flipV="0">
              <a:off x="5541783" y="1978908"/>
              <a:ext cx="566928" cy="118290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6575" name="Line 6575"/>
            <p:cNvCxnSpPr/>
            <p:nvPr/>
          </p:nvCxnSpPr>
          <p:spPr>
            <a:xfrm flipH="0" flipV="0">
              <a:off x="5541783" y="2097198"/>
              <a:ext cx="262413" cy="38488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576" name="Line 6576"/>
            <p:cNvCxnSpPr/>
            <p:nvPr/>
          </p:nvCxnSpPr>
          <p:spPr>
            <a:xfrm flipH="0" flipV="1">
              <a:off x="5804196" y="2190549"/>
              <a:ext cx="190881" cy="29153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577" name="Line 6577"/>
            <p:cNvCxnSpPr/>
            <p:nvPr/>
          </p:nvCxnSpPr>
          <p:spPr>
            <a:xfrm flipH="0" flipV="0">
              <a:off x="5804196" y="2482087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578" name="Line 6578"/>
            <p:cNvCxnSpPr/>
            <p:nvPr/>
          </p:nvCxnSpPr>
          <p:spPr>
            <a:xfrm flipH="1" flipV="0">
              <a:off x="5784658" y="2482087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579" name="Line 6579"/>
            <p:cNvCxnSpPr/>
            <p:nvPr/>
          </p:nvCxnSpPr>
          <p:spPr>
            <a:xfrm flipH="1" flipV="0">
              <a:off x="5463075" y="2482087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580" name="Line 6580"/>
            <p:cNvCxnSpPr/>
            <p:nvPr/>
          </p:nvCxnSpPr>
          <p:spPr>
            <a:xfrm flipH="1" flipV="0">
              <a:off x="5237926" y="2097198"/>
              <a:ext cx="303857" cy="3530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581" name="Line 6581"/>
            <p:cNvCxnSpPr/>
            <p:nvPr/>
          </p:nvCxnSpPr>
          <p:spPr>
            <a:xfrm flipH="0" flipV="0">
              <a:off x="5237926" y="2450286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582" name="Line 6582"/>
            <p:cNvCxnSpPr/>
            <p:nvPr/>
          </p:nvCxnSpPr>
          <p:spPr>
            <a:xfrm flipH="1" flipV="0">
              <a:off x="5218388" y="2450286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583" name="Line 6583"/>
            <p:cNvCxnSpPr/>
            <p:nvPr/>
          </p:nvCxnSpPr>
          <p:spPr>
            <a:xfrm flipH="1" flipV="0">
              <a:off x="4896805" y="2450286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584" name="Line 6584"/>
            <p:cNvCxnSpPr/>
            <p:nvPr/>
          </p:nvCxnSpPr>
          <p:spPr>
            <a:xfrm flipH="1" flipV="1">
              <a:off x="5080888" y="2139210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585" name="Line 6585"/>
            <p:cNvCxnSpPr/>
            <p:nvPr/>
          </p:nvCxnSpPr>
          <p:spPr>
            <a:xfrm flipH="1" flipV="1">
              <a:off x="5122082" y="1895080"/>
              <a:ext cx="419701" cy="20211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586" name="Line 6586"/>
            <p:cNvCxnSpPr/>
            <p:nvPr/>
          </p:nvCxnSpPr>
          <p:spPr>
            <a:xfrm flipH="1" flipV="0">
              <a:off x="5102544" y="1895080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587" name="Line 6587"/>
            <p:cNvCxnSpPr/>
            <p:nvPr/>
          </p:nvCxnSpPr>
          <p:spPr>
            <a:xfrm flipH="1" flipV="0">
              <a:off x="4780961" y="1895080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588" name="Line 6588"/>
            <p:cNvCxnSpPr/>
            <p:nvPr/>
          </p:nvCxnSpPr>
          <p:spPr>
            <a:xfrm flipH="1" flipV="1">
              <a:off x="4965044" y="1584004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589" name="Line 6589"/>
            <p:cNvCxnSpPr/>
            <p:nvPr/>
          </p:nvCxnSpPr>
          <p:spPr>
            <a:xfrm flipH="0" flipV="1">
              <a:off x="5122082" y="1662880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590" name="Line 6590"/>
            <p:cNvCxnSpPr/>
            <p:nvPr/>
          </p:nvCxnSpPr>
          <p:spPr>
            <a:xfrm flipH="0" flipV="1">
              <a:off x="5541783" y="1639486"/>
              <a:ext cx="86604" cy="4577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591" name="Line 6591"/>
            <p:cNvCxnSpPr/>
            <p:nvPr/>
          </p:nvCxnSpPr>
          <p:spPr>
            <a:xfrm flipH="1" flipV="0">
              <a:off x="5287266" y="1639486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592" name="Line 6592"/>
            <p:cNvCxnSpPr/>
            <p:nvPr/>
          </p:nvCxnSpPr>
          <p:spPr>
            <a:xfrm flipH="1" flipV="1">
              <a:off x="5471349" y="1328410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593" name="Line 6593"/>
            <p:cNvCxnSpPr/>
            <p:nvPr/>
          </p:nvCxnSpPr>
          <p:spPr>
            <a:xfrm flipH="0" flipV="1">
              <a:off x="5628387" y="1407286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594" name="Line 6594"/>
            <p:cNvCxnSpPr/>
            <p:nvPr/>
          </p:nvCxnSpPr>
          <p:spPr>
            <a:xfrm flipH="0" flipV="0">
              <a:off x="5628387" y="1639486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595" name="Line 6595"/>
            <p:cNvCxnSpPr/>
            <p:nvPr/>
          </p:nvCxnSpPr>
          <p:spPr>
            <a:xfrm flipH="1" flipV="1">
              <a:off x="5847720" y="1461913"/>
              <a:ext cx="260991" cy="516995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6596" name="Line 6596"/>
            <p:cNvCxnSpPr/>
            <p:nvPr/>
          </p:nvCxnSpPr>
          <p:spPr>
            <a:xfrm flipH="1" flipV="0">
              <a:off x="5543863" y="1461913"/>
              <a:ext cx="303857" cy="3530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597" name="Line 6597"/>
            <p:cNvCxnSpPr/>
            <p:nvPr/>
          </p:nvCxnSpPr>
          <p:spPr>
            <a:xfrm flipH="0" flipV="0">
              <a:off x="5543863" y="1815001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598" name="Line 6598"/>
            <p:cNvCxnSpPr/>
            <p:nvPr/>
          </p:nvCxnSpPr>
          <p:spPr>
            <a:xfrm flipH="1" flipV="0">
              <a:off x="5524325" y="1815001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599" name="Line 6599"/>
            <p:cNvCxnSpPr/>
            <p:nvPr/>
          </p:nvCxnSpPr>
          <p:spPr>
            <a:xfrm flipH="1" flipV="0">
              <a:off x="5202742" y="1815001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600" name="Line 6600"/>
            <p:cNvCxnSpPr/>
            <p:nvPr/>
          </p:nvCxnSpPr>
          <p:spPr>
            <a:xfrm flipH="1" flipV="1">
              <a:off x="5386825" y="1503925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601" name="Line 6601"/>
            <p:cNvCxnSpPr/>
            <p:nvPr/>
          </p:nvCxnSpPr>
          <p:spPr>
            <a:xfrm flipH="1" flipV="1">
              <a:off x="5428019" y="1259796"/>
              <a:ext cx="419701" cy="20211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602" name="Line 6602"/>
            <p:cNvCxnSpPr/>
            <p:nvPr/>
          </p:nvCxnSpPr>
          <p:spPr>
            <a:xfrm flipH="1" flipV="0">
              <a:off x="5408481" y="1259796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603" name="Line 6603"/>
            <p:cNvCxnSpPr/>
            <p:nvPr/>
          </p:nvCxnSpPr>
          <p:spPr>
            <a:xfrm flipH="1" flipV="0">
              <a:off x="5086898" y="1259796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604" name="Line 6604"/>
            <p:cNvCxnSpPr/>
            <p:nvPr/>
          </p:nvCxnSpPr>
          <p:spPr>
            <a:xfrm flipH="1" flipV="1">
              <a:off x="5270981" y="948720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605" name="Line 6605"/>
            <p:cNvCxnSpPr/>
            <p:nvPr/>
          </p:nvCxnSpPr>
          <p:spPr>
            <a:xfrm flipH="0" flipV="1">
              <a:off x="5428019" y="1027596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606" name="Line 6606"/>
            <p:cNvCxnSpPr/>
            <p:nvPr/>
          </p:nvCxnSpPr>
          <p:spPr>
            <a:xfrm flipH="0" flipV="1">
              <a:off x="5847720" y="1004201"/>
              <a:ext cx="86604" cy="4577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607" name="Line 6607"/>
            <p:cNvCxnSpPr/>
            <p:nvPr/>
          </p:nvCxnSpPr>
          <p:spPr>
            <a:xfrm flipH="1" flipV="0">
              <a:off x="5593203" y="1004201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608" name="Line 6608"/>
            <p:cNvCxnSpPr/>
            <p:nvPr/>
          </p:nvCxnSpPr>
          <p:spPr>
            <a:xfrm flipH="1" flipV="1">
              <a:off x="5777285" y="693125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609" name="Line 6609"/>
            <p:cNvCxnSpPr/>
            <p:nvPr/>
          </p:nvCxnSpPr>
          <p:spPr>
            <a:xfrm flipH="0" flipV="1">
              <a:off x="5934324" y="772001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610" name="Line 6610"/>
            <p:cNvCxnSpPr/>
            <p:nvPr/>
          </p:nvCxnSpPr>
          <p:spPr>
            <a:xfrm flipH="0" flipV="0">
              <a:off x="5934324" y="1004201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611" name="Line 6611"/>
            <p:cNvCxnSpPr/>
            <p:nvPr/>
          </p:nvCxnSpPr>
          <p:spPr>
            <a:xfrm flipH="0" flipV="1">
              <a:off x="5847720" y="1427101"/>
              <a:ext cx="464530" cy="348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612" name="Line 6612"/>
            <p:cNvCxnSpPr/>
            <p:nvPr/>
          </p:nvCxnSpPr>
          <p:spPr>
            <a:xfrm flipH="1" flipV="1">
              <a:off x="6155212" y="1116025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613" name="Line 6613"/>
            <p:cNvCxnSpPr/>
            <p:nvPr/>
          </p:nvCxnSpPr>
          <p:spPr>
            <a:xfrm flipH="0" flipV="1">
              <a:off x="6312251" y="1194901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614" name="Line 6614"/>
            <p:cNvCxnSpPr/>
            <p:nvPr/>
          </p:nvCxnSpPr>
          <p:spPr>
            <a:xfrm flipH="0" flipV="0">
              <a:off x="6312251" y="1427101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615" name="Line 6615"/>
            <p:cNvCxnSpPr/>
            <p:nvPr/>
          </p:nvCxnSpPr>
          <p:spPr>
            <a:xfrm flipH="1" flipV="0">
              <a:off x="6203330" y="1427101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616" name="Line 6616"/>
            <p:cNvCxnSpPr/>
            <p:nvPr/>
          </p:nvCxnSpPr>
          <p:spPr>
            <a:xfrm flipH="0" flipV="1">
              <a:off x="6108711" y="1593002"/>
              <a:ext cx="431829" cy="38590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6617" name="Line 6617"/>
            <p:cNvCxnSpPr/>
            <p:nvPr/>
          </p:nvCxnSpPr>
          <p:spPr>
            <a:xfrm flipH="1" flipV="1">
              <a:off x="6120839" y="1390884"/>
              <a:ext cx="419701" cy="20211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618" name="Line 6618"/>
            <p:cNvCxnSpPr/>
            <p:nvPr/>
          </p:nvCxnSpPr>
          <p:spPr>
            <a:xfrm flipH="1" flipV="0">
              <a:off x="6101300" y="1390884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619" name="Line 6619"/>
            <p:cNvCxnSpPr/>
            <p:nvPr/>
          </p:nvCxnSpPr>
          <p:spPr>
            <a:xfrm flipH="1" flipV="0">
              <a:off x="5779718" y="1390884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620" name="Line 6620"/>
            <p:cNvCxnSpPr/>
            <p:nvPr/>
          </p:nvCxnSpPr>
          <p:spPr>
            <a:xfrm flipH="1" flipV="1">
              <a:off x="5963801" y="1079808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621" name="Line 6621"/>
            <p:cNvCxnSpPr/>
            <p:nvPr/>
          </p:nvCxnSpPr>
          <p:spPr>
            <a:xfrm flipH="0" flipV="1">
              <a:off x="6120839" y="1158684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622" name="Line 6622"/>
            <p:cNvCxnSpPr/>
            <p:nvPr/>
          </p:nvCxnSpPr>
          <p:spPr>
            <a:xfrm flipH="0" flipV="1">
              <a:off x="6540540" y="1135290"/>
              <a:ext cx="86604" cy="4577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623" name="Line 6623"/>
            <p:cNvCxnSpPr/>
            <p:nvPr/>
          </p:nvCxnSpPr>
          <p:spPr>
            <a:xfrm flipH="1" flipV="0">
              <a:off x="6286023" y="1135290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624" name="Line 6624"/>
            <p:cNvCxnSpPr/>
            <p:nvPr/>
          </p:nvCxnSpPr>
          <p:spPr>
            <a:xfrm flipH="1" flipV="1">
              <a:off x="6470105" y="824214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625" name="Line 6625"/>
            <p:cNvCxnSpPr/>
            <p:nvPr/>
          </p:nvCxnSpPr>
          <p:spPr>
            <a:xfrm flipH="0" flipV="1">
              <a:off x="6627144" y="903090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626" name="Line 6626"/>
            <p:cNvCxnSpPr/>
            <p:nvPr/>
          </p:nvCxnSpPr>
          <p:spPr>
            <a:xfrm flipH="0" flipV="0">
              <a:off x="6627144" y="1135290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627" name="Line 6627"/>
            <p:cNvCxnSpPr/>
            <p:nvPr/>
          </p:nvCxnSpPr>
          <p:spPr>
            <a:xfrm flipH="0" flipV="1">
              <a:off x="6540540" y="1558190"/>
              <a:ext cx="464530" cy="348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628" name="Line 6628"/>
            <p:cNvCxnSpPr/>
            <p:nvPr/>
          </p:nvCxnSpPr>
          <p:spPr>
            <a:xfrm flipH="1" flipV="1">
              <a:off x="6848032" y="1247114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629" name="Line 6629"/>
            <p:cNvCxnSpPr/>
            <p:nvPr/>
          </p:nvCxnSpPr>
          <p:spPr>
            <a:xfrm flipH="0" flipV="1">
              <a:off x="7005071" y="1325990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630" name="Line 6630"/>
            <p:cNvCxnSpPr/>
            <p:nvPr/>
          </p:nvCxnSpPr>
          <p:spPr>
            <a:xfrm flipH="0" flipV="0">
              <a:off x="7005071" y="1558190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631" name="Line 6631"/>
            <p:cNvCxnSpPr/>
            <p:nvPr/>
          </p:nvCxnSpPr>
          <p:spPr>
            <a:xfrm flipH="1" flipV="0">
              <a:off x="6896150" y="1558190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632" name="Line 6632"/>
            <p:cNvCxnSpPr/>
            <p:nvPr/>
          </p:nvCxnSpPr>
          <p:spPr>
            <a:xfrm flipH="0" flipV="0">
              <a:off x="6540540" y="1593002"/>
              <a:ext cx="153855" cy="43969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633" name="Line 6633"/>
            <p:cNvCxnSpPr/>
            <p:nvPr/>
          </p:nvCxnSpPr>
          <p:spPr>
            <a:xfrm flipH="0" flipV="1">
              <a:off x="6694395" y="1800494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634" name="Line 6634"/>
            <p:cNvCxnSpPr/>
            <p:nvPr/>
          </p:nvCxnSpPr>
          <p:spPr>
            <a:xfrm flipH="0" flipV="0">
              <a:off x="6694395" y="2032694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635" name="Line 6635"/>
            <p:cNvCxnSpPr/>
            <p:nvPr/>
          </p:nvCxnSpPr>
          <p:spPr>
            <a:xfrm flipH="1" flipV="0">
              <a:off x="6585474" y="2032694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636" name="Line 6636"/>
            <p:cNvCxnSpPr/>
            <p:nvPr/>
          </p:nvCxnSpPr>
          <p:spPr>
            <a:xfrm flipH="1" flipV="1">
              <a:off x="6346476" y="2013155"/>
              <a:ext cx="347919" cy="195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637" name="Line 6637"/>
            <p:cNvCxnSpPr/>
            <p:nvPr/>
          </p:nvCxnSpPr>
          <p:spPr>
            <a:xfrm flipH="0" flipV="0">
              <a:off x="6108711" y="1978908"/>
              <a:ext cx="484522" cy="317235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6638" name="Line 6638"/>
            <p:cNvCxnSpPr/>
            <p:nvPr/>
          </p:nvCxnSpPr>
          <p:spPr>
            <a:xfrm flipH="0" flipV="1">
              <a:off x="6593233" y="1838431"/>
              <a:ext cx="86604" cy="4577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639" name="Line 6639"/>
            <p:cNvCxnSpPr/>
            <p:nvPr/>
          </p:nvCxnSpPr>
          <p:spPr>
            <a:xfrm flipH="1" flipV="0">
              <a:off x="6338716" y="1838431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640" name="Line 6640"/>
            <p:cNvCxnSpPr/>
            <p:nvPr/>
          </p:nvCxnSpPr>
          <p:spPr>
            <a:xfrm flipH="1" flipV="1">
              <a:off x="6522799" y="1527355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641" name="Line 6641"/>
            <p:cNvCxnSpPr/>
            <p:nvPr/>
          </p:nvCxnSpPr>
          <p:spPr>
            <a:xfrm flipH="0" flipV="1">
              <a:off x="6679837" y="1606231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642" name="Line 6642"/>
            <p:cNvCxnSpPr/>
            <p:nvPr/>
          </p:nvCxnSpPr>
          <p:spPr>
            <a:xfrm flipH="0" flipV="0">
              <a:off x="6679837" y="1838431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643" name="Line 6643"/>
            <p:cNvCxnSpPr/>
            <p:nvPr/>
          </p:nvCxnSpPr>
          <p:spPr>
            <a:xfrm flipH="0" flipV="1">
              <a:off x="6593233" y="2261331"/>
              <a:ext cx="464530" cy="348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644" name="Line 6644"/>
            <p:cNvCxnSpPr/>
            <p:nvPr/>
          </p:nvCxnSpPr>
          <p:spPr>
            <a:xfrm flipH="1" flipV="1">
              <a:off x="6900725" y="1950255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645" name="Line 6645"/>
            <p:cNvCxnSpPr/>
            <p:nvPr/>
          </p:nvCxnSpPr>
          <p:spPr>
            <a:xfrm flipH="0" flipV="1">
              <a:off x="7057764" y="2029131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646" name="Line 6646"/>
            <p:cNvCxnSpPr/>
            <p:nvPr/>
          </p:nvCxnSpPr>
          <p:spPr>
            <a:xfrm flipH="0" flipV="0">
              <a:off x="7057764" y="2261331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647" name="Line 6647"/>
            <p:cNvCxnSpPr/>
            <p:nvPr/>
          </p:nvCxnSpPr>
          <p:spPr>
            <a:xfrm flipH="1" flipV="0">
              <a:off x="6948843" y="2261331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648" name="Line 6648"/>
            <p:cNvCxnSpPr/>
            <p:nvPr/>
          </p:nvCxnSpPr>
          <p:spPr>
            <a:xfrm flipH="0" flipV="0">
              <a:off x="6593233" y="2296143"/>
              <a:ext cx="153855" cy="43969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649" name="Line 6649"/>
            <p:cNvCxnSpPr/>
            <p:nvPr/>
          </p:nvCxnSpPr>
          <p:spPr>
            <a:xfrm flipH="0" flipV="1">
              <a:off x="6747088" y="2503635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650" name="Line 6650"/>
            <p:cNvCxnSpPr/>
            <p:nvPr/>
          </p:nvCxnSpPr>
          <p:spPr>
            <a:xfrm flipH="0" flipV="0">
              <a:off x="6747088" y="2735835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651" name="Line 6651"/>
            <p:cNvCxnSpPr/>
            <p:nvPr/>
          </p:nvCxnSpPr>
          <p:spPr>
            <a:xfrm flipH="1" flipV="0">
              <a:off x="6638167" y="2735835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652" name="Line 6652"/>
            <p:cNvCxnSpPr/>
            <p:nvPr/>
          </p:nvCxnSpPr>
          <p:spPr>
            <a:xfrm flipH="1" flipV="1">
              <a:off x="6399169" y="2716296"/>
              <a:ext cx="347919" cy="195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653" name="Line 6653"/>
            <p:cNvCxnSpPr/>
            <p:nvPr/>
          </p:nvCxnSpPr>
          <p:spPr>
            <a:xfrm flipH="1" flipV="0">
              <a:off x="6208344" y="2296143"/>
              <a:ext cx="384889" cy="26241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654" name="Line 6654"/>
            <p:cNvCxnSpPr/>
            <p:nvPr/>
          </p:nvCxnSpPr>
          <p:spPr>
            <a:xfrm flipH="0" flipV="0">
              <a:off x="6208344" y="2558556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655" name="Line 6655"/>
            <p:cNvCxnSpPr/>
            <p:nvPr/>
          </p:nvCxnSpPr>
          <p:spPr>
            <a:xfrm flipH="1" flipV="0">
              <a:off x="6099423" y="2558556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656" name="Line 6656"/>
            <p:cNvCxnSpPr/>
            <p:nvPr/>
          </p:nvCxnSpPr>
          <p:spPr>
            <a:xfrm flipH="1" flipV="1">
              <a:off x="5860425" y="2539017"/>
              <a:ext cx="347919" cy="195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657" name="Line 6657"/>
            <p:cNvCxnSpPr/>
            <p:nvPr/>
          </p:nvCxnSpPr>
          <p:spPr>
            <a:xfrm flipH="1" flipV="1">
              <a:off x="6137169" y="2217435"/>
              <a:ext cx="71175" cy="3411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658" name="Line 6658"/>
            <p:cNvCxnSpPr/>
            <p:nvPr/>
          </p:nvCxnSpPr>
          <p:spPr>
            <a:xfrm flipH="0" flipV="1">
              <a:off x="5984225" y="2586795"/>
              <a:ext cx="667728" cy="50039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6659" name="Line 6659"/>
            <p:cNvCxnSpPr/>
            <p:nvPr/>
          </p:nvCxnSpPr>
          <p:spPr>
            <a:xfrm flipH="1" flipV="1">
              <a:off x="6390961" y="2069800"/>
              <a:ext cx="260991" cy="516995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6660" name="Line 6660"/>
            <p:cNvCxnSpPr/>
            <p:nvPr/>
          </p:nvCxnSpPr>
          <p:spPr>
            <a:xfrm flipH="1" flipV="0">
              <a:off x="6087104" y="2069800"/>
              <a:ext cx="303857" cy="3530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661" name="Line 6661"/>
            <p:cNvCxnSpPr/>
            <p:nvPr/>
          </p:nvCxnSpPr>
          <p:spPr>
            <a:xfrm flipH="0" flipV="0">
              <a:off x="6087104" y="2422888"/>
              <a:ext cx="331007" cy="1089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662" name="Line 6662"/>
            <p:cNvCxnSpPr/>
            <p:nvPr/>
          </p:nvCxnSpPr>
          <p:spPr>
            <a:xfrm flipH="1" flipV="0">
              <a:off x="6067566" y="2422888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663" name="Line 6663"/>
            <p:cNvCxnSpPr/>
            <p:nvPr/>
          </p:nvCxnSpPr>
          <p:spPr>
            <a:xfrm flipH="1" flipV="0">
              <a:off x="5745983" y="2422888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664" name="Line 6664"/>
            <p:cNvCxnSpPr/>
            <p:nvPr/>
          </p:nvCxnSpPr>
          <p:spPr>
            <a:xfrm flipH="1" flipV="1">
              <a:off x="5930066" y="2111812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665" name="Line 6665"/>
            <p:cNvCxnSpPr/>
            <p:nvPr/>
          </p:nvCxnSpPr>
          <p:spPr>
            <a:xfrm flipH="1" flipV="1">
              <a:off x="5971260" y="1867683"/>
              <a:ext cx="419701" cy="20211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666" name="Line 6666"/>
            <p:cNvCxnSpPr/>
            <p:nvPr/>
          </p:nvCxnSpPr>
          <p:spPr>
            <a:xfrm flipH="1" flipV="0">
              <a:off x="5951722" y="1867683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667" name="Line 6667"/>
            <p:cNvCxnSpPr/>
            <p:nvPr/>
          </p:nvCxnSpPr>
          <p:spPr>
            <a:xfrm flipH="1" flipV="0">
              <a:off x="5630139" y="1867683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668" name="Line 6668"/>
            <p:cNvCxnSpPr/>
            <p:nvPr/>
          </p:nvCxnSpPr>
          <p:spPr>
            <a:xfrm flipH="1" flipV="1">
              <a:off x="5814222" y="1556607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669" name="Line 6669"/>
            <p:cNvCxnSpPr/>
            <p:nvPr/>
          </p:nvCxnSpPr>
          <p:spPr>
            <a:xfrm flipH="0" flipV="1">
              <a:off x="5971260" y="1635483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670" name="Line 6670"/>
            <p:cNvCxnSpPr/>
            <p:nvPr/>
          </p:nvCxnSpPr>
          <p:spPr>
            <a:xfrm flipH="0" flipV="1">
              <a:off x="6390961" y="1612088"/>
              <a:ext cx="86604" cy="4577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671" name="Line 6671"/>
            <p:cNvCxnSpPr/>
            <p:nvPr/>
          </p:nvCxnSpPr>
          <p:spPr>
            <a:xfrm flipH="1" flipV="0">
              <a:off x="6136444" y="1612088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672" name="Line 6672"/>
            <p:cNvCxnSpPr/>
            <p:nvPr/>
          </p:nvCxnSpPr>
          <p:spPr>
            <a:xfrm flipH="1" flipV="1">
              <a:off x="6320527" y="1301012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673" name="Line 6673"/>
            <p:cNvCxnSpPr/>
            <p:nvPr/>
          </p:nvCxnSpPr>
          <p:spPr>
            <a:xfrm flipH="0" flipV="1">
              <a:off x="6477565" y="1379889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674" name="Line 6674"/>
            <p:cNvCxnSpPr/>
            <p:nvPr/>
          </p:nvCxnSpPr>
          <p:spPr>
            <a:xfrm flipH="0" flipV="0">
              <a:off x="6477565" y="1612088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675" name="Line 6675"/>
            <p:cNvCxnSpPr/>
            <p:nvPr/>
          </p:nvCxnSpPr>
          <p:spPr>
            <a:xfrm flipH="0" flipV="1">
              <a:off x="6390961" y="2034989"/>
              <a:ext cx="464530" cy="348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676" name="Line 6676"/>
            <p:cNvCxnSpPr/>
            <p:nvPr/>
          </p:nvCxnSpPr>
          <p:spPr>
            <a:xfrm flipH="1" flipV="1">
              <a:off x="6698453" y="1723912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677" name="Line 6677"/>
            <p:cNvCxnSpPr/>
            <p:nvPr/>
          </p:nvCxnSpPr>
          <p:spPr>
            <a:xfrm flipH="0" flipV="1">
              <a:off x="6855492" y="1802789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678" name="Line 6678"/>
            <p:cNvCxnSpPr/>
            <p:nvPr/>
          </p:nvCxnSpPr>
          <p:spPr>
            <a:xfrm flipH="0" flipV="0">
              <a:off x="6855492" y="2034989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679" name="Line 6679"/>
            <p:cNvCxnSpPr/>
            <p:nvPr/>
          </p:nvCxnSpPr>
          <p:spPr>
            <a:xfrm flipH="1" flipV="0">
              <a:off x="6746571" y="2034989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680" name="Line 6680"/>
            <p:cNvCxnSpPr/>
            <p:nvPr/>
          </p:nvCxnSpPr>
          <p:spPr>
            <a:xfrm flipH="0" flipV="1">
              <a:off x="6651952" y="2200889"/>
              <a:ext cx="431829" cy="38590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6681" name="Line 6681"/>
            <p:cNvCxnSpPr/>
            <p:nvPr/>
          </p:nvCxnSpPr>
          <p:spPr>
            <a:xfrm flipH="1" flipV="1">
              <a:off x="6664080" y="1998772"/>
              <a:ext cx="419701" cy="20211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682" name="Line 6682"/>
            <p:cNvCxnSpPr/>
            <p:nvPr/>
          </p:nvCxnSpPr>
          <p:spPr>
            <a:xfrm flipH="1" flipV="0">
              <a:off x="6644542" y="1998772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683" name="Line 6683"/>
            <p:cNvCxnSpPr/>
            <p:nvPr/>
          </p:nvCxnSpPr>
          <p:spPr>
            <a:xfrm flipH="1" flipV="0">
              <a:off x="6322959" y="1998772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684" name="Line 6684"/>
            <p:cNvCxnSpPr/>
            <p:nvPr/>
          </p:nvCxnSpPr>
          <p:spPr>
            <a:xfrm flipH="1" flipV="1">
              <a:off x="6507042" y="1687695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685" name="Line 6685"/>
            <p:cNvCxnSpPr/>
            <p:nvPr/>
          </p:nvCxnSpPr>
          <p:spPr>
            <a:xfrm flipH="0" flipV="1">
              <a:off x="6664080" y="1766572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686" name="Line 6686"/>
            <p:cNvCxnSpPr/>
            <p:nvPr/>
          </p:nvCxnSpPr>
          <p:spPr>
            <a:xfrm flipH="0" flipV="1">
              <a:off x="7083781" y="1743177"/>
              <a:ext cx="86604" cy="4577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687" name="Line 6687"/>
            <p:cNvCxnSpPr/>
            <p:nvPr/>
          </p:nvCxnSpPr>
          <p:spPr>
            <a:xfrm flipH="1" flipV="0">
              <a:off x="6829264" y="1743177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688" name="Line 6688"/>
            <p:cNvCxnSpPr/>
            <p:nvPr/>
          </p:nvCxnSpPr>
          <p:spPr>
            <a:xfrm flipH="1" flipV="1">
              <a:off x="7013347" y="1432101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689" name="Line 6689"/>
            <p:cNvCxnSpPr/>
            <p:nvPr/>
          </p:nvCxnSpPr>
          <p:spPr>
            <a:xfrm flipH="0" flipV="1">
              <a:off x="7170385" y="1510977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690" name="Line 6690"/>
            <p:cNvCxnSpPr/>
            <p:nvPr/>
          </p:nvCxnSpPr>
          <p:spPr>
            <a:xfrm flipH="0" flipV="0">
              <a:off x="7170385" y="1743177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691" name="Line 6691"/>
            <p:cNvCxnSpPr/>
            <p:nvPr/>
          </p:nvCxnSpPr>
          <p:spPr>
            <a:xfrm flipH="0" flipV="1">
              <a:off x="7083781" y="2166077"/>
              <a:ext cx="464530" cy="348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692" name="Line 6692"/>
            <p:cNvCxnSpPr/>
            <p:nvPr/>
          </p:nvCxnSpPr>
          <p:spPr>
            <a:xfrm flipH="1" flipV="1">
              <a:off x="7391273" y="1855001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693" name="Line 6693"/>
            <p:cNvCxnSpPr/>
            <p:nvPr/>
          </p:nvCxnSpPr>
          <p:spPr>
            <a:xfrm flipH="0" flipV="1">
              <a:off x="7548312" y="1933877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694" name="Line 6694"/>
            <p:cNvCxnSpPr/>
            <p:nvPr/>
          </p:nvCxnSpPr>
          <p:spPr>
            <a:xfrm flipH="0" flipV="0">
              <a:off x="7548312" y="2166077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695" name="Line 6695"/>
            <p:cNvCxnSpPr/>
            <p:nvPr/>
          </p:nvCxnSpPr>
          <p:spPr>
            <a:xfrm flipH="1" flipV="0">
              <a:off x="7439391" y="2166077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696" name="Line 6696"/>
            <p:cNvCxnSpPr/>
            <p:nvPr/>
          </p:nvCxnSpPr>
          <p:spPr>
            <a:xfrm flipH="0" flipV="0">
              <a:off x="7083781" y="2200889"/>
              <a:ext cx="153855" cy="43969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697" name="Line 6697"/>
            <p:cNvCxnSpPr/>
            <p:nvPr/>
          </p:nvCxnSpPr>
          <p:spPr>
            <a:xfrm flipH="0" flipV="1">
              <a:off x="7237636" y="2408381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698" name="Line 6698"/>
            <p:cNvCxnSpPr/>
            <p:nvPr/>
          </p:nvCxnSpPr>
          <p:spPr>
            <a:xfrm flipH="0" flipV="0">
              <a:off x="7237636" y="2640581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699" name="Line 6699"/>
            <p:cNvCxnSpPr/>
            <p:nvPr/>
          </p:nvCxnSpPr>
          <p:spPr>
            <a:xfrm flipH="1" flipV="0">
              <a:off x="7128715" y="2640581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700" name="Line 6700"/>
            <p:cNvCxnSpPr/>
            <p:nvPr/>
          </p:nvCxnSpPr>
          <p:spPr>
            <a:xfrm flipH="1" flipV="1">
              <a:off x="6889717" y="2621042"/>
              <a:ext cx="347919" cy="195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701" name="Line 6701"/>
            <p:cNvCxnSpPr/>
            <p:nvPr/>
          </p:nvCxnSpPr>
          <p:spPr>
            <a:xfrm flipH="0" flipV="0">
              <a:off x="6651952" y="2586795"/>
              <a:ext cx="484522" cy="317235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6702" name="Line 6702"/>
            <p:cNvCxnSpPr/>
            <p:nvPr/>
          </p:nvCxnSpPr>
          <p:spPr>
            <a:xfrm flipH="0" flipV="1">
              <a:off x="7136475" y="2446318"/>
              <a:ext cx="86604" cy="4577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703" name="Line 6703"/>
            <p:cNvCxnSpPr/>
            <p:nvPr/>
          </p:nvCxnSpPr>
          <p:spPr>
            <a:xfrm flipH="1" flipV="0">
              <a:off x="6881957" y="2446318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704" name="Line 6704"/>
            <p:cNvCxnSpPr/>
            <p:nvPr/>
          </p:nvCxnSpPr>
          <p:spPr>
            <a:xfrm flipH="1" flipV="1">
              <a:off x="7066040" y="2135242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705" name="Line 6705"/>
            <p:cNvCxnSpPr/>
            <p:nvPr/>
          </p:nvCxnSpPr>
          <p:spPr>
            <a:xfrm flipH="0" flipV="1">
              <a:off x="7223078" y="2214118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706" name="Line 6706"/>
            <p:cNvCxnSpPr/>
            <p:nvPr/>
          </p:nvCxnSpPr>
          <p:spPr>
            <a:xfrm flipH="0" flipV="0">
              <a:off x="7223078" y="2446318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707" name="Line 6707"/>
            <p:cNvCxnSpPr/>
            <p:nvPr/>
          </p:nvCxnSpPr>
          <p:spPr>
            <a:xfrm flipH="0" flipV="1">
              <a:off x="7136475" y="2869218"/>
              <a:ext cx="464530" cy="348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708" name="Line 6708"/>
            <p:cNvCxnSpPr/>
            <p:nvPr/>
          </p:nvCxnSpPr>
          <p:spPr>
            <a:xfrm flipH="1" flipV="1">
              <a:off x="7443966" y="2558142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709" name="Line 6709"/>
            <p:cNvCxnSpPr/>
            <p:nvPr/>
          </p:nvCxnSpPr>
          <p:spPr>
            <a:xfrm flipH="0" flipV="1">
              <a:off x="7601005" y="2637018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710" name="Line 6710"/>
            <p:cNvCxnSpPr/>
            <p:nvPr/>
          </p:nvCxnSpPr>
          <p:spPr>
            <a:xfrm flipH="0" flipV="0">
              <a:off x="7601005" y="2869218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711" name="Line 6711"/>
            <p:cNvCxnSpPr/>
            <p:nvPr/>
          </p:nvCxnSpPr>
          <p:spPr>
            <a:xfrm flipH="1" flipV="0">
              <a:off x="7492084" y="2869218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712" name="Line 6712"/>
            <p:cNvCxnSpPr/>
            <p:nvPr/>
          </p:nvCxnSpPr>
          <p:spPr>
            <a:xfrm flipH="0" flipV="0">
              <a:off x="7136475" y="2904030"/>
              <a:ext cx="153855" cy="43969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713" name="Line 6713"/>
            <p:cNvCxnSpPr/>
            <p:nvPr/>
          </p:nvCxnSpPr>
          <p:spPr>
            <a:xfrm flipH="0" flipV="1">
              <a:off x="7290329" y="3111522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714" name="Line 6714"/>
            <p:cNvCxnSpPr/>
            <p:nvPr/>
          </p:nvCxnSpPr>
          <p:spPr>
            <a:xfrm flipH="0" flipV="0">
              <a:off x="7290329" y="3343722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715" name="Line 6715"/>
            <p:cNvCxnSpPr/>
            <p:nvPr/>
          </p:nvCxnSpPr>
          <p:spPr>
            <a:xfrm flipH="1" flipV="0">
              <a:off x="7181408" y="3343722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716" name="Line 6716"/>
            <p:cNvCxnSpPr/>
            <p:nvPr/>
          </p:nvCxnSpPr>
          <p:spPr>
            <a:xfrm flipH="1" flipV="1">
              <a:off x="6942410" y="3324183"/>
              <a:ext cx="347919" cy="195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717" name="Line 6717"/>
            <p:cNvCxnSpPr/>
            <p:nvPr/>
          </p:nvCxnSpPr>
          <p:spPr>
            <a:xfrm flipH="1" flipV="0">
              <a:off x="6751585" y="2904030"/>
              <a:ext cx="384889" cy="26241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718" name="Line 6718"/>
            <p:cNvCxnSpPr/>
            <p:nvPr/>
          </p:nvCxnSpPr>
          <p:spPr>
            <a:xfrm flipH="0" flipV="0">
              <a:off x="6751585" y="3166443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719" name="Line 6719"/>
            <p:cNvCxnSpPr/>
            <p:nvPr/>
          </p:nvCxnSpPr>
          <p:spPr>
            <a:xfrm flipH="1" flipV="0">
              <a:off x="6642664" y="3166443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720" name="Line 6720"/>
            <p:cNvCxnSpPr/>
            <p:nvPr/>
          </p:nvCxnSpPr>
          <p:spPr>
            <a:xfrm flipH="1" flipV="1">
              <a:off x="6403666" y="3146904"/>
              <a:ext cx="347919" cy="195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721" name="Line 6721"/>
            <p:cNvCxnSpPr/>
            <p:nvPr/>
          </p:nvCxnSpPr>
          <p:spPr>
            <a:xfrm flipH="1" flipV="1">
              <a:off x="6680410" y="2825322"/>
              <a:ext cx="71175" cy="3411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722" name="Line 6722"/>
            <p:cNvCxnSpPr/>
            <p:nvPr/>
          </p:nvCxnSpPr>
          <p:spPr>
            <a:xfrm flipH="1" flipV="0">
              <a:off x="6470931" y="2586795"/>
              <a:ext cx="181022" cy="550119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6723" name="Line 6723"/>
            <p:cNvCxnSpPr/>
            <p:nvPr/>
          </p:nvCxnSpPr>
          <p:spPr>
            <a:xfrm flipH="0" flipV="1">
              <a:off x="6470931" y="3102102"/>
              <a:ext cx="464530" cy="348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724" name="Line 6724"/>
            <p:cNvCxnSpPr/>
            <p:nvPr/>
          </p:nvCxnSpPr>
          <p:spPr>
            <a:xfrm flipH="1" flipV="1">
              <a:off x="6778422" y="2791026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725" name="Line 6725"/>
            <p:cNvCxnSpPr/>
            <p:nvPr/>
          </p:nvCxnSpPr>
          <p:spPr>
            <a:xfrm flipH="0" flipV="1">
              <a:off x="6935461" y="2869902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726" name="Line 6726"/>
            <p:cNvCxnSpPr/>
            <p:nvPr/>
          </p:nvCxnSpPr>
          <p:spPr>
            <a:xfrm flipH="0" flipV="0">
              <a:off x="6935461" y="3102102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727" name="Line 6727"/>
            <p:cNvCxnSpPr/>
            <p:nvPr/>
          </p:nvCxnSpPr>
          <p:spPr>
            <a:xfrm flipH="1" flipV="0">
              <a:off x="6826540" y="3102102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728" name="Line 6728"/>
            <p:cNvCxnSpPr/>
            <p:nvPr/>
          </p:nvCxnSpPr>
          <p:spPr>
            <a:xfrm flipH="0" flipV="0">
              <a:off x="6470931" y="3136914"/>
              <a:ext cx="153855" cy="43969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729" name="Line 6729"/>
            <p:cNvCxnSpPr/>
            <p:nvPr/>
          </p:nvCxnSpPr>
          <p:spPr>
            <a:xfrm flipH="0" flipV="1">
              <a:off x="6624785" y="3344406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730" name="Line 6730"/>
            <p:cNvCxnSpPr/>
            <p:nvPr/>
          </p:nvCxnSpPr>
          <p:spPr>
            <a:xfrm flipH="0" flipV="0">
              <a:off x="6624785" y="3576606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731" name="Line 6731"/>
            <p:cNvCxnSpPr/>
            <p:nvPr/>
          </p:nvCxnSpPr>
          <p:spPr>
            <a:xfrm flipH="1" flipV="0">
              <a:off x="6515864" y="3576606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732" name="Line 6732"/>
            <p:cNvCxnSpPr/>
            <p:nvPr/>
          </p:nvCxnSpPr>
          <p:spPr>
            <a:xfrm flipH="1" flipV="1">
              <a:off x="6276866" y="3557067"/>
              <a:ext cx="347919" cy="195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733" name="Line 6733"/>
            <p:cNvCxnSpPr/>
            <p:nvPr/>
          </p:nvCxnSpPr>
          <p:spPr>
            <a:xfrm flipH="1" flipV="0">
              <a:off x="6086041" y="3136914"/>
              <a:ext cx="384889" cy="26241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734" name="Line 6734"/>
            <p:cNvCxnSpPr/>
            <p:nvPr/>
          </p:nvCxnSpPr>
          <p:spPr>
            <a:xfrm flipH="0" flipV="0">
              <a:off x="6086041" y="3399327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735" name="Line 6735"/>
            <p:cNvCxnSpPr/>
            <p:nvPr/>
          </p:nvCxnSpPr>
          <p:spPr>
            <a:xfrm flipH="1" flipV="0">
              <a:off x="5977120" y="3399327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736" name="Line 6736"/>
            <p:cNvCxnSpPr/>
            <p:nvPr/>
          </p:nvCxnSpPr>
          <p:spPr>
            <a:xfrm flipH="1" flipV="1">
              <a:off x="5738122" y="3379788"/>
              <a:ext cx="347919" cy="195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737" name="Line 6737"/>
            <p:cNvCxnSpPr/>
            <p:nvPr/>
          </p:nvCxnSpPr>
          <p:spPr>
            <a:xfrm flipH="1" flipV="1">
              <a:off x="6014866" y="3058206"/>
              <a:ext cx="71175" cy="3411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738" name="Line 6738"/>
            <p:cNvCxnSpPr/>
            <p:nvPr/>
          </p:nvCxnSpPr>
          <p:spPr>
            <a:xfrm flipH="1" flipV="1">
              <a:off x="6117842" y="2833057"/>
              <a:ext cx="353088" cy="30385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739" name="Line 6739"/>
            <p:cNvCxnSpPr/>
            <p:nvPr/>
          </p:nvCxnSpPr>
          <p:spPr>
            <a:xfrm flipH="1" flipV="0">
              <a:off x="6008921" y="2833057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740" name="Line 6740"/>
            <p:cNvCxnSpPr/>
            <p:nvPr/>
          </p:nvCxnSpPr>
          <p:spPr>
            <a:xfrm flipH="1" flipV="1">
              <a:off x="5769923" y="2813518"/>
              <a:ext cx="347919" cy="195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741" name="Line 6741"/>
            <p:cNvCxnSpPr/>
            <p:nvPr/>
          </p:nvCxnSpPr>
          <p:spPr>
            <a:xfrm flipH="1" flipV="1">
              <a:off x="6046667" y="2491936"/>
              <a:ext cx="71175" cy="3411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742" name="Line 6742"/>
            <p:cNvCxnSpPr/>
            <p:nvPr/>
          </p:nvCxnSpPr>
          <p:spPr>
            <a:xfrm flipH="0" flipV="1">
              <a:off x="6117842" y="2676018"/>
              <a:ext cx="311076" cy="1570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743" name="Line 6743"/>
            <p:cNvCxnSpPr/>
            <p:nvPr/>
          </p:nvCxnSpPr>
          <p:spPr>
            <a:xfrm flipH="0" flipV="0">
              <a:off x="5984225" y="2636834"/>
              <a:ext cx="221155" cy="632024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6744" name="Line 6744"/>
            <p:cNvCxnSpPr/>
            <p:nvPr/>
          </p:nvCxnSpPr>
          <p:spPr>
            <a:xfrm flipH="0" flipV="1">
              <a:off x="6205380" y="2882952"/>
              <a:ext cx="431829" cy="38590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6745" name="Line 6745"/>
            <p:cNvCxnSpPr/>
            <p:nvPr/>
          </p:nvCxnSpPr>
          <p:spPr>
            <a:xfrm flipH="1" flipV="1">
              <a:off x="6217508" y="2680835"/>
              <a:ext cx="419701" cy="20211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746" name="Line 6746"/>
            <p:cNvCxnSpPr/>
            <p:nvPr/>
          </p:nvCxnSpPr>
          <p:spPr>
            <a:xfrm flipH="1" flipV="0">
              <a:off x="6197969" y="2680835"/>
              <a:ext cx="19539" cy="34791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747" name="Line 6747"/>
            <p:cNvCxnSpPr/>
            <p:nvPr/>
          </p:nvCxnSpPr>
          <p:spPr>
            <a:xfrm flipH="1" flipV="0">
              <a:off x="5876387" y="2680835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748" name="Line 6748"/>
            <p:cNvCxnSpPr/>
            <p:nvPr/>
          </p:nvCxnSpPr>
          <p:spPr>
            <a:xfrm flipH="1" flipV="1">
              <a:off x="6060469" y="2369759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749" name="Line 6749"/>
            <p:cNvCxnSpPr/>
            <p:nvPr/>
          </p:nvCxnSpPr>
          <p:spPr>
            <a:xfrm flipH="0" flipV="1">
              <a:off x="6217508" y="2448635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750" name="Line 6750"/>
            <p:cNvCxnSpPr/>
            <p:nvPr/>
          </p:nvCxnSpPr>
          <p:spPr>
            <a:xfrm flipH="0" flipV="1">
              <a:off x="6637209" y="2425241"/>
              <a:ext cx="86604" cy="4577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751" name="Line 6751"/>
            <p:cNvCxnSpPr/>
            <p:nvPr/>
          </p:nvCxnSpPr>
          <p:spPr>
            <a:xfrm flipH="1" flipV="0">
              <a:off x="6382691" y="2425241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752" name="Line 6752"/>
            <p:cNvCxnSpPr/>
            <p:nvPr/>
          </p:nvCxnSpPr>
          <p:spPr>
            <a:xfrm flipH="1" flipV="1">
              <a:off x="6566774" y="2114165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753" name="Line 6753"/>
            <p:cNvCxnSpPr/>
            <p:nvPr/>
          </p:nvCxnSpPr>
          <p:spPr>
            <a:xfrm flipH="0" flipV="1">
              <a:off x="6723812" y="2193041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754" name="Line 6754"/>
            <p:cNvCxnSpPr/>
            <p:nvPr/>
          </p:nvCxnSpPr>
          <p:spPr>
            <a:xfrm flipH="0" flipV="0">
              <a:off x="6723812" y="2425241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755" name="Line 6755"/>
            <p:cNvCxnSpPr/>
            <p:nvPr/>
          </p:nvCxnSpPr>
          <p:spPr>
            <a:xfrm flipH="0" flipV="1">
              <a:off x="6637209" y="2848141"/>
              <a:ext cx="464530" cy="348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756" name="Line 6756"/>
            <p:cNvCxnSpPr/>
            <p:nvPr/>
          </p:nvCxnSpPr>
          <p:spPr>
            <a:xfrm flipH="1" flipV="1">
              <a:off x="6944700" y="2537065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757" name="Line 6757"/>
            <p:cNvCxnSpPr/>
            <p:nvPr/>
          </p:nvCxnSpPr>
          <p:spPr>
            <a:xfrm flipH="0" flipV="1">
              <a:off x="7101739" y="2615941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758" name="Line 6758"/>
            <p:cNvCxnSpPr/>
            <p:nvPr/>
          </p:nvCxnSpPr>
          <p:spPr>
            <a:xfrm flipH="0" flipV="0">
              <a:off x="7101739" y="2848141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759" name="Line 6759"/>
            <p:cNvCxnSpPr/>
            <p:nvPr/>
          </p:nvCxnSpPr>
          <p:spPr>
            <a:xfrm flipH="1" flipV="0">
              <a:off x="6992818" y="2848141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760" name="Line 6760"/>
            <p:cNvCxnSpPr/>
            <p:nvPr/>
          </p:nvCxnSpPr>
          <p:spPr>
            <a:xfrm flipH="0" flipV="0">
              <a:off x="6637209" y="2882952"/>
              <a:ext cx="153855" cy="43969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761" name="Line 6761"/>
            <p:cNvCxnSpPr/>
            <p:nvPr/>
          </p:nvCxnSpPr>
          <p:spPr>
            <a:xfrm flipH="0" flipV="1">
              <a:off x="6791063" y="3090444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762" name="Line 6762"/>
            <p:cNvCxnSpPr/>
            <p:nvPr/>
          </p:nvCxnSpPr>
          <p:spPr>
            <a:xfrm flipH="0" flipV="0">
              <a:off x="6791063" y="3322644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763" name="Line 6763"/>
            <p:cNvCxnSpPr/>
            <p:nvPr/>
          </p:nvCxnSpPr>
          <p:spPr>
            <a:xfrm flipH="1" flipV="0">
              <a:off x="6682142" y="3322644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764" name="Line 6764"/>
            <p:cNvCxnSpPr/>
            <p:nvPr/>
          </p:nvCxnSpPr>
          <p:spPr>
            <a:xfrm flipH="1" flipV="1">
              <a:off x="6443144" y="3303106"/>
              <a:ext cx="347919" cy="195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765" name="Line 6765"/>
            <p:cNvCxnSpPr/>
            <p:nvPr/>
          </p:nvCxnSpPr>
          <p:spPr>
            <a:xfrm flipH="0" flipV="0">
              <a:off x="6205380" y="3268858"/>
              <a:ext cx="484522" cy="317235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6766" name="Line 6766"/>
            <p:cNvCxnSpPr/>
            <p:nvPr/>
          </p:nvCxnSpPr>
          <p:spPr>
            <a:xfrm flipH="0" flipV="1">
              <a:off x="6689902" y="3128382"/>
              <a:ext cx="86604" cy="4577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767" name="Line 6767"/>
            <p:cNvCxnSpPr/>
            <p:nvPr/>
          </p:nvCxnSpPr>
          <p:spPr>
            <a:xfrm flipH="1" flipV="0">
              <a:off x="6435385" y="3128382"/>
              <a:ext cx="341121" cy="7117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768" name="Line 6768"/>
            <p:cNvCxnSpPr/>
            <p:nvPr/>
          </p:nvCxnSpPr>
          <p:spPr>
            <a:xfrm flipH="1" flipV="1">
              <a:off x="6619467" y="2817305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769" name="Line 6769"/>
            <p:cNvCxnSpPr/>
            <p:nvPr/>
          </p:nvCxnSpPr>
          <p:spPr>
            <a:xfrm flipH="0" flipV="1">
              <a:off x="6776506" y="2896182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770" name="Line 6770"/>
            <p:cNvCxnSpPr/>
            <p:nvPr/>
          </p:nvCxnSpPr>
          <p:spPr>
            <a:xfrm flipH="0" flipV="0">
              <a:off x="6776506" y="3128382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771" name="Line 6771"/>
            <p:cNvCxnSpPr/>
            <p:nvPr/>
          </p:nvCxnSpPr>
          <p:spPr>
            <a:xfrm flipH="0" flipV="1">
              <a:off x="6689902" y="3551282"/>
              <a:ext cx="464530" cy="348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772" name="Line 6772"/>
            <p:cNvCxnSpPr/>
            <p:nvPr/>
          </p:nvCxnSpPr>
          <p:spPr>
            <a:xfrm flipH="1" flipV="1">
              <a:off x="6997394" y="3240206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773" name="Line 6773"/>
            <p:cNvCxnSpPr/>
            <p:nvPr/>
          </p:nvCxnSpPr>
          <p:spPr>
            <a:xfrm flipH="0" flipV="1">
              <a:off x="7154432" y="3319082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774" name="Line 6774"/>
            <p:cNvCxnSpPr/>
            <p:nvPr/>
          </p:nvCxnSpPr>
          <p:spPr>
            <a:xfrm flipH="0" flipV="0">
              <a:off x="7154432" y="3551282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775" name="Line 6775"/>
            <p:cNvCxnSpPr/>
            <p:nvPr/>
          </p:nvCxnSpPr>
          <p:spPr>
            <a:xfrm flipH="1" flipV="0">
              <a:off x="7045511" y="3551282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776" name="Line 6776"/>
            <p:cNvCxnSpPr/>
            <p:nvPr/>
          </p:nvCxnSpPr>
          <p:spPr>
            <a:xfrm flipH="0" flipV="0">
              <a:off x="6689902" y="3586093"/>
              <a:ext cx="153855" cy="43969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777" name="Line 6777"/>
            <p:cNvCxnSpPr/>
            <p:nvPr/>
          </p:nvCxnSpPr>
          <p:spPr>
            <a:xfrm flipH="0" flipV="1">
              <a:off x="6843757" y="3793585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778" name="Line 6778"/>
            <p:cNvCxnSpPr/>
            <p:nvPr/>
          </p:nvCxnSpPr>
          <p:spPr>
            <a:xfrm flipH="0" flipV="0">
              <a:off x="6843757" y="4025785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779" name="Line 6779"/>
            <p:cNvCxnSpPr/>
            <p:nvPr/>
          </p:nvCxnSpPr>
          <p:spPr>
            <a:xfrm flipH="1" flipV="0">
              <a:off x="6734836" y="4025785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780" name="Line 6780"/>
            <p:cNvCxnSpPr/>
            <p:nvPr/>
          </p:nvCxnSpPr>
          <p:spPr>
            <a:xfrm flipH="1" flipV="1">
              <a:off x="6495838" y="4006247"/>
              <a:ext cx="347919" cy="195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781" name="Line 6781"/>
            <p:cNvCxnSpPr/>
            <p:nvPr/>
          </p:nvCxnSpPr>
          <p:spPr>
            <a:xfrm flipH="1" flipV="0">
              <a:off x="6305013" y="3586093"/>
              <a:ext cx="384889" cy="26241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782" name="Line 6782"/>
            <p:cNvCxnSpPr/>
            <p:nvPr/>
          </p:nvCxnSpPr>
          <p:spPr>
            <a:xfrm flipH="0" flipV="0">
              <a:off x="6305013" y="3848506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783" name="Line 6783"/>
            <p:cNvCxnSpPr/>
            <p:nvPr/>
          </p:nvCxnSpPr>
          <p:spPr>
            <a:xfrm flipH="1" flipV="0">
              <a:off x="6196092" y="3848506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784" name="Line 6784"/>
            <p:cNvCxnSpPr/>
            <p:nvPr/>
          </p:nvCxnSpPr>
          <p:spPr>
            <a:xfrm flipH="1" flipV="1">
              <a:off x="5957093" y="3828968"/>
              <a:ext cx="347919" cy="195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785" name="Line 6785"/>
            <p:cNvCxnSpPr/>
            <p:nvPr/>
          </p:nvCxnSpPr>
          <p:spPr>
            <a:xfrm flipH="1" flipV="1">
              <a:off x="6233837" y="3507385"/>
              <a:ext cx="71175" cy="3411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786" name="Line 6786"/>
            <p:cNvCxnSpPr/>
            <p:nvPr/>
          </p:nvCxnSpPr>
          <p:spPr>
            <a:xfrm flipH="1" flipV="0">
              <a:off x="6024358" y="3268858"/>
              <a:ext cx="181022" cy="550119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6787" name="Line 6787"/>
            <p:cNvCxnSpPr/>
            <p:nvPr/>
          </p:nvCxnSpPr>
          <p:spPr>
            <a:xfrm flipH="0" flipV="1">
              <a:off x="6024358" y="3784166"/>
              <a:ext cx="464530" cy="3481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788" name="Line 6788"/>
            <p:cNvCxnSpPr/>
            <p:nvPr/>
          </p:nvCxnSpPr>
          <p:spPr>
            <a:xfrm flipH="1" flipV="1">
              <a:off x="6331850" y="3473089"/>
              <a:ext cx="157039" cy="31107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789" name="Line 6789"/>
            <p:cNvCxnSpPr/>
            <p:nvPr/>
          </p:nvCxnSpPr>
          <p:spPr>
            <a:xfrm flipH="0" flipV="1">
              <a:off x="6488888" y="3551966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790" name="Line 6790"/>
            <p:cNvCxnSpPr/>
            <p:nvPr/>
          </p:nvCxnSpPr>
          <p:spPr>
            <a:xfrm flipH="0" flipV="0">
              <a:off x="6488888" y="3784166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791" name="Line 6791"/>
            <p:cNvCxnSpPr/>
            <p:nvPr/>
          </p:nvCxnSpPr>
          <p:spPr>
            <a:xfrm flipH="1" flipV="0">
              <a:off x="6379967" y="3784166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792" name="Line 6792"/>
            <p:cNvCxnSpPr/>
            <p:nvPr/>
          </p:nvCxnSpPr>
          <p:spPr>
            <a:xfrm flipH="0" flipV="0">
              <a:off x="6024358" y="3818977"/>
              <a:ext cx="153855" cy="43969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793" name="Line 6793"/>
            <p:cNvCxnSpPr/>
            <p:nvPr/>
          </p:nvCxnSpPr>
          <p:spPr>
            <a:xfrm flipH="0" flipV="1">
              <a:off x="6178213" y="4026469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794" name="Line 6794"/>
            <p:cNvCxnSpPr/>
            <p:nvPr/>
          </p:nvCxnSpPr>
          <p:spPr>
            <a:xfrm flipH="0" flipV="0">
              <a:off x="6178213" y="4258669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795" name="Line 6795"/>
            <p:cNvCxnSpPr/>
            <p:nvPr/>
          </p:nvCxnSpPr>
          <p:spPr>
            <a:xfrm flipH="1" flipV="0">
              <a:off x="6069292" y="4258669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796" name="Line 6796"/>
            <p:cNvCxnSpPr/>
            <p:nvPr/>
          </p:nvCxnSpPr>
          <p:spPr>
            <a:xfrm flipH="1" flipV="1">
              <a:off x="5830294" y="4239131"/>
              <a:ext cx="347919" cy="195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797" name="Line 6797"/>
            <p:cNvCxnSpPr/>
            <p:nvPr/>
          </p:nvCxnSpPr>
          <p:spPr>
            <a:xfrm flipH="1" flipV="0">
              <a:off x="5639469" y="3818977"/>
              <a:ext cx="384889" cy="26241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798" name="Line 6798"/>
            <p:cNvCxnSpPr/>
            <p:nvPr/>
          </p:nvCxnSpPr>
          <p:spPr>
            <a:xfrm flipH="0" flipV="0">
              <a:off x="5639469" y="4081390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799" name="Line 6799"/>
            <p:cNvCxnSpPr/>
            <p:nvPr/>
          </p:nvCxnSpPr>
          <p:spPr>
            <a:xfrm flipH="1" flipV="0">
              <a:off x="5530547" y="4081390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800" name="Line 6800"/>
            <p:cNvCxnSpPr/>
            <p:nvPr/>
          </p:nvCxnSpPr>
          <p:spPr>
            <a:xfrm flipH="1" flipV="1">
              <a:off x="5291549" y="4061852"/>
              <a:ext cx="347919" cy="195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801" name="Line 6801"/>
            <p:cNvCxnSpPr/>
            <p:nvPr/>
          </p:nvCxnSpPr>
          <p:spPr>
            <a:xfrm flipH="1" flipV="1">
              <a:off x="5568293" y="3740269"/>
              <a:ext cx="71175" cy="3411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802" name="Line 6802"/>
            <p:cNvCxnSpPr/>
            <p:nvPr/>
          </p:nvCxnSpPr>
          <p:spPr>
            <a:xfrm flipH="1" flipV="1">
              <a:off x="5671270" y="3515120"/>
              <a:ext cx="353088" cy="30385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803" name="Line 6803"/>
            <p:cNvCxnSpPr/>
            <p:nvPr/>
          </p:nvCxnSpPr>
          <p:spPr>
            <a:xfrm flipH="1" flipV="0">
              <a:off x="5562349" y="3515120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804" name="Line 6804"/>
            <p:cNvCxnSpPr/>
            <p:nvPr/>
          </p:nvCxnSpPr>
          <p:spPr>
            <a:xfrm flipH="1" flipV="1">
              <a:off x="5323350" y="3495582"/>
              <a:ext cx="347919" cy="195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805" name="Line 6805"/>
            <p:cNvCxnSpPr/>
            <p:nvPr/>
          </p:nvCxnSpPr>
          <p:spPr>
            <a:xfrm flipH="1" flipV="1">
              <a:off x="5600094" y="3173999"/>
              <a:ext cx="71175" cy="3411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806" name="Line 6806"/>
            <p:cNvCxnSpPr/>
            <p:nvPr/>
          </p:nvCxnSpPr>
          <p:spPr>
            <a:xfrm flipH="0" flipV="1">
              <a:off x="5671270" y="3358082"/>
              <a:ext cx="311076" cy="1570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807" name="Line 6807"/>
            <p:cNvCxnSpPr/>
            <p:nvPr/>
          </p:nvCxnSpPr>
          <p:spPr>
            <a:xfrm flipH="1" flipV="1">
              <a:off x="5627154" y="3236386"/>
              <a:ext cx="578226" cy="32472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6808" name="Line 6808"/>
            <p:cNvCxnSpPr/>
            <p:nvPr/>
          </p:nvCxnSpPr>
          <p:spPr>
            <a:xfrm flipH="0" flipV="0">
              <a:off x="5627154" y="3236386"/>
              <a:ext cx="153855" cy="43969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809" name="Line 6809"/>
            <p:cNvCxnSpPr/>
            <p:nvPr/>
          </p:nvCxnSpPr>
          <p:spPr>
            <a:xfrm flipH="0" flipV="1">
              <a:off x="5781009" y="3443878"/>
              <a:ext cx="259832" cy="23220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810" name="Line 6810"/>
            <p:cNvCxnSpPr/>
            <p:nvPr/>
          </p:nvCxnSpPr>
          <p:spPr>
            <a:xfrm flipH="0" flipV="0">
              <a:off x="5781009" y="3676078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811" name="Line 6811"/>
            <p:cNvCxnSpPr/>
            <p:nvPr/>
          </p:nvCxnSpPr>
          <p:spPr>
            <a:xfrm flipH="1" flipV="0">
              <a:off x="5672088" y="3676078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812" name="Line 6812"/>
            <p:cNvCxnSpPr/>
            <p:nvPr/>
          </p:nvCxnSpPr>
          <p:spPr>
            <a:xfrm flipH="1" flipV="1">
              <a:off x="5433089" y="3656539"/>
              <a:ext cx="347919" cy="195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813" name="Line 6813"/>
            <p:cNvCxnSpPr/>
            <p:nvPr/>
          </p:nvCxnSpPr>
          <p:spPr>
            <a:xfrm flipH="1" flipV="0">
              <a:off x="5242264" y="3236386"/>
              <a:ext cx="384889" cy="26241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814" name="Line 6814"/>
            <p:cNvCxnSpPr/>
            <p:nvPr/>
          </p:nvCxnSpPr>
          <p:spPr>
            <a:xfrm flipH="0" flipV="0">
              <a:off x="5242264" y="3498799"/>
              <a:ext cx="291537" cy="19088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815" name="Line 6815"/>
            <p:cNvCxnSpPr/>
            <p:nvPr/>
          </p:nvCxnSpPr>
          <p:spPr>
            <a:xfrm flipH="1" flipV="0">
              <a:off x="5133343" y="3498799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816" name="Line 6816"/>
            <p:cNvCxnSpPr/>
            <p:nvPr/>
          </p:nvCxnSpPr>
          <p:spPr>
            <a:xfrm flipH="1" flipV="1">
              <a:off x="4894345" y="3479260"/>
              <a:ext cx="347919" cy="195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817" name="Line 6817"/>
            <p:cNvCxnSpPr/>
            <p:nvPr/>
          </p:nvCxnSpPr>
          <p:spPr>
            <a:xfrm flipH="1" flipV="1">
              <a:off x="5171089" y="3157678"/>
              <a:ext cx="71175" cy="3411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818" name="Line 6818"/>
            <p:cNvCxnSpPr/>
            <p:nvPr/>
          </p:nvCxnSpPr>
          <p:spPr>
            <a:xfrm flipH="1" flipV="1">
              <a:off x="5274065" y="2932529"/>
              <a:ext cx="353088" cy="30385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819" name="Line 6819"/>
            <p:cNvCxnSpPr/>
            <p:nvPr/>
          </p:nvCxnSpPr>
          <p:spPr>
            <a:xfrm flipH="1" flipV="0">
              <a:off x="5165144" y="2932529"/>
              <a:ext cx="108921" cy="33100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820" name="Line 6820"/>
            <p:cNvCxnSpPr/>
            <p:nvPr/>
          </p:nvCxnSpPr>
          <p:spPr>
            <a:xfrm flipH="1" flipV="1">
              <a:off x="4926146" y="2912990"/>
              <a:ext cx="347919" cy="195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821" name="Line 6821"/>
            <p:cNvCxnSpPr/>
            <p:nvPr/>
          </p:nvCxnSpPr>
          <p:spPr>
            <a:xfrm flipH="1" flipV="1">
              <a:off x="5202890" y="2591408"/>
              <a:ext cx="71175" cy="3411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822" name="Line 6822"/>
            <p:cNvCxnSpPr/>
            <p:nvPr/>
          </p:nvCxnSpPr>
          <p:spPr>
            <a:xfrm flipH="0" flipV="1">
              <a:off x="5274065" y="2775491"/>
              <a:ext cx="311076" cy="1570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823" name="Line 6823"/>
            <p:cNvCxnSpPr/>
            <p:nvPr/>
          </p:nvCxnSpPr>
          <p:spPr>
            <a:xfrm flipH="0" flipV="1">
              <a:off x="5627154" y="2816685"/>
              <a:ext cx="202117" cy="419701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824" name="Line 6824"/>
            <p:cNvCxnSpPr/>
            <p:nvPr/>
          </p:nvCxnSpPr>
          <p:spPr>
            <a:xfrm flipH="1" flipV="1">
              <a:off x="5481352" y="2797146"/>
              <a:ext cx="347919" cy="195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825" name="Line 6825"/>
            <p:cNvCxnSpPr/>
            <p:nvPr/>
          </p:nvCxnSpPr>
          <p:spPr>
            <a:xfrm flipH="1" flipV="1">
              <a:off x="5758096" y="2475564"/>
              <a:ext cx="71175" cy="3411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826" name="Line 6826"/>
            <p:cNvCxnSpPr/>
            <p:nvPr/>
          </p:nvCxnSpPr>
          <p:spPr>
            <a:xfrm flipH="0" flipV="1">
              <a:off x="5829271" y="2659647"/>
              <a:ext cx="311076" cy="157039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827" name="Line 6827"/>
            <p:cNvCxnSpPr/>
            <p:nvPr/>
          </p:nvCxnSpPr>
          <p:spPr>
            <a:xfrm flipH="0" flipV="0">
              <a:off x="5829271" y="2816685"/>
              <a:ext cx="232200" cy="2598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828" name="Line 6828"/>
            <p:cNvCxnSpPr/>
            <p:nvPr/>
          </p:nvCxnSpPr>
          <p:spPr>
            <a:xfrm flipH="1" flipV="1">
              <a:off x="5935845" y="2727052"/>
              <a:ext cx="160215" cy="701948"/>
            </a:xfrm>
            <a:prstGeom prst="line">
              <a:avLst/>
            </a:prstGeom>
            <a:ln w="1270">
              <a:solidFill>
                <a:srgbClr val="ff0000"/>
              </a:solidFill>
              <a:prstDash val="solid"/>
            </a:ln>
          </p:spPr>
        </p:cxnSp>
        <p:cxnSp>
          <p:nvCxnSpPr>
            <p:cNvPr id="6829" name="Line 6829"/>
            <p:cNvCxnSpPr/>
            <p:nvPr/>
          </p:nvCxnSpPr>
          <p:spPr>
            <a:xfrm flipH="1" flipV="0">
              <a:off x="5348641" y="2727052"/>
              <a:ext cx="587204" cy="416643"/>
            </a:xfrm>
            <a:prstGeom prst="line">
              <a:avLst/>
            </a:prstGeom>
            <a:ln w="1270">
              <a:solidFill>
                <a:srgbClr val="ff3300">
                  <a:alpha val="97222"/>
                </a:srgbClr>
              </a:solidFill>
              <a:prstDash val="solid"/>
            </a:ln>
          </p:spPr>
        </p:cxnSp>
        <p:cxnSp>
          <p:nvCxnSpPr>
            <p:cNvPr id="6830" name="Line 6830"/>
            <p:cNvCxnSpPr/>
            <p:nvPr/>
          </p:nvCxnSpPr>
          <p:spPr>
            <a:xfrm flipH="0" flipV="0">
              <a:off x="5348641" y="3143695"/>
              <a:ext cx="566967" cy="356249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6831" name="Line 6831"/>
            <p:cNvCxnSpPr/>
            <p:nvPr/>
          </p:nvCxnSpPr>
          <p:spPr>
            <a:xfrm flipH="0" flipV="1">
              <a:off x="5915608" y="2928989"/>
              <a:ext cx="97009" cy="570954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6832" name="Line 6832"/>
            <p:cNvCxnSpPr/>
            <p:nvPr/>
          </p:nvCxnSpPr>
          <p:spPr>
            <a:xfrm flipH="1" flipV="0">
              <a:off x="5558463" y="2928989"/>
              <a:ext cx="454154" cy="10365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833" name="Line 6833"/>
            <p:cNvCxnSpPr/>
            <p:nvPr/>
          </p:nvCxnSpPr>
          <p:spPr>
            <a:xfrm flipH="0" flipV="0">
              <a:off x="5558463" y="3032647"/>
              <a:ext cx="201648" cy="28419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834" name="Line 6834"/>
            <p:cNvCxnSpPr/>
            <p:nvPr/>
          </p:nvCxnSpPr>
          <p:spPr>
            <a:xfrm flipH="1" flipV="0">
              <a:off x="5336141" y="3032647"/>
              <a:ext cx="222322" cy="2683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835" name="Line 6835"/>
            <p:cNvCxnSpPr/>
            <p:nvPr/>
          </p:nvCxnSpPr>
          <p:spPr>
            <a:xfrm flipH="1" flipV="1">
              <a:off x="5241733" y="2887350"/>
              <a:ext cx="316730" cy="14529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836" name="Line 6836"/>
            <p:cNvCxnSpPr/>
            <p:nvPr/>
          </p:nvCxnSpPr>
          <p:spPr>
            <a:xfrm flipH="0" flipV="1">
              <a:off x="5558463" y="2689103"/>
              <a:ext cx="58370" cy="34354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837" name="Line 6837"/>
            <p:cNvCxnSpPr/>
            <p:nvPr/>
          </p:nvCxnSpPr>
          <p:spPr>
            <a:xfrm flipH="1" flipV="1">
              <a:off x="5794948" y="2517139"/>
              <a:ext cx="217669" cy="41185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838" name="Line 6838"/>
            <p:cNvCxnSpPr/>
            <p:nvPr/>
          </p:nvCxnSpPr>
          <p:spPr>
            <a:xfrm flipH="1" flipV="0">
              <a:off x="5572625" y="2517139"/>
              <a:ext cx="222322" cy="2683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839" name="Line 6839"/>
            <p:cNvCxnSpPr/>
            <p:nvPr/>
          </p:nvCxnSpPr>
          <p:spPr>
            <a:xfrm flipH="1" flipV="1">
              <a:off x="5478217" y="2371842"/>
              <a:ext cx="316730" cy="14529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840" name="Line 6840"/>
            <p:cNvCxnSpPr/>
            <p:nvPr/>
          </p:nvCxnSpPr>
          <p:spPr>
            <a:xfrm flipH="0" flipV="1">
              <a:off x="5794948" y="2173596"/>
              <a:ext cx="58370" cy="34354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841" name="Line 6841"/>
            <p:cNvCxnSpPr/>
            <p:nvPr/>
          </p:nvCxnSpPr>
          <p:spPr>
            <a:xfrm flipH="0" flipV="1">
              <a:off x="5794948" y="2484605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842" name="Line 6842"/>
            <p:cNvCxnSpPr/>
            <p:nvPr/>
          </p:nvCxnSpPr>
          <p:spPr>
            <a:xfrm flipH="0" flipV="1">
              <a:off x="6012617" y="2612143"/>
              <a:ext cx="341480" cy="31684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843" name="Line 6843"/>
            <p:cNvCxnSpPr/>
            <p:nvPr/>
          </p:nvCxnSpPr>
          <p:spPr>
            <a:xfrm flipH="1" flipV="1">
              <a:off x="6037366" y="2466845"/>
              <a:ext cx="316730" cy="14529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844" name="Line 6844"/>
            <p:cNvCxnSpPr/>
            <p:nvPr/>
          </p:nvCxnSpPr>
          <p:spPr>
            <a:xfrm flipH="0" flipV="1">
              <a:off x="6354096" y="2268599"/>
              <a:ext cx="58370" cy="34354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845" name="Line 6845"/>
            <p:cNvCxnSpPr/>
            <p:nvPr/>
          </p:nvCxnSpPr>
          <p:spPr>
            <a:xfrm flipH="0" flipV="1">
              <a:off x="6354096" y="2579608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846" name="Line 6846"/>
            <p:cNvCxnSpPr/>
            <p:nvPr/>
          </p:nvCxnSpPr>
          <p:spPr>
            <a:xfrm flipH="0" flipV="0">
              <a:off x="6354096" y="2612143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847" name="Line 6847"/>
            <p:cNvCxnSpPr/>
            <p:nvPr/>
          </p:nvCxnSpPr>
          <p:spPr>
            <a:xfrm flipH="0" flipV="0">
              <a:off x="6012617" y="2928989"/>
              <a:ext cx="394432" cy="24783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848" name="Line 6848"/>
            <p:cNvCxnSpPr/>
            <p:nvPr/>
          </p:nvCxnSpPr>
          <p:spPr>
            <a:xfrm flipH="0" flipV="1">
              <a:off x="6407049" y="2833284"/>
              <a:ext cx="58370" cy="34354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849" name="Line 6849"/>
            <p:cNvCxnSpPr/>
            <p:nvPr/>
          </p:nvCxnSpPr>
          <p:spPr>
            <a:xfrm flipH="0" flipV="1">
              <a:off x="6407049" y="3144293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850" name="Line 6850"/>
            <p:cNvCxnSpPr/>
            <p:nvPr/>
          </p:nvCxnSpPr>
          <p:spPr>
            <a:xfrm flipH="0" flipV="0">
              <a:off x="6407049" y="3176828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851" name="Line 6851"/>
            <p:cNvCxnSpPr/>
            <p:nvPr/>
          </p:nvCxnSpPr>
          <p:spPr>
            <a:xfrm flipH="1" flipV="0">
              <a:off x="6122852" y="3176828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852" name="Line 6852"/>
            <p:cNvCxnSpPr/>
            <p:nvPr/>
          </p:nvCxnSpPr>
          <p:spPr>
            <a:xfrm flipH="0" flipV="1">
              <a:off x="5915608" y="3445874"/>
              <a:ext cx="576607" cy="54070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6853" name="Line 6853"/>
            <p:cNvCxnSpPr/>
            <p:nvPr/>
          </p:nvCxnSpPr>
          <p:spPr>
            <a:xfrm flipH="1" flipV="1">
              <a:off x="6274546" y="3034024"/>
              <a:ext cx="217669" cy="41185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854" name="Line 6854"/>
            <p:cNvCxnSpPr/>
            <p:nvPr/>
          </p:nvCxnSpPr>
          <p:spPr>
            <a:xfrm flipH="1" flipV="0">
              <a:off x="6052224" y="3034024"/>
              <a:ext cx="222322" cy="2683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855" name="Line 6855"/>
            <p:cNvCxnSpPr/>
            <p:nvPr/>
          </p:nvCxnSpPr>
          <p:spPr>
            <a:xfrm flipH="1" flipV="1">
              <a:off x="5957816" y="2888726"/>
              <a:ext cx="316730" cy="14529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856" name="Line 6856"/>
            <p:cNvCxnSpPr/>
            <p:nvPr/>
          </p:nvCxnSpPr>
          <p:spPr>
            <a:xfrm flipH="0" flipV="1">
              <a:off x="6274546" y="2690480"/>
              <a:ext cx="58370" cy="34354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857" name="Line 6857"/>
            <p:cNvCxnSpPr/>
            <p:nvPr/>
          </p:nvCxnSpPr>
          <p:spPr>
            <a:xfrm flipH="0" flipV="1">
              <a:off x="6274546" y="3001489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858" name="Line 6858"/>
            <p:cNvCxnSpPr/>
            <p:nvPr/>
          </p:nvCxnSpPr>
          <p:spPr>
            <a:xfrm flipH="0" flipV="1">
              <a:off x="6492215" y="3129027"/>
              <a:ext cx="341480" cy="31684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859" name="Line 6859"/>
            <p:cNvCxnSpPr/>
            <p:nvPr/>
          </p:nvCxnSpPr>
          <p:spPr>
            <a:xfrm flipH="1" flipV="1">
              <a:off x="6516964" y="2983730"/>
              <a:ext cx="316730" cy="14529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860" name="Line 6860"/>
            <p:cNvCxnSpPr/>
            <p:nvPr/>
          </p:nvCxnSpPr>
          <p:spPr>
            <a:xfrm flipH="0" flipV="1">
              <a:off x="6833695" y="2785483"/>
              <a:ext cx="58370" cy="34354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861" name="Line 6861"/>
            <p:cNvCxnSpPr/>
            <p:nvPr/>
          </p:nvCxnSpPr>
          <p:spPr>
            <a:xfrm flipH="0" flipV="1">
              <a:off x="6833695" y="3096493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862" name="Line 6862"/>
            <p:cNvCxnSpPr/>
            <p:nvPr/>
          </p:nvCxnSpPr>
          <p:spPr>
            <a:xfrm flipH="0" flipV="0">
              <a:off x="6833695" y="3129027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863" name="Line 6863"/>
            <p:cNvCxnSpPr/>
            <p:nvPr/>
          </p:nvCxnSpPr>
          <p:spPr>
            <a:xfrm flipH="0" flipV="0">
              <a:off x="6492215" y="3445874"/>
              <a:ext cx="394432" cy="24783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864" name="Line 6864"/>
            <p:cNvCxnSpPr/>
            <p:nvPr/>
          </p:nvCxnSpPr>
          <p:spPr>
            <a:xfrm flipH="0" flipV="1">
              <a:off x="6886647" y="3350168"/>
              <a:ext cx="58370" cy="34354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865" name="Line 6865"/>
            <p:cNvCxnSpPr/>
            <p:nvPr/>
          </p:nvCxnSpPr>
          <p:spPr>
            <a:xfrm flipH="0" flipV="1">
              <a:off x="6886647" y="3661177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866" name="Line 6866"/>
            <p:cNvCxnSpPr/>
            <p:nvPr/>
          </p:nvCxnSpPr>
          <p:spPr>
            <a:xfrm flipH="0" flipV="0">
              <a:off x="6886647" y="3693712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867" name="Line 6867"/>
            <p:cNvCxnSpPr/>
            <p:nvPr/>
          </p:nvCxnSpPr>
          <p:spPr>
            <a:xfrm flipH="1" flipV="0">
              <a:off x="6602451" y="3693712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868" name="Line 6868"/>
            <p:cNvCxnSpPr/>
            <p:nvPr/>
          </p:nvCxnSpPr>
          <p:spPr>
            <a:xfrm flipH="1" flipV="0">
              <a:off x="6354908" y="3445874"/>
              <a:ext cx="137307" cy="44513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869" name="Line 6869"/>
            <p:cNvCxnSpPr/>
            <p:nvPr/>
          </p:nvCxnSpPr>
          <p:spPr>
            <a:xfrm flipH="0" flipV="1">
              <a:off x="6354908" y="3858477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870" name="Line 6870"/>
            <p:cNvCxnSpPr/>
            <p:nvPr/>
          </p:nvCxnSpPr>
          <p:spPr>
            <a:xfrm flipH="0" flipV="0">
              <a:off x="6354908" y="3891011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871" name="Line 6871"/>
            <p:cNvCxnSpPr/>
            <p:nvPr/>
          </p:nvCxnSpPr>
          <p:spPr>
            <a:xfrm flipH="1" flipV="0">
              <a:off x="6070712" y="3891011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872" name="Line 6872"/>
            <p:cNvCxnSpPr/>
            <p:nvPr/>
          </p:nvCxnSpPr>
          <p:spPr>
            <a:xfrm flipH="1" flipV="1">
              <a:off x="6086576" y="3668689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873" name="Line 6873"/>
            <p:cNvCxnSpPr/>
            <p:nvPr/>
          </p:nvCxnSpPr>
          <p:spPr>
            <a:xfrm flipH="0" flipV="0">
              <a:off x="5915608" y="3499944"/>
              <a:ext cx="201465" cy="54296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6874" name="Line 6874"/>
            <p:cNvCxnSpPr/>
            <p:nvPr/>
          </p:nvCxnSpPr>
          <p:spPr>
            <a:xfrm flipH="0" flipV="1">
              <a:off x="6117073" y="3726063"/>
              <a:ext cx="341480" cy="31684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875" name="Line 6875"/>
            <p:cNvCxnSpPr/>
            <p:nvPr/>
          </p:nvCxnSpPr>
          <p:spPr>
            <a:xfrm flipH="1" flipV="1">
              <a:off x="6141822" y="3580765"/>
              <a:ext cx="316730" cy="14529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876" name="Line 6876"/>
            <p:cNvCxnSpPr/>
            <p:nvPr/>
          </p:nvCxnSpPr>
          <p:spPr>
            <a:xfrm flipH="0" flipV="1">
              <a:off x="6458552" y="3382519"/>
              <a:ext cx="58370" cy="34354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877" name="Line 6877"/>
            <p:cNvCxnSpPr/>
            <p:nvPr/>
          </p:nvCxnSpPr>
          <p:spPr>
            <a:xfrm flipH="0" flipV="1">
              <a:off x="6458552" y="3693528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878" name="Line 6878"/>
            <p:cNvCxnSpPr/>
            <p:nvPr/>
          </p:nvCxnSpPr>
          <p:spPr>
            <a:xfrm flipH="0" flipV="0">
              <a:off x="6458552" y="3726063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879" name="Line 6879"/>
            <p:cNvCxnSpPr/>
            <p:nvPr/>
          </p:nvCxnSpPr>
          <p:spPr>
            <a:xfrm flipH="0" flipV="0">
              <a:off x="6117073" y="4042909"/>
              <a:ext cx="394432" cy="24783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880" name="Line 6880"/>
            <p:cNvCxnSpPr/>
            <p:nvPr/>
          </p:nvCxnSpPr>
          <p:spPr>
            <a:xfrm flipH="0" flipV="1">
              <a:off x="6511505" y="3947204"/>
              <a:ext cx="58370" cy="34354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881" name="Line 6881"/>
            <p:cNvCxnSpPr/>
            <p:nvPr/>
          </p:nvCxnSpPr>
          <p:spPr>
            <a:xfrm flipH="0" flipV="1">
              <a:off x="6511505" y="4258213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882" name="Line 6882"/>
            <p:cNvCxnSpPr/>
            <p:nvPr/>
          </p:nvCxnSpPr>
          <p:spPr>
            <a:xfrm flipH="0" flipV="0">
              <a:off x="6511505" y="4290748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883" name="Line 6883"/>
            <p:cNvCxnSpPr/>
            <p:nvPr/>
          </p:nvCxnSpPr>
          <p:spPr>
            <a:xfrm flipH="1" flipV="0">
              <a:off x="6227308" y="4290748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884" name="Line 6884"/>
            <p:cNvCxnSpPr/>
            <p:nvPr/>
          </p:nvCxnSpPr>
          <p:spPr>
            <a:xfrm flipH="1" flipV="0">
              <a:off x="5979766" y="4042909"/>
              <a:ext cx="137307" cy="44513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885" name="Line 6885"/>
            <p:cNvCxnSpPr/>
            <p:nvPr/>
          </p:nvCxnSpPr>
          <p:spPr>
            <a:xfrm flipH="0" flipV="1">
              <a:off x="5979766" y="4455513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886" name="Line 6886"/>
            <p:cNvCxnSpPr/>
            <p:nvPr/>
          </p:nvCxnSpPr>
          <p:spPr>
            <a:xfrm flipH="0" flipV="0">
              <a:off x="5979766" y="4488047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887" name="Line 6887"/>
            <p:cNvCxnSpPr/>
            <p:nvPr/>
          </p:nvCxnSpPr>
          <p:spPr>
            <a:xfrm flipH="1" flipV="0">
              <a:off x="5695570" y="4488047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888" name="Line 6888"/>
            <p:cNvCxnSpPr/>
            <p:nvPr/>
          </p:nvCxnSpPr>
          <p:spPr>
            <a:xfrm flipH="1" flipV="1">
              <a:off x="5711433" y="4265725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889" name="Line 6889"/>
            <p:cNvCxnSpPr/>
            <p:nvPr/>
          </p:nvCxnSpPr>
          <p:spPr>
            <a:xfrm flipH="1" flipV="1">
              <a:off x="5651565" y="4025491"/>
              <a:ext cx="465507" cy="1741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890" name="Line 6890"/>
            <p:cNvCxnSpPr/>
            <p:nvPr/>
          </p:nvCxnSpPr>
          <p:spPr>
            <a:xfrm flipH="0" flipV="0">
              <a:off x="5651565" y="4025491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891" name="Line 6891"/>
            <p:cNvCxnSpPr/>
            <p:nvPr/>
          </p:nvCxnSpPr>
          <p:spPr>
            <a:xfrm flipH="1" flipV="0">
              <a:off x="5367369" y="4025491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892" name="Line 6892"/>
            <p:cNvCxnSpPr/>
            <p:nvPr/>
          </p:nvCxnSpPr>
          <p:spPr>
            <a:xfrm flipH="1" flipV="1">
              <a:off x="5383233" y="3803169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893" name="Line 6893"/>
            <p:cNvCxnSpPr/>
            <p:nvPr/>
          </p:nvCxnSpPr>
          <p:spPr>
            <a:xfrm flipH="0" flipV="1">
              <a:off x="5651565" y="3708761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894" name="Line 6894"/>
            <p:cNvCxnSpPr/>
            <p:nvPr/>
          </p:nvCxnSpPr>
          <p:spPr>
            <a:xfrm flipH="1" flipV="0">
              <a:off x="5443286" y="3499944"/>
              <a:ext cx="472322" cy="335130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6895" name="Line 6895"/>
            <p:cNvCxnSpPr/>
            <p:nvPr/>
          </p:nvCxnSpPr>
          <p:spPr>
            <a:xfrm flipH="0" flipV="0">
              <a:off x="5443286" y="3835074"/>
              <a:ext cx="394432" cy="24783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896" name="Line 6896"/>
            <p:cNvCxnSpPr/>
            <p:nvPr/>
          </p:nvCxnSpPr>
          <p:spPr>
            <a:xfrm flipH="0" flipV="1">
              <a:off x="5837718" y="3739368"/>
              <a:ext cx="58370" cy="34354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897" name="Line 6897"/>
            <p:cNvCxnSpPr/>
            <p:nvPr/>
          </p:nvCxnSpPr>
          <p:spPr>
            <a:xfrm flipH="0" flipV="1">
              <a:off x="5837718" y="4050378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898" name="Line 6898"/>
            <p:cNvCxnSpPr/>
            <p:nvPr/>
          </p:nvCxnSpPr>
          <p:spPr>
            <a:xfrm flipH="0" flipV="0">
              <a:off x="5837718" y="4082912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899" name="Line 6899"/>
            <p:cNvCxnSpPr/>
            <p:nvPr/>
          </p:nvCxnSpPr>
          <p:spPr>
            <a:xfrm flipH="1" flipV="0">
              <a:off x="5553522" y="4082912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900" name="Line 6900"/>
            <p:cNvCxnSpPr/>
            <p:nvPr/>
          </p:nvCxnSpPr>
          <p:spPr>
            <a:xfrm flipH="1" flipV="0">
              <a:off x="5305979" y="3835074"/>
              <a:ext cx="137307" cy="44513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901" name="Line 6901"/>
            <p:cNvCxnSpPr/>
            <p:nvPr/>
          </p:nvCxnSpPr>
          <p:spPr>
            <a:xfrm flipH="0" flipV="1">
              <a:off x="5305979" y="4247677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902" name="Line 6902"/>
            <p:cNvCxnSpPr/>
            <p:nvPr/>
          </p:nvCxnSpPr>
          <p:spPr>
            <a:xfrm flipH="0" flipV="0">
              <a:off x="5305979" y="4280211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903" name="Line 6903"/>
            <p:cNvCxnSpPr/>
            <p:nvPr/>
          </p:nvCxnSpPr>
          <p:spPr>
            <a:xfrm flipH="1" flipV="0">
              <a:off x="5021783" y="4280211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904" name="Line 6904"/>
            <p:cNvCxnSpPr/>
            <p:nvPr/>
          </p:nvCxnSpPr>
          <p:spPr>
            <a:xfrm flipH="1" flipV="1">
              <a:off x="5037647" y="4057889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905" name="Line 6905"/>
            <p:cNvCxnSpPr/>
            <p:nvPr/>
          </p:nvCxnSpPr>
          <p:spPr>
            <a:xfrm flipH="1" flipV="1">
              <a:off x="4977779" y="3817656"/>
              <a:ext cx="465507" cy="1741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906" name="Line 6906"/>
            <p:cNvCxnSpPr/>
            <p:nvPr/>
          </p:nvCxnSpPr>
          <p:spPr>
            <a:xfrm flipH="0" flipV="0">
              <a:off x="4977779" y="3817656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907" name="Line 6907"/>
            <p:cNvCxnSpPr/>
            <p:nvPr/>
          </p:nvCxnSpPr>
          <p:spPr>
            <a:xfrm flipH="1" flipV="0">
              <a:off x="4693583" y="3817656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908" name="Line 6908"/>
            <p:cNvCxnSpPr/>
            <p:nvPr/>
          </p:nvCxnSpPr>
          <p:spPr>
            <a:xfrm flipH="1" flipV="1">
              <a:off x="4709447" y="3595334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909" name="Line 6909"/>
            <p:cNvCxnSpPr/>
            <p:nvPr/>
          </p:nvCxnSpPr>
          <p:spPr>
            <a:xfrm flipH="0" flipV="1">
              <a:off x="4977779" y="3500925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910" name="Line 6910"/>
            <p:cNvCxnSpPr/>
            <p:nvPr/>
          </p:nvCxnSpPr>
          <p:spPr>
            <a:xfrm flipH="1" flipV="1">
              <a:off x="5339629" y="3380920"/>
              <a:ext cx="103658" cy="45415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911" name="Line 6911"/>
            <p:cNvCxnSpPr/>
            <p:nvPr/>
          </p:nvCxnSpPr>
          <p:spPr>
            <a:xfrm flipH="1" flipV="0">
              <a:off x="5055432" y="3380920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912" name="Line 6912"/>
            <p:cNvCxnSpPr/>
            <p:nvPr/>
          </p:nvCxnSpPr>
          <p:spPr>
            <a:xfrm flipH="1" flipV="1">
              <a:off x="5071296" y="3158598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913" name="Line 6913"/>
            <p:cNvCxnSpPr/>
            <p:nvPr/>
          </p:nvCxnSpPr>
          <p:spPr>
            <a:xfrm flipH="0" flipV="1">
              <a:off x="5339629" y="3064190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914" name="Line 6914"/>
            <p:cNvCxnSpPr/>
            <p:nvPr/>
          </p:nvCxnSpPr>
          <p:spPr>
            <a:xfrm flipH="0" flipV="0">
              <a:off x="5339629" y="3380920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915" name="Line 6915"/>
            <p:cNvCxnSpPr/>
            <p:nvPr/>
          </p:nvCxnSpPr>
          <p:spPr>
            <a:xfrm flipH="1" flipV="0">
              <a:off x="5151273" y="3143695"/>
              <a:ext cx="197368" cy="639852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6916" name="Line 6916"/>
            <p:cNvCxnSpPr/>
            <p:nvPr/>
          </p:nvCxnSpPr>
          <p:spPr>
            <a:xfrm flipH="0" flipV="1">
              <a:off x="5151273" y="3729476"/>
              <a:ext cx="576607" cy="54070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6917" name="Line 6917"/>
            <p:cNvCxnSpPr/>
            <p:nvPr/>
          </p:nvCxnSpPr>
          <p:spPr>
            <a:xfrm flipH="1" flipV="1">
              <a:off x="5510211" y="3317626"/>
              <a:ext cx="217669" cy="41185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918" name="Line 6918"/>
            <p:cNvCxnSpPr/>
            <p:nvPr/>
          </p:nvCxnSpPr>
          <p:spPr>
            <a:xfrm flipH="1" flipV="0">
              <a:off x="5287889" y="3317626"/>
              <a:ext cx="222322" cy="2683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919" name="Line 6919"/>
            <p:cNvCxnSpPr/>
            <p:nvPr/>
          </p:nvCxnSpPr>
          <p:spPr>
            <a:xfrm flipH="1" flipV="1">
              <a:off x="5193481" y="3172329"/>
              <a:ext cx="316730" cy="14529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920" name="Line 6920"/>
            <p:cNvCxnSpPr/>
            <p:nvPr/>
          </p:nvCxnSpPr>
          <p:spPr>
            <a:xfrm flipH="0" flipV="1">
              <a:off x="5510211" y="2974083"/>
              <a:ext cx="58370" cy="34354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921" name="Line 6921"/>
            <p:cNvCxnSpPr/>
            <p:nvPr/>
          </p:nvCxnSpPr>
          <p:spPr>
            <a:xfrm flipH="0" flipV="1">
              <a:off x="5510211" y="3285092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922" name="Line 6922"/>
            <p:cNvCxnSpPr/>
            <p:nvPr/>
          </p:nvCxnSpPr>
          <p:spPr>
            <a:xfrm flipH="0" flipV="1">
              <a:off x="5727880" y="3412630"/>
              <a:ext cx="341480" cy="31684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923" name="Line 6923"/>
            <p:cNvCxnSpPr/>
            <p:nvPr/>
          </p:nvCxnSpPr>
          <p:spPr>
            <a:xfrm flipH="1" flipV="1">
              <a:off x="5752630" y="3267332"/>
              <a:ext cx="316730" cy="14529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924" name="Line 6924"/>
            <p:cNvCxnSpPr/>
            <p:nvPr/>
          </p:nvCxnSpPr>
          <p:spPr>
            <a:xfrm flipH="0" flipV="1">
              <a:off x="6069360" y="3069086"/>
              <a:ext cx="58370" cy="34354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925" name="Line 6925"/>
            <p:cNvCxnSpPr/>
            <p:nvPr/>
          </p:nvCxnSpPr>
          <p:spPr>
            <a:xfrm flipH="0" flipV="1">
              <a:off x="6069360" y="3380095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926" name="Line 6926"/>
            <p:cNvCxnSpPr/>
            <p:nvPr/>
          </p:nvCxnSpPr>
          <p:spPr>
            <a:xfrm flipH="0" flipV="0">
              <a:off x="6069360" y="3412630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927" name="Line 6927"/>
            <p:cNvCxnSpPr/>
            <p:nvPr/>
          </p:nvCxnSpPr>
          <p:spPr>
            <a:xfrm flipH="0" flipV="0">
              <a:off x="5727880" y="3729476"/>
              <a:ext cx="394432" cy="24783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928" name="Line 6928"/>
            <p:cNvCxnSpPr/>
            <p:nvPr/>
          </p:nvCxnSpPr>
          <p:spPr>
            <a:xfrm flipH="0" flipV="1">
              <a:off x="6122312" y="3633771"/>
              <a:ext cx="58370" cy="34354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929" name="Line 6929"/>
            <p:cNvCxnSpPr/>
            <p:nvPr/>
          </p:nvCxnSpPr>
          <p:spPr>
            <a:xfrm flipH="0" flipV="1">
              <a:off x="6122312" y="3944780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930" name="Line 6930"/>
            <p:cNvCxnSpPr/>
            <p:nvPr/>
          </p:nvCxnSpPr>
          <p:spPr>
            <a:xfrm flipH="0" flipV="0">
              <a:off x="6122312" y="3977315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931" name="Line 6931"/>
            <p:cNvCxnSpPr/>
            <p:nvPr/>
          </p:nvCxnSpPr>
          <p:spPr>
            <a:xfrm flipH="1" flipV="0">
              <a:off x="5838116" y="3977315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932" name="Line 6932"/>
            <p:cNvCxnSpPr/>
            <p:nvPr/>
          </p:nvCxnSpPr>
          <p:spPr>
            <a:xfrm flipH="1" flipV="0">
              <a:off x="5590574" y="3729476"/>
              <a:ext cx="137307" cy="44513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933" name="Line 6933"/>
            <p:cNvCxnSpPr/>
            <p:nvPr/>
          </p:nvCxnSpPr>
          <p:spPr>
            <a:xfrm flipH="0" flipV="1">
              <a:off x="5590574" y="4142080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934" name="Line 6934"/>
            <p:cNvCxnSpPr/>
            <p:nvPr/>
          </p:nvCxnSpPr>
          <p:spPr>
            <a:xfrm flipH="0" flipV="0">
              <a:off x="5590574" y="4174614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935" name="Line 6935"/>
            <p:cNvCxnSpPr/>
            <p:nvPr/>
          </p:nvCxnSpPr>
          <p:spPr>
            <a:xfrm flipH="1" flipV="0">
              <a:off x="5306378" y="4174614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936" name="Line 6936"/>
            <p:cNvCxnSpPr/>
            <p:nvPr/>
          </p:nvCxnSpPr>
          <p:spPr>
            <a:xfrm flipH="1" flipV="1">
              <a:off x="5322241" y="3952292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937" name="Line 6937"/>
            <p:cNvCxnSpPr/>
            <p:nvPr/>
          </p:nvCxnSpPr>
          <p:spPr>
            <a:xfrm flipH="0" flipV="0">
              <a:off x="5151273" y="3783547"/>
              <a:ext cx="201465" cy="54296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6938" name="Line 6938"/>
            <p:cNvCxnSpPr/>
            <p:nvPr/>
          </p:nvCxnSpPr>
          <p:spPr>
            <a:xfrm flipH="0" flipV="1">
              <a:off x="5352738" y="4009665"/>
              <a:ext cx="341480" cy="31684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939" name="Line 6939"/>
            <p:cNvCxnSpPr/>
            <p:nvPr/>
          </p:nvCxnSpPr>
          <p:spPr>
            <a:xfrm flipH="1" flipV="1">
              <a:off x="5377487" y="3864368"/>
              <a:ext cx="316730" cy="14529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940" name="Line 6940"/>
            <p:cNvCxnSpPr/>
            <p:nvPr/>
          </p:nvCxnSpPr>
          <p:spPr>
            <a:xfrm flipH="0" flipV="1">
              <a:off x="5694218" y="3666122"/>
              <a:ext cx="58370" cy="34354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941" name="Line 6941"/>
            <p:cNvCxnSpPr/>
            <p:nvPr/>
          </p:nvCxnSpPr>
          <p:spPr>
            <a:xfrm flipH="0" flipV="1">
              <a:off x="5694218" y="3977131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942" name="Line 6942"/>
            <p:cNvCxnSpPr/>
            <p:nvPr/>
          </p:nvCxnSpPr>
          <p:spPr>
            <a:xfrm flipH="0" flipV="0">
              <a:off x="5694218" y="4009665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943" name="Line 6943"/>
            <p:cNvCxnSpPr/>
            <p:nvPr/>
          </p:nvCxnSpPr>
          <p:spPr>
            <a:xfrm flipH="0" flipV="0">
              <a:off x="5352738" y="4326512"/>
              <a:ext cx="394432" cy="24783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944" name="Line 6944"/>
            <p:cNvCxnSpPr/>
            <p:nvPr/>
          </p:nvCxnSpPr>
          <p:spPr>
            <a:xfrm flipH="0" flipV="1">
              <a:off x="5747170" y="4230807"/>
              <a:ext cx="58370" cy="34354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945" name="Line 6945"/>
            <p:cNvCxnSpPr/>
            <p:nvPr/>
          </p:nvCxnSpPr>
          <p:spPr>
            <a:xfrm flipH="0" flipV="1">
              <a:off x="5747170" y="4541816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946" name="Line 6946"/>
            <p:cNvCxnSpPr/>
            <p:nvPr/>
          </p:nvCxnSpPr>
          <p:spPr>
            <a:xfrm flipH="0" flipV="0">
              <a:off x="5747170" y="4574350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947" name="Line 6947"/>
            <p:cNvCxnSpPr/>
            <p:nvPr/>
          </p:nvCxnSpPr>
          <p:spPr>
            <a:xfrm flipH="1" flipV="0">
              <a:off x="5462974" y="4574350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948" name="Line 6948"/>
            <p:cNvCxnSpPr/>
            <p:nvPr/>
          </p:nvCxnSpPr>
          <p:spPr>
            <a:xfrm flipH="1" flipV="0">
              <a:off x="5215431" y="4326512"/>
              <a:ext cx="137307" cy="44513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949" name="Line 6949"/>
            <p:cNvCxnSpPr/>
            <p:nvPr/>
          </p:nvCxnSpPr>
          <p:spPr>
            <a:xfrm flipH="0" flipV="1">
              <a:off x="5215431" y="4739115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950" name="Line 6950"/>
            <p:cNvCxnSpPr/>
            <p:nvPr/>
          </p:nvCxnSpPr>
          <p:spPr>
            <a:xfrm flipH="0" flipV="0">
              <a:off x="5215431" y="4771650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951" name="Line 6951"/>
            <p:cNvCxnSpPr/>
            <p:nvPr/>
          </p:nvCxnSpPr>
          <p:spPr>
            <a:xfrm flipH="1" flipV="0">
              <a:off x="4931235" y="4771650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952" name="Line 6952"/>
            <p:cNvCxnSpPr/>
            <p:nvPr/>
          </p:nvCxnSpPr>
          <p:spPr>
            <a:xfrm flipH="1" flipV="1">
              <a:off x="4947099" y="4549327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953" name="Line 6953"/>
            <p:cNvCxnSpPr/>
            <p:nvPr/>
          </p:nvCxnSpPr>
          <p:spPr>
            <a:xfrm flipH="1" flipV="1">
              <a:off x="4887231" y="4309094"/>
              <a:ext cx="465507" cy="1741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954" name="Line 6954"/>
            <p:cNvCxnSpPr/>
            <p:nvPr/>
          </p:nvCxnSpPr>
          <p:spPr>
            <a:xfrm flipH="0" flipV="0">
              <a:off x="4887231" y="4309094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955" name="Line 6955"/>
            <p:cNvCxnSpPr/>
            <p:nvPr/>
          </p:nvCxnSpPr>
          <p:spPr>
            <a:xfrm flipH="1" flipV="0">
              <a:off x="4603035" y="4309094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956" name="Line 6956"/>
            <p:cNvCxnSpPr/>
            <p:nvPr/>
          </p:nvCxnSpPr>
          <p:spPr>
            <a:xfrm flipH="1" flipV="1">
              <a:off x="4618898" y="4086772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957" name="Line 6957"/>
            <p:cNvCxnSpPr/>
            <p:nvPr/>
          </p:nvCxnSpPr>
          <p:spPr>
            <a:xfrm flipH="0" flipV="1">
              <a:off x="4887231" y="3992364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958" name="Line 6958"/>
            <p:cNvCxnSpPr/>
            <p:nvPr/>
          </p:nvCxnSpPr>
          <p:spPr>
            <a:xfrm flipH="1" flipV="0">
              <a:off x="4678952" y="3783547"/>
              <a:ext cx="472322" cy="335130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6959" name="Line 6959"/>
            <p:cNvCxnSpPr/>
            <p:nvPr/>
          </p:nvCxnSpPr>
          <p:spPr>
            <a:xfrm flipH="0" flipV="0">
              <a:off x="4678952" y="4118677"/>
              <a:ext cx="394432" cy="24783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960" name="Line 6960"/>
            <p:cNvCxnSpPr/>
            <p:nvPr/>
          </p:nvCxnSpPr>
          <p:spPr>
            <a:xfrm flipH="0" flipV="1">
              <a:off x="5073384" y="4022971"/>
              <a:ext cx="58370" cy="34354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961" name="Line 6961"/>
            <p:cNvCxnSpPr/>
            <p:nvPr/>
          </p:nvCxnSpPr>
          <p:spPr>
            <a:xfrm flipH="0" flipV="1">
              <a:off x="5073384" y="4333981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962" name="Line 6962"/>
            <p:cNvCxnSpPr/>
            <p:nvPr/>
          </p:nvCxnSpPr>
          <p:spPr>
            <a:xfrm flipH="0" flipV="0">
              <a:off x="5073384" y="4366515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963" name="Line 6963"/>
            <p:cNvCxnSpPr/>
            <p:nvPr/>
          </p:nvCxnSpPr>
          <p:spPr>
            <a:xfrm flipH="1" flipV="0">
              <a:off x="4789187" y="4366515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964" name="Line 6964"/>
            <p:cNvCxnSpPr/>
            <p:nvPr/>
          </p:nvCxnSpPr>
          <p:spPr>
            <a:xfrm flipH="1" flipV="0">
              <a:off x="4541645" y="4118677"/>
              <a:ext cx="137307" cy="44513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965" name="Line 6965"/>
            <p:cNvCxnSpPr/>
            <p:nvPr/>
          </p:nvCxnSpPr>
          <p:spPr>
            <a:xfrm flipH="0" flipV="1">
              <a:off x="4541645" y="4531280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966" name="Line 6966"/>
            <p:cNvCxnSpPr/>
            <p:nvPr/>
          </p:nvCxnSpPr>
          <p:spPr>
            <a:xfrm flipH="0" flipV="0">
              <a:off x="4541645" y="4563814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967" name="Line 6967"/>
            <p:cNvCxnSpPr/>
            <p:nvPr/>
          </p:nvCxnSpPr>
          <p:spPr>
            <a:xfrm flipH="1" flipV="0">
              <a:off x="4257449" y="4563814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968" name="Line 6968"/>
            <p:cNvCxnSpPr/>
            <p:nvPr/>
          </p:nvCxnSpPr>
          <p:spPr>
            <a:xfrm flipH="1" flipV="1">
              <a:off x="4273312" y="4341492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969" name="Line 6969"/>
            <p:cNvCxnSpPr/>
            <p:nvPr/>
          </p:nvCxnSpPr>
          <p:spPr>
            <a:xfrm flipH="1" flipV="1">
              <a:off x="4213444" y="4101259"/>
              <a:ext cx="465507" cy="1741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970" name="Line 6970"/>
            <p:cNvCxnSpPr/>
            <p:nvPr/>
          </p:nvCxnSpPr>
          <p:spPr>
            <a:xfrm flipH="0" flipV="0">
              <a:off x="4213444" y="4101259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971" name="Line 6971"/>
            <p:cNvCxnSpPr/>
            <p:nvPr/>
          </p:nvCxnSpPr>
          <p:spPr>
            <a:xfrm flipH="1" flipV="0">
              <a:off x="3929248" y="4101259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972" name="Line 6972"/>
            <p:cNvCxnSpPr/>
            <p:nvPr/>
          </p:nvCxnSpPr>
          <p:spPr>
            <a:xfrm flipH="1" flipV="1">
              <a:off x="3945112" y="3878937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973" name="Line 6973"/>
            <p:cNvCxnSpPr/>
            <p:nvPr/>
          </p:nvCxnSpPr>
          <p:spPr>
            <a:xfrm flipH="0" flipV="1">
              <a:off x="4213444" y="3784528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974" name="Line 6974"/>
            <p:cNvCxnSpPr/>
            <p:nvPr/>
          </p:nvCxnSpPr>
          <p:spPr>
            <a:xfrm flipH="1" flipV="1">
              <a:off x="4575294" y="3664523"/>
              <a:ext cx="103658" cy="45415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975" name="Line 6975"/>
            <p:cNvCxnSpPr/>
            <p:nvPr/>
          </p:nvCxnSpPr>
          <p:spPr>
            <a:xfrm flipH="1" flipV="0">
              <a:off x="4291098" y="3664523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976" name="Line 6976"/>
            <p:cNvCxnSpPr/>
            <p:nvPr/>
          </p:nvCxnSpPr>
          <p:spPr>
            <a:xfrm flipH="1" flipV="1">
              <a:off x="4306962" y="3442201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977" name="Line 6977"/>
            <p:cNvCxnSpPr/>
            <p:nvPr/>
          </p:nvCxnSpPr>
          <p:spPr>
            <a:xfrm flipH="0" flipV="1">
              <a:off x="4575294" y="3347793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978" name="Line 6978"/>
            <p:cNvCxnSpPr/>
            <p:nvPr/>
          </p:nvCxnSpPr>
          <p:spPr>
            <a:xfrm flipH="0" flipV="0">
              <a:off x="4575294" y="3664523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979" name="Line 6979"/>
            <p:cNvCxnSpPr/>
            <p:nvPr/>
          </p:nvCxnSpPr>
          <p:spPr>
            <a:xfrm flipH="1" flipV="1">
              <a:off x="4705317" y="3414057"/>
              <a:ext cx="445957" cy="369490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6980" name="Line 6980"/>
            <p:cNvCxnSpPr/>
            <p:nvPr/>
          </p:nvCxnSpPr>
          <p:spPr>
            <a:xfrm flipH="1" flipV="0">
              <a:off x="4568010" y="3414057"/>
              <a:ext cx="137307" cy="44513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981" name="Line 6981"/>
            <p:cNvCxnSpPr/>
            <p:nvPr/>
          </p:nvCxnSpPr>
          <p:spPr>
            <a:xfrm flipH="0" flipV="1">
              <a:off x="4568010" y="3826660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982" name="Line 6982"/>
            <p:cNvCxnSpPr/>
            <p:nvPr/>
          </p:nvCxnSpPr>
          <p:spPr>
            <a:xfrm flipH="0" flipV="0">
              <a:off x="4568010" y="3859195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983" name="Line 6983"/>
            <p:cNvCxnSpPr/>
            <p:nvPr/>
          </p:nvCxnSpPr>
          <p:spPr>
            <a:xfrm flipH="1" flipV="0">
              <a:off x="4283814" y="3859195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984" name="Line 6984"/>
            <p:cNvCxnSpPr/>
            <p:nvPr/>
          </p:nvCxnSpPr>
          <p:spPr>
            <a:xfrm flipH="1" flipV="1">
              <a:off x="4299677" y="3636872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985" name="Line 6985"/>
            <p:cNvCxnSpPr/>
            <p:nvPr/>
          </p:nvCxnSpPr>
          <p:spPr>
            <a:xfrm flipH="1" flipV="1">
              <a:off x="4239809" y="3396639"/>
              <a:ext cx="465507" cy="1741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986" name="Line 6986"/>
            <p:cNvCxnSpPr/>
            <p:nvPr/>
          </p:nvCxnSpPr>
          <p:spPr>
            <a:xfrm flipH="0" flipV="0">
              <a:off x="4239809" y="3396639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987" name="Line 6987"/>
            <p:cNvCxnSpPr/>
            <p:nvPr/>
          </p:nvCxnSpPr>
          <p:spPr>
            <a:xfrm flipH="1" flipV="0">
              <a:off x="3955613" y="3396639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988" name="Line 6988"/>
            <p:cNvCxnSpPr/>
            <p:nvPr/>
          </p:nvCxnSpPr>
          <p:spPr>
            <a:xfrm flipH="1" flipV="1">
              <a:off x="3971477" y="3174317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989" name="Line 6989"/>
            <p:cNvCxnSpPr/>
            <p:nvPr/>
          </p:nvCxnSpPr>
          <p:spPr>
            <a:xfrm flipH="0" flipV="1">
              <a:off x="4239809" y="3079909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990" name="Line 6990"/>
            <p:cNvCxnSpPr/>
            <p:nvPr/>
          </p:nvCxnSpPr>
          <p:spPr>
            <a:xfrm flipH="1" flipV="1">
              <a:off x="4601659" y="2959904"/>
              <a:ext cx="103658" cy="45415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991" name="Line 6991"/>
            <p:cNvCxnSpPr/>
            <p:nvPr/>
          </p:nvCxnSpPr>
          <p:spPr>
            <a:xfrm flipH="1" flipV="0">
              <a:off x="4317463" y="2959904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992" name="Line 6992"/>
            <p:cNvCxnSpPr/>
            <p:nvPr/>
          </p:nvCxnSpPr>
          <p:spPr>
            <a:xfrm flipH="1" flipV="1">
              <a:off x="4333327" y="2737582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993" name="Line 6993"/>
            <p:cNvCxnSpPr/>
            <p:nvPr/>
          </p:nvCxnSpPr>
          <p:spPr>
            <a:xfrm flipH="0" flipV="1">
              <a:off x="4601659" y="2643173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994" name="Line 6994"/>
            <p:cNvCxnSpPr/>
            <p:nvPr/>
          </p:nvCxnSpPr>
          <p:spPr>
            <a:xfrm flipH="0" flipV="0">
              <a:off x="4601659" y="2959904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995" name="Line 6995"/>
            <p:cNvCxnSpPr/>
            <p:nvPr/>
          </p:nvCxnSpPr>
          <p:spPr>
            <a:xfrm flipH="0" flipV="1">
              <a:off x="4705317" y="3196388"/>
              <a:ext cx="411850" cy="21766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6996" name="Line 6996"/>
            <p:cNvCxnSpPr/>
            <p:nvPr/>
          </p:nvCxnSpPr>
          <p:spPr>
            <a:xfrm flipH="1" flipV="1">
              <a:off x="4848834" y="2974066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997" name="Line 6997"/>
            <p:cNvCxnSpPr/>
            <p:nvPr/>
          </p:nvCxnSpPr>
          <p:spPr>
            <a:xfrm flipH="0" flipV="1">
              <a:off x="5117167" y="2879658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998" name="Line 6998"/>
            <p:cNvCxnSpPr/>
            <p:nvPr/>
          </p:nvCxnSpPr>
          <p:spPr>
            <a:xfrm flipH="0" flipV="0">
              <a:off x="5117167" y="3196388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6999" name="Line 6999"/>
            <p:cNvCxnSpPr/>
            <p:nvPr/>
          </p:nvCxnSpPr>
          <p:spPr>
            <a:xfrm flipH="0" flipV="0">
              <a:off x="5117167" y="3196388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000" name="Line 7000"/>
            <p:cNvCxnSpPr/>
            <p:nvPr/>
          </p:nvCxnSpPr>
          <p:spPr>
            <a:xfrm flipH="1" flipV="1">
              <a:off x="4679509" y="3118658"/>
              <a:ext cx="669132" cy="25037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7001" name="Line 7001"/>
            <p:cNvCxnSpPr/>
            <p:nvPr/>
          </p:nvCxnSpPr>
          <p:spPr>
            <a:xfrm flipH="0" flipV="0">
              <a:off x="4679509" y="3118658"/>
              <a:ext cx="201465" cy="54296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7002" name="Line 7002"/>
            <p:cNvCxnSpPr/>
            <p:nvPr/>
          </p:nvCxnSpPr>
          <p:spPr>
            <a:xfrm flipH="0" flipV="1">
              <a:off x="4880974" y="3344777"/>
              <a:ext cx="341480" cy="31684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003" name="Line 7003"/>
            <p:cNvCxnSpPr/>
            <p:nvPr/>
          </p:nvCxnSpPr>
          <p:spPr>
            <a:xfrm flipH="1" flipV="1">
              <a:off x="4905724" y="3199480"/>
              <a:ext cx="316730" cy="14529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004" name="Line 7004"/>
            <p:cNvCxnSpPr/>
            <p:nvPr/>
          </p:nvCxnSpPr>
          <p:spPr>
            <a:xfrm flipH="0" flipV="1">
              <a:off x="5222454" y="3001233"/>
              <a:ext cx="58370" cy="34354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005" name="Line 7005"/>
            <p:cNvCxnSpPr/>
            <p:nvPr/>
          </p:nvCxnSpPr>
          <p:spPr>
            <a:xfrm flipH="0" flipV="1">
              <a:off x="5222454" y="3312243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006" name="Line 7006"/>
            <p:cNvCxnSpPr/>
            <p:nvPr/>
          </p:nvCxnSpPr>
          <p:spPr>
            <a:xfrm flipH="0" flipV="0">
              <a:off x="5222454" y="3344777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007" name="Line 7007"/>
            <p:cNvCxnSpPr/>
            <p:nvPr/>
          </p:nvCxnSpPr>
          <p:spPr>
            <a:xfrm flipH="0" flipV="0">
              <a:off x="4880974" y="3661624"/>
              <a:ext cx="394432" cy="24783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008" name="Line 7008"/>
            <p:cNvCxnSpPr/>
            <p:nvPr/>
          </p:nvCxnSpPr>
          <p:spPr>
            <a:xfrm flipH="0" flipV="1">
              <a:off x="5275406" y="3565918"/>
              <a:ext cx="58370" cy="34354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009" name="Line 7009"/>
            <p:cNvCxnSpPr/>
            <p:nvPr/>
          </p:nvCxnSpPr>
          <p:spPr>
            <a:xfrm flipH="0" flipV="1">
              <a:off x="5275406" y="3876928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010" name="Line 7010"/>
            <p:cNvCxnSpPr/>
            <p:nvPr/>
          </p:nvCxnSpPr>
          <p:spPr>
            <a:xfrm flipH="0" flipV="0">
              <a:off x="5275406" y="3909462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011" name="Line 7011"/>
            <p:cNvCxnSpPr/>
            <p:nvPr/>
          </p:nvCxnSpPr>
          <p:spPr>
            <a:xfrm flipH="1" flipV="0">
              <a:off x="4991210" y="3909462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012" name="Line 7012"/>
            <p:cNvCxnSpPr/>
            <p:nvPr/>
          </p:nvCxnSpPr>
          <p:spPr>
            <a:xfrm flipH="1" flipV="0">
              <a:off x="4743668" y="3661624"/>
              <a:ext cx="137307" cy="44513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013" name="Line 7013"/>
            <p:cNvCxnSpPr/>
            <p:nvPr/>
          </p:nvCxnSpPr>
          <p:spPr>
            <a:xfrm flipH="0" flipV="1">
              <a:off x="4743668" y="4074227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014" name="Line 7014"/>
            <p:cNvCxnSpPr/>
            <p:nvPr/>
          </p:nvCxnSpPr>
          <p:spPr>
            <a:xfrm flipH="0" flipV="0">
              <a:off x="4743668" y="4106761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015" name="Line 7015"/>
            <p:cNvCxnSpPr/>
            <p:nvPr/>
          </p:nvCxnSpPr>
          <p:spPr>
            <a:xfrm flipH="1" flipV="0">
              <a:off x="4459471" y="4106761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016" name="Line 7016"/>
            <p:cNvCxnSpPr/>
            <p:nvPr/>
          </p:nvCxnSpPr>
          <p:spPr>
            <a:xfrm flipH="1" flipV="1">
              <a:off x="4475335" y="3884439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017" name="Line 7017"/>
            <p:cNvCxnSpPr/>
            <p:nvPr/>
          </p:nvCxnSpPr>
          <p:spPr>
            <a:xfrm flipH="1" flipV="1">
              <a:off x="4415467" y="3644206"/>
              <a:ext cx="465507" cy="1741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018" name="Line 7018"/>
            <p:cNvCxnSpPr/>
            <p:nvPr/>
          </p:nvCxnSpPr>
          <p:spPr>
            <a:xfrm flipH="0" flipV="0">
              <a:off x="4415467" y="3644206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019" name="Line 7019"/>
            <p:cNvCxnSpPr/>
            <p:nvPr/>
          </p:nvCxnSpPr>
          <p:spPr>
            <a:xfrm flipH="1" flipV="0">
              <a:off x="4131271" y="3644206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020" name="Line 7020"/>
            <p:cNvCxnSpPr/>
            <p:nvPr/>
          </p:nvCxnSpPr>
          <p:spPr>
            <a:xfrm flipH="1" flipV="1">
              <a:off x="4147135" y="3421883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021" name="Line 7021"/>
            <p:cNvCxnSpPr/>
            <p:nvPr/>
          </p:nvCxnSpPr>
          <p:spPr>
            <a:xfrm flipH="0" flipV="1">
              <a:off x="4415467" y="3327475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022" name="Line 7022"/>
            <p:cNvCxnSpPr/>
            <p:nvPr/>
          </p:nvCxnSpPr>
          <p:spPr>
            <a:xfrm flipH="1" flipV="0">
              <a:off x="4207188" y="3118658"/>
              <a:ext cx="472322" cy="335130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7023" name="Line 7023"/>
            <p:cNvCxnSpPr/>
            <p:nvPr/>
          </p:nvCxnSpPr>
          <p:spPr>
            <a:xfrm flipH="0" flipV="0">
              <a:off x="4207188" y="3453788"/>
              <a:ext cx="394432" cy="24783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024" name="Line 7024"/>
            <p:cNvCxnSpPr/>
            <p:nvPr/>
          </p:nvCxnSpPr>
          <p:spPr>
            <a:xfrm flipH="0" flipV="1">
              <a:off x="4601620" y="3358082"/>
              <a:ext cx="58370" cy="34354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025" name="Line 7025"/>
            <p:cNvCxnSpPr/>
            <p:nvPr/>
          </p:nvCxnSpPr>
          <p:spPr>
            <a:xfrm flipH="0" flipV="1">
              <a:off x="4601620" y="3669092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026" name="Line 7026"/>
            <p:cNvCxnSpPr/>
            <p:nvPr/>
          </p:nvCxnSpPr>
          <p:spPr>
            <a:xfrm flipH="0" flipV="0">
              <a:off x="4601620" y="3701626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027" name="Line 7027"/>
            <p:cNvCxnSpPr/>
            <p:nvPr/>
          </p:nvCxnSpPr>
          <p:spPr>
            <a:xfrm flipH="1" flipV="0">
              <a:off x="4317424" y="3701626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028" name="Line 7028"/>
            <p:cNvCxnSpPr/>
            <p:nvPr/>
          </p:nvCxnSpPr>
          <p:spPr>
            <a:xfrm flipH="1" flipV="0">
              <a:off x="4069881" y="3453788"/>
              <a:ext cx="137307" cy="44513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029" name="Line 7029"/>
            <p:cNvCxnSpPr/>
            <p:nvPr/>
          </p:nvCxnSpPr>
          <p:spPr>
            <a:xfrm flipH="0" flipV="1">
              <a:off x="4069881" y="3866391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030" name="Line 7030"/>
            <p:cNvCxnSpPr/>
            <p:nvPr/>
          </p:nvCxnSpPr>
          <p:spPr>
            <a:xfrm flipH="0" flipV="0">
              <a:off x="4069881" y="3898925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031" name="Line 7031"/>
            <p:cNvCxnSpPr/>
            <p:nvPr/>
          </p:nvCxnSpPr>
          <p:spPr>
            <a:xfrm flipH="1" flipV="0">
              <a:off x="3785685" y="3898925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032" name="Line 7032"/>
            <p:cNvCxnSpPr/>
            <p:nvPr/>
          </p:nvCxnSpPr>
          <p:spPr>
            <a:xfrm flipH="1" flipV="1">
              <a:off x="3801549" y="3676603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033" name="Line 7033"/>
            <p:cNvCxnSpPr/>
            <p:nvPr/>
          </p:nvCxnSpPr>
          <p:spPr>
            <a:xfrm flipH="1" flipV="1">
              <a:off x="3741681" y="3436370"/>
              <a:ext cx="465507" cy="1741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034" name="Line 7034"/>
            <p:cNvCxnSpPr/>
            <p:nvPr/>
          </p:nvCxnSpPr>
          <p:spPr>
            <a:xfrm flipH="0" flipV="0">
              <a:off x="3741681" y="3436370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035" name="Line 7035"/>
            <p:cNvCxnSpPr/>
            <p:nvPr/>
          </p:nvCxnSpPr>
          <p:spPr>
            <a:xfrm flipH="1" flipV="0">
              <a:off x="3457484" y="3436370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036" name="Line 7036"/>
            <p:cNvCxnSpPr/>
            <p:nvPr/>
          </p:nvCxnSpPr>
          <p:spPr>
            <a:xfrm flipH="1" flipV="1">
              <a:off x="3473348" y="3214048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037" name="Line 7037"/>
            <p:cNvCxnSpPr/>
            <p:nvPr/>
          </p:nvCxnSpPr>
          <p:spPr>
            <a:xfrm flipH="0" flipV="1">
              <a:off x="3741681" y="3119640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038" name="Line 7038"/>
            <p:cNvCxnSpPr/>
            <p:nvPr/>
          </p:nvCxnSpPr>
          <p:spPr>
            <a:xfrm flipH="1" flipV="1">
              <a:off x="4103530" y="2999635"/>
              <a:ext cx="103658" cy="45415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039" name="Line 7039"/>
            <p:cNvCxnSpPr/>
            <p:nvPr/>
          </p:nvCxnSpPr>
          <p:spPr>
            <a:xfrm flipH="1" flipV="0">
              <a:off x="3819334" y="2999635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040" name="Line 7040"/>
            <p:cNvCxnSpPr/>
            <p:nvPr/>
          </p:nvCxnSpPr>
          <p:spPr>
            <a:xfrm flipH="1" flipV="1">
              <a:off x="3835198" y="2777312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041" name="Line 7041"/>
            <p:cNvCxnSpPr/>
            <p:nvPr/>
          </p:nvCxnSpPr>
          <p:spPr>
            <a:xfrm flipH="0" flipV="1">
              <a:off x="4103530" y="2682904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042" name="Line 7042"/>
            <p:cNvCxnSpPr/>
            <p:nvPr/>
          </p:nvCxnSpPr>
          <p:spPr>
            <a:xfrm flipH="0" flipV="0">
              <a:off x="4103530" y="2999635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043" name="Line 7043"/>
            <p:cNvCxnSpPr/>
            <p:nvPr/>
          </p:nvCxnSpPr>
          <p:spPr>
            <a:xfrm flipH="1" flipV="1">
              <a:off x="4233553" y="2749169"/>
              <a:ext cx="445957" cy="369490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7044" name="Line 7044"/>
            <p:cNvCxnSpPr/>
            <p:nvPr/>
          </p:nvCxnSpPr>
          <p:spPr>
            <a:xfrm flipH="1" flipV="0">
              <a:off x="4096246" y="2749169"/>
              <a:ext cx="137307" cy="44513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045" name="Line 7045"/>
            <p:cNvCxnSpPr/>
            <p:nvPr/>
          </p:nvCxnSpPr>
          <p:spPr>
            <a:xfrm flipH="0" flipV="1">
              <a:off x="4096246" y="3161772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046" name="Line 7046"/>
            <p:cNvCxnSpPr/>
            <p:nvPr/>
          </p:nvCxnSpPr>
          <p:spPr>
            <a:xfrm flipH="0" flipV="0">
              <a:off x="4096246" y="3194306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047" name="Line 7047"/>
            <p:cNvCxnSpPr/>
            <p:nvPr/>
          </p:nvCxnSpPr>
          <p:spPr>
            <a:xfrm flipH="1" flipV="0">
              <a:off x="3812050" y="3194306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048" name="Line 7048"/>
            <p:cNvCxnSpPr/>
            <p:nvPr/>
          </p:nvCxnSpPr>
          <p:spPr>
            <a:xfrm flipH="1" flipV="1">
              <a:off x="3827914" y="2971984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049" name="Line 7049"/>
            <p:cNvCxnSpPr/>
            <p:nvPr/>
          </p:nvCxnSpPr>
          <p:spPr>
            <a:xfrm flipH="1" flipV="1">
              <a:off x="3768046" y="2731751"/>
              <a:ext cx="465507" cy="1741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050" name="Line 7050"/>
            <p:cNvCxnSpPr/>
            <p:nvPr/>
          </p:nvCxnSpPr>
          <p:spPr>
            <a:xfrm flipH="0" flipV="0">
              <a:off x="3768046" y="2731751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051" name="Line 7051"/>
            <p:cNvCxnSpPr/>
            <p:nvPr/>
          </p:nvCxnSpPr>
          <p:spPr>
            <a:xfrm flipH="1" flipV="0">
              <a:off x="3483849" y="2731751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052" name="Line 7052"/>
            <p:cNvCxnSpPr/>
            <p:nvPr/>
          </p:nvCxnSpPr>
          <p:spPr>
            <a:xfrm flipH="1" flipV="1">
              <a:off x="3499713" y="2509428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053" name="Line 7053"/>
            <p:cNvCxnSpPr/>
            <p:nvPr/>
          </p:nvCxnSpPr>
          <p:spPr>
            <a:xfrm flipH="0" flipV="1">
              <a:off x="3768046" y="2415020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054" name="Line 7054"/>
            <p:cNvCxnSpPr/>
            <p:nvPr/>
          </p:nvCxnSpPr>
          <p:spPr>
            <a:xfrm flipH="1" flipV="1">
              <a:off x="4129895" y="2295015"/>
              <a:ext cx="103658" cy="45415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055" name="Line 7055"/>
            <p:cNvCxnSpPr/>
            <p:nvPr/>
          </p:nvCxnSpPr>
          <p:spPr>
            <a:xfrm flipH="1" flipV="0">
              <a:off x="3845699" y="2295015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056" name="Line 7056"/>
            <p:cNvCxnSpPr/>
            <p:nvPr/>
          </p:nvCxnSpPr>
          <p:spPr>
            <a:xfrm flipH="1" flipV="1">
              <a:off x="3861563" y="2072693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057" name="Line 7057"/>
            <p:cNvCxnSpPr/>
            <p:nvPr/>
          </p:nvCxnSpPr>
          <p:spPr>
            <a:xfrm flipH="0" flipV="1">
              <a:off x="4129895" y="1978285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058" name="Line 7058"/>
            <p:cNvCxnSpPr/>
            <p:nvPr/>
          </p:nvCxnSpPr>
          <p:spPr>
            <a:xfrm flipH="0" flipV="0">
              <a:off x="4129895" y="2295015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059" name="Line 7059"/>
            <p:cNvCxnSpPr/>
            <p:nvPr/>
          </p:nvCxnSpPr>
          <p:spPr>
            <a:xfrm flipH="0" flipV="1">
              <a:off x="4233553" y="2531499"/>
              <a:ext cx="411850" cy="21766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060" name="Line 7060"/>
            <p:cNvCxnSpPr/>
            <p:nvPr/>
          </p:nvCxnSpPr>
          <p:spPr>
            <a:xfrm flipH="1" flipV="1">
              <a:off x="4377070" y="2309177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061" name="Line 7061"/>
            <p:cNvCxnSpPr/>
            <p:nvPr/>
          </p:nvCxnSpPr>
          <p:spPr>
            <a:xfrm flipH="0" flipV="1">
              <a:off x="4645403" y="2214769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062" name="Line 7062"/>
            <p:cNvCxnSpPr/>
            <p:nvPr/>
          </p:nvCxnSpPr>
          <p:spPr>
            <a:xfrm flipH="0" flipV="0">
              <a:off x="4645403" y="2531499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063" name="Line 7063"/>
            <p:cNvCxnSpPr/>
            <p:nvPr/>
          </p:nvCxnSpPr>
          <p:spPr>
            <a:xfrm flipH="0" flipV="0">
              <a:off x="4645403" y="2531499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064" name="Line 7064"/>
            <p:cNvCxnSpPr/>
            <p:nvPr/>
          </p:nvCxnSpPr>
          <p:spPr>
            <a:xfrm flipH="0" flipV="1">
              <a:off x="4679509" y="2592266"/>
              <a:ext cx="241477" cy="526392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7065" name="Line 7065"/>
            <p:cNvCxnSpPr/>
            <p:nvPr/>
          </p:nvCxnSpPr>
          <p:spPr>
            <a:xfrm flipH="1" flipV="1">
              <a:off x="4455480" y="2574848"/>
              <a:ext cx="465507" cy="1741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066" name="Line 7066"/>
            <p:cNvCxnSpPr/>
            <p:nvPr/>
          </p:nvCxnSpPr>
          <p:spPr>
            <a:xfrm flipH="0" flipV="0">
              <a:off x="4455480" y="2574848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067" name="Line 7067"/>
            <p:cNvCxnSpPr/>
            <p:nvPr/>
          </p:nvCxnSpPr>
          <p:spPr>
            <a:xfrm flipH="1" flipV="0">
              <a:off x="4171283" y="2574848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068" name="Line 7068"/>
            <p:cNvCxnSpPr/>
            <p:nvPr/>
          </p:nvCxnSpPr>
          <p:spPr>
            <a:xfrm flipH="1" flipV="1">
              <a:off x="4187147" y="2352526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069" name="Line 7069"/>
            <p:cNvCxnSpPr/>
            <p:nvPr/>
          </p:nvCxnSpPr>
          <p:spPr>
            <a:xfrm flipH="0" flipV="1">
              <a:off x="4455480" y="2258118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070" name="Line 7070"/>
            <p:cNvCxnSpPr/>
            <p:nvPr/>
          </p:nvCxnSpPr>
          <p:spPr>
            <a:xfrm flipH="1" flipV="1">
              <a:off x="4817329" y="2138113"/>
              <a:ext cx="103658" cy="45415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071" name="Line 7071"/>
            <p:cNvCxnSpPr/>
            <p:nvPr/>
          </p:nvCxnSpPr>
          <p:spPr>
            <a:xfrm flipH="1" flipV="0">
              <a:off x="4533133" y="2138113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072" name="Line 7072"/>
            <p:cNvCxnSpPr/>
            <p:nvPr/>
          </p:nvCxnSpPr>
          <p:spPr>
            <a:xfrm flipH="1" flipV="1">
              <a:off x="4548997" y="1915791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073" name="Line 7073"/>
            <p:cNvCxnSpPr/>
            <p:nvPr/>
          </p:nvCxnSpPr>
          <p:spPr>
            <a:xfrm flipH="0" flipV="1">
              <a:off x="4817329" y="1821382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074" name="Line 7074"/>
            <p:cNvCxnSpPr/>
            <p:nvPr/>
          </p:nvCxnSpPr>
          <p:spPr>
            <a:xfrm flipH="0" flipV="0">
              <a:off x="4817329" y="2138113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075" name="Line 7075"/>
            <p:cNvCxnSpPr/>
            <p:nvPr/>
          </p:nvCxnSpPr>
          <p:spPr>
            <a:xfrm flipH="0" flipV="1">
              <a:off x="4920987" y="2374597"/>
              <a:ext cx="411850" cy="21766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076" name="Line 7076"/>
            <p:cNvCxnSpPr/>
            <p:nvPr/>
          </p:nvCxnSpPr>
          <p:spPr>
            <a:xfrm flipH="1" flipV="1">
              <a:off x="5064504" y="2152275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077" name="Line 7077"/>
            <p:cNvCxnSpPr/>
            <p:nvPr/>
          </p:nvCxnSpPr>
          <p:spPr>
            <a:xfrm flipH="0" flipV="1">
              <a:off x="5332837" y="2057867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078" name="Line 7078"/>
            <p:cNvCxnSpPr/>
            <p:nvPr/>
          </p:nvCxnSpPr>
          <p:spPr>
            <a:xfrm flipH="0" flipV="0">
              <a:off x="5332837" y="2374597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079" name="Line 7079"/>
            <p:cNvCxnSpPr/>
            <p:nvPr/>
          </p:nvCxnSpPr>
          <p:spPr>
            <a:xfrm flipH="0" flipV="0">
              <a:off x="5332837" y="2374597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080" name="Line 7080"/>
            <p:cNvCxnSpPr/>
            <p:nvPr/>
          </p:nvCxnSpPr>
          <p:spPr>
            <a:xfrm flipH="0" flipV="0">
              <a:off x="4920987" y="2592266"/>
              <a:ext cx="316847" cy="34148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081" name="Line 7081"/>
            <p:cNvCxnSpPr/>
            <p:nvPr/>
          </p:nvCxnSpPr>
          <p:spPr>
            <a:xfrm flipH="0" flipV="1">
              <a:off x="5237834" y="2617016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082" name="Line 7082"/>
            <p:cNvCxnSpPr/>
            <p:nvPr/>
          </p:nvCxnSpPr>
          <p:spPr>
            <a:xfrm flipH="0" flipV="0">
              <a:off x="5237834" y="2933746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083" name="Line 7083"/>
            <p:cNvCxnSpPr/>
            <p:nvPr/>
          </p:nvCxnSpPr>
          <p:spPr>
            <a:xfrm flipH="0" flipV="0">
              <a:off x="5237834" y="2933746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084" name="Line 7084"/>
            <p:cNvCxnSpPr/>
            <p:nvPr/>
          </p:nvCxnSpPr>
          <p:spPr>
            <a:xfrm flipH="1" flipV="0">
              <a:off x="4911131" y="2933746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085" name="Line 7085"/>
            <p:cNvCxnSpPr/>
            <p:nvPr/>
          </p:nvCxnSpPr>
          <p:spPr>
            <a:xfrm flipH="1" flipV="1">
              <a:off x="5199641" y="2490884"/>
              <a:ext cx="149000" cy="652812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7086" name="Line 7086"/>
            <p:cNvCxnSpPr/>
            <p:nvPr/>
          </p:nvCxnSpPr>
          <p:spPr>
            <a:xfrm flipH="1" flipV="0">
              <a:off x="4727320" y="2490884"/>
              <a:ext cx="472322" cy="335130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7087" name="Line 7087"/>
            <p:cNvCxnSpPr/>
            <p:nvPr/>
          </p:nvCxnSpPr>
          <p:spPr>
            <a:xfrm flipH="0" flipV="0">
              <a:off x="4727320" y="2826013"/>
              <a:ext cx="394432" cy="24783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088" name="Line 7088"/>
            <p:cNvCxnSpPr/>
            <p:nvPr/>
          </p:nvCxnSpPr>
          <p:spPr>
            <a:xfrm flipH="0" flipV="1">
              <a:off x="5121752" y="2730308"/>
              <a:ext cx="58370" cy="34354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089" name="Line 7089"/>
            <p:cNvCxnSpPr/>
            <p:nvPr/>
          </p:nvCxnSpPr>
          <p:spPr>
            <a:xfrm flipH="0" flipV="1">
              <a:off x="5121752" y="3041317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090" name="Line 7090"/>
            <p:cNvCxnSpPr/>
            <p:nvPr/>
          </p:nvCxnSpPr>
          <p:spPr>
            <a:xfrm flipH="0" flipV="0">
              <a:off x="5121752" y="3073852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091" name="Line 7091"/>
            <p:cNvCxnSpPr/>
            <p:nvPr/>
          </p:nvCxnSpPr>
          <p:spPr>
            <a:xfrm flipH="1" flipV="0">
              <a:off x="4837555" y="3073852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092" name="Line 7092"/>
            <p:cNvCxnSpPr/>
            <p:nvPr/>
          </p:nvCxnSpPr>
          <p:spPr>
            <a:xfrm flipH="1" flipV="0">
              <a:off x="4590013" y="2826013"/>
              <a:ext cx="137307" cy="44513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093" name="Line 7093"/>
            <p:cNvCxnSpPr/>
            <p:nvPr/>
          </p:nvCxnSpPr>
          <p:spPr>
            <a:xfrm flipH="0" flipV="1">
              <a:off x="4590013" y="3238617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094" name="Line 7094"/>
            <p:cNvCxnSpPr/>
            <p:nvPr/>
          </p:nvCxnSpPr>
          <p:spPr>
            <a:xfrm flipH="0" flipV="0">
              <a:off x="4590013" y="3271151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095" name="Line 7095"/>
            <p:cNvCxnSpPr/>
            <p:nvPr/>
          </p:nvCxnSpPr>
          <p:spPr>
            <a:xfrm flipH="1" flipV="0">
              <a:off x="4305817" y="3271151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096" name="Line 7096"/>
            <p:cNvCxnSpPr/>
            <p:nvPr/>
          </p:nvCxnSpPr>
          <p:spPr>
            <a:xfrm flipH="1" flipV="1">
              <a:off x="4321680" y="3048829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097" name="Line 7097"/>
            <p:cNvCxnSpPr/>
            <p:nvPr/>
          </p:nvCxnSpPr>
          <p:spPr>
            <a:xfrm flipH="1" flipV="1">
              <a:off x="4261812" y="2808595"/>
              <a:ext cx="465507" cy="1741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098" name="Line 7098"/>
            <p:cNvCxnSpPr/>
            <p:nvPr/>
          </p:nvCxnSpPr>
          <p:spPr>
            <a:xfrm flipH="0" flipV="0">
              <a:off x="4261812" y="2808595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099" name="Line 7099"/>
            <p:cNvCxnSpPr/>
            <p:nvPr/>
          </p:nvCxnSpPr>
          <p:spPr>
            <a:xfrm flipH="1" flipV="0">
              <a:off x="3977616" y="2808595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100" name="Line 7100"/>
            <p:cNvCxnSpPr/>
            <p:nvPr/>
          </p:nvCxnSpPr>
          <p:spPr>
            <a:xfrm flipH="1" flipV="1">
              <a:off x="3993480" y="2586273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101" name="Line 7101"/>
            <p:cNvCxnSpPr/>
            <p:nvPr/>
          </p:nvCxnSpPr>
          <p:spPr>
            <a:xfrm flipH="0" flipV="1">
              <a:off x="4261812" y="2491865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102" name="Line 7102"/>
            <p:cNvCxnSpPr/>
            <p:nvPr/>
          </p:nvCxnSpPr>
          <p:spPr>
            <a:xfrm flipH="1" flipV="1">
              <a:off x="4623662" y="2371860"/>
              <a:ext cx="103658" cy="45415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103" name="Line 7103"/>
            <p:cNvCxnSpPr/>
            <p:nvPr/>
          </p:nvCxnSpPr>
          <p:spPr>
            <a:xfrm flipH="1" flipV="0">
              <a:off x="4339466" y="2371860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104" name="Line 7104"/>
            <p:cNvCxnSpPr/>
            <p:nvPr/>
          </p:nvCxnSpPr>
          <p:spPr>
            <a:xfrm flipH="1" flipV="1">
              <a:off x="4355330" y="2149538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105" name="Line 7105"/>
            <p:cNvCxnSpPr/>
            <p:nvPr/>
          </p:nvCxnSpPr>
          <p:spPr>
            <a:xfrm flipH="0" flipV="1">
              <a:off x="4623662" y="2055130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106" name="Line 7106"/>
            <p:cNvCxnSpPr/>
            <p:nvPr/>
          </p:nvCxnSpPr>
          <p:spPr>
            <a:xfrm flipH="0" flipV="0">
              <a:off x="4623662" y="2371860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107" name="Line 7107"/>
            <p:cNvCxnSpPr/>
            <p:nvPr/>
          </p:nvCxnSpPr>
          <p:spPr>
            <a:xfrm flipH="1" flipV="1">
              <a:off x="4753685" y="2121394"/>
              <a:ext cx="445957" cy="369490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7108" name="Line 7108"/>
            <p:cNvCxnSpPr/>
            <p:nvPr/>
          </p:nvCxnSpPr>
          <p:spPr>
            <a:xfrm flipH="1" flipV="0">
              <a:off x="4616378" y="2121394"/>
              <a:ext cx="137307" cy="44513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109" name="Line 7109"/>
            <p:cNvCxnSpPr/>
            <p:nvPr/>
          </p:nvCxnSpPr>
          <p:spPr>
            <a:xfrm flipH="0" flipV="1">
              <a:off x="4616378" y="2533997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110" name="Line 7110"/>
            <p:cNvCxnSpPr/>
            <p:nvPr/>
          </p:nvCxnSpPr>
          <p:spPr>
            <a:xfrm flipH="0" flipV="0">
              <a:off x="4616378" y="2566531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111" name="Line 7111"/>
            <p:cNvCxnSpPr/>
            <p:nvPr/>
          </p:nvCxnSpPr>
          <p:spPr>
            <a:xfrm flipH="1" flipV="0">
              <a:off x="4332182" y="2566531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112" name="Line 7112"/>
            <p:cNvCxnSpPr/>
            <p:nvPr/>
          </p:nvCxnSpPr>
          <p:spPr>
            <a:xfrm flipH="1" flipV="1">
              <a:off x="4348045" y="2344209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113" name="Line 7113"/>
            <p:cNvCxnSpPr/>
            <p:nvPr/>
          </p:nvCxnSpPr>
          <p:spPr>
            <a:xfrm flipH="1" flipV="1">
              <a:off x="4288177" y="2103976"/>
              <a:ext cx="465507" cy="1741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114" name="Line 7114"/>
            <p:cNvCxnSpPr/>
            <p:nvPr/>
          </p:nvCxnSpPr>
          <p:spPr>
            <a:xfrm flipH="0" flipV="0">
              <a:off x="4288177" y="2103976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115" name="Line 7115"/>
            <p:cNvCxnSpPr/>
            <p:nvPr/>
          </p:nvCxnSpPr>
          <p:spPr>
            <a:xfrm flipH="1" flipV="0">
              <a:off x="4003981" y="2103976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116" name="Line 7116"/>
            <p:cNvCxnSpPr/>
            <p:nvPr/>
          </p:nvCxnSpPr>
          <p:spPr>
            <a:xfrm flipH="1" flipV="1">
              <a:off x="4019845" y="1881654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117" name="Line 7117"/>
            <p:cNvCxnSpPr/>
            <p:nvPr/>
          </p:nvCxnSpPr>
          <p:spPr>
            <a:xfrm flipH="0" flipV="1">
              <a:off x="4288177" y="1787246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118" name="Line 7118"/>
            <p:cNvCxnSpPr/>
            <p:nvPr/>
          </p:nvCxnSpPr>
          <p:spPr>
            <a:xfrm flipH="1" flipV="1">
              <a:off x="4650027" y="1667240"/>
              <a:ext cx="103658" cy="45415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119" name="Line 7119"/>
            <p:cNvCxnSpPr/>
            <p:nvPr/>
          </p:nvCxnSpPr>
          <p:spPr>
            <a:xfrm flipH="1" flipV="0">
              <a:off x="4365831" y="1667240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120" name="Line 7120"/>
            <p:cNvCxnSpPr/>
            <p:nvPr/>
          </p:nvCxnSpPr>
          <p:spPr>
            <a:xfrm flipH="1" flipV="1">
              <a:off x="4381695" y="1444918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121" name="Line 7121"/>
            <p:cNvCxnSpPr/>
            <p:nvPr/>
          </p:nvCxnSpPr>
          <p:spPr>
            <a:xfrm flipH="0" flipV="1">
              <a:off x="4650027" y="1350510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122" name="Line 7122"/>
            <p:cNvCxnSpPr/>
            <p:nvPr/>
          </p:nvCxnSpPr>
          <p:spPr>
            <a:xfrm flipH="0" flipV="0">
              <a:off x="4650027" y="1667240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123" name="Line 7123"/>
            <p:cNvCxnSpPr/>
            <p:nvPr/>
          </p:nvCxnSpPr>
          <p:spPr>
            <a:xfrm flipH="0" flipV="1">
              <a:off x="4753685" y="1903725"/>
              <a:ext cx="411850" cy="21766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124" name="Line 7124"/>
            <p:cNvCxnSpPr/>
            <p:nvPr/>
          </p:nvCxnSpPr>
          <p:spPr>
            <a:xfrm flipH="1" flipV="1">
              <a:off x="4897202" y="1681403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125" name="Line 7125"/>
            <p:cNvCxnSpPr/>
            <p:nvPr/>
          </p:nvCxnSpPr>
          <p:spPr>
            <a:xfrm flipH="0" flipV="1">
              <a:off x="5165535" y="1586994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126" name="Line 7126"/>
            <p:cNvCxnSpPr/>
            <p:nvPr/>
          </p:nvCxnSpPr>
          <p:spPr>
            <a:xfrm flipH="0" flipV="0">
              <a:off x="5165535" y="1903725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127" name="Line 7127"/>
            <p:cNvCxnSpPr/>
            <p:nvPr/>
          </p:nvCxnSpPr>
          <p:spPr>
            <a:xfrm flipH="0" flipV="0">
              <a:off x="5165535" y="1903725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128" name="Line 7128"/>
            <p:cNvCxnSpPr/>
            <p:nvPr/>
          </p:nvCxnSpPr>
          <p:spPr>
            <a:xfrm flipH="0" flipV="1">
              <a:off x="5199641" y="1964492"/>
              <a:ext cx="241477" cy="526392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7129" name="Line 7129"/>
            <p:cNvCxnSpPr/>
            <p:nvPr/>
          </p:nvCxnSpPr>
          <p:spPr>
            <a:xfrm flipH="1" flipV="1">
              <a:off x="4975611" y="1947074"/>
              <a:ext cx="465507" cy="1741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130" name="Line 7130"/>
            <p:cNvCxnSpPr/>
            <p:nvPr/>
          </p:nvCxnSpPr>
          <p:spPr>
            <a:xfrm flipH="0" flipV="0">
              <a:off x="4975611" y="1947074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131" name="Line 7131"/>
            <p:cNvCxnSpPr/>
            <p:nvPr/>
          </p:nvCxnSpPr>
          <p:spPr>
            <a:xfrm flipH="1" flipV="0">
              <a:off x="4691415" y="1947074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132" name="Line 7132"/>
            <p:cNvCxnSpPr/>
            <p:nvPr/>
          </p:nvCxnSpPr>
          <p:spPr>
            <a:xfrm flipH="1" flipV="1">
              <a:off x="4707279" y="1724751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133" name="Line 7133"/>
            <p:cNvCxnSpPr/>
            <p:nvPr/>
          </p:nvCxnSpPr>
          <p:spPr>
            <a:xfrm flipH="0" flipV="1">
              <a:off x="4975611" y="1630343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134" name="Line 7134"/>
            <p:cNvCxnSpPr/>
            <p:nvPr/>
          </p:nvCxnSpPr>
          <p:spPr>
            <a:xfrm flipH="1" flipV="1">
              <a:off x="5337461" y="1510338"/>
              <a:ext cx="103658" cy="45415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135" name="Line 7135"/>
            <p:cNvCxnSpPr/>
            <p:nvPr/>
          </p:nvCxnSpPr>
          <p:spPr>
            <a:xfrm flipH="1" flipV="0">
              <a:off x="5053265" y="1510338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136" name="Line 7136"/>
            <p:cNvCxnSpPr/>
            <p:nvPr/>
          </p:nvCxnSpPr>
          <p:spPr>
            <a:xfrm flipH="1" flipV="1">
              <a:off x="5069129" y="1288016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137" name="Line 7137"/>
            <p:cNvCxnSpPr/>
            <p:nvPr/>
          </p:nvCxnSpPr>
          <p:spPr>
            <a:xfrm flipH="0" flipV="1">
              <a:off x="5337461" y="1193608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138" name="Line 7138"/>
            <p:cNvCxnSpPr/>
            <p:nvPr/>
          </p:nvCxnSpPr>
          <p:spPr>
            <a:xfrm flipH="0" flipV="0">
              <a:off x="5337461" y="1510338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139" name="Line 7139"/>
            <p:cNvCxnSpPr/>
            <p:nvPr/>
          </p:nvCxnSpPr>
          <p:spPr>
            <a:xfrm flipH="0" flipV="1">
              <a:off x="5441119" y="1746823"/>
              <a:ext cx="411850" cy="21766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140" name="Line 7140"/>
            <p:cNvCxnSpPr/>
            <p:nvPr/>
          </p:nvCxnSpPr>
          <p:spPr>
            <a:xfrm flipH="1" flipV="1">
              <a:off x="5584636" y="1524500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141" name="Line 7141"/>
            <p:cNvCxnSpPr/>
            <p:nvPr/>
          </p:nvCxnSpPr>
          <p:spPr>
            <a:xfrm flipH="0" flipV="1">
              <a:off x="5852969" y="1430092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142" name="Line 7142"/>
            <p:cNvCxnSpPr/>
            <p:nvPr/>
          </p:nvCxnSpPr>
          <p:spPr>
            <a:xfrm flipH="0" flipV="0">
              <a:off x="5852969" y="1746823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143" name="Line 7143"/>
            <p:cNvCxnSpPr/>
            <p:nvPr/>
          </p:nvCxnSpPr>
          <p:spPr>
            <a:xfrm flipH="0" flipV="0">
              <a:off x="5852969" y="1746823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144" name="Line 7144"/>
            <p:cNvCxnSpPr/>
            <p:nvPr/>
          </p:nvCxnSpPr>
          <p:spPr>
            <a:xfrm flipH="0" flipV="0">
              <a:off x="5441119" y="1964492"/>
              <a:ext cx="316847" cy="34148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145" name="Line 7145"/>
            <p:cNvCxnSpPr/>
            <p:nvPr/>
          </p:nvCxnSpPr>
          <p:spPr>
            <a:xfrm flipH="0" flipV="1">
              <a:off x="5757965" y="1989241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146" name="Line 7146"/>
            <p:cNvCxnSpPr/>
            <p:nvPr/>
          </p:nvCxnSpPr>
          <p:spPr>
            <a:xfrm flipH="0" flipV="0">
              <a:off x="5757965" y="2305971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147" name="Line 7147"/>
            <p:cNvCxnSpPr/>
            <p:nvPr/>
          </p:nvCxnSpPr>
          <p:spPr>
            <a:xfrm flipH="0" flipV="0">
              <a:off x="5757965" y="2305971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148" name="Line 7148"/>
            <p:cNvCxnSpPr/>
            <p:nvPr/>
          </p:nvCxnSpPr>
          <p:spPr>
            <a:xfrm flipH="1" flipV="0">
              <a:off x="5431263" y="2305971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149" name="Line 7149"/>
            <p:cNvCxnSpPr/>
            <p:nvPr/>
          </p:nvCxnSpPr>
          <p:spPr>
            <a:xfrm flipH="0" flipV="0">
              <a:off x="5199641" y="2490884"/>
              <a:ext cx="570954" cy="97009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7150" name="Line 7150"/>
            <p:cNvCxnSpPr/>
            <p:nvPr/>
          </p:nvCxnSpPr>
          <p:spPr>
            <a:xfrm flipH="1" flipV="1">
              <a:off x="5666938" y="2133739"/>
              <a:ext cx="103658" cy="45415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151" name="Line 7151"/>
            <p:cNvCxnSpPr/>
            <p:nvPr/>
          </p:nvCxnSpPr>
          <p:spPr>
            <a:xfrm flipH="1" flipV="0">
              <a:off x="5382742" y="2133739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152" name="Line 7152"/>
            <p:cNvCxnSpPr/>
            <p:nvPr/>
          </p:nvCxnSpPr>
          <p:spPr>
            <a:xfrm flipH="1" flipV="1">
              <a:off x="5398606" y="1911417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153" name="Line 7153"/>
            <p:cNvCxnSpPr/>
            <p:nvPr/>
          </p:nvCxnSpPr>
          <p:spPr>
            <a:xfrm flipH="0" flipV="1">
              <a:off x="5666938" y="1817009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154" name="Line 7154"/>
            <p:cNvCxnSpPr/>
            <p:nvPr/>
          </p:nvCxnSpPr>
          <p:spPr>
            <a:xfrm flipH="0" flipV="0">
              <a:off x="5666938" y="2133739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155" name="Line 7155"/>
            <p:cNvCxnSpPr/>
            <p:nvPr/>
          </p:nvCxnSpPr>
          <p:spPr>
            <a:xfrm flipH="0" flipV="1">
              <a:off x="5770596" y="2370223"/>
              <a:ext cx="411850" cy="21766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156" name="Line 7156"/>
            <p:cNvCxnSpPr/>
            <p:nvPr/>
          </p:nvCxnSpPr>
          <p:spPr>
            <a:xfrm flipH="1" flipV="1">
              <a:off x="5914113" y="2147901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157" name="Line 7157"/>
            <p:cNvCxnSpPr/>
            <p:nvPr/>
          </p:nvCxnSpPr>
          <p:spPr>
            <a:xfrm flipH="0" flipV="1">
              <a:off x="6182446" y="2053493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158" name="Line 7158"/>
            <p:cNvCxnSpPr/>
            <p:nvPr/>
          </p:nvCxnSpPr>
          <p:spPr>
            <a:xfrm flipH="0" flipV="0">
              <a:off x="6182446" y="2370223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159" name="Line 7159"/>
            <p:cNvCxnSpPr/>
            <p:nvPr/>
          </p:nvCxnSpPr>
          <p:spPr>
            <a:xfrm flipH="0" flipV="0">
              <a:off x="6182446" y="2370223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160" name="Line 7160"/>
            <p:cNvCxnSpPr/>
            <p:nvPr/>
          </p:nvCxnSpPr>
          <p:spPr>
            <a:xfrm flipH="0" flipV="0">
              <a:off x="5770596" y="2587893"/>
              <a:ext cx="316847" cy="34148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161" name="Line 7161"/>
            <p:cNvCxnSpPr/>
            <p:nvPr/>
          </p:nvCxnSpPr>
          <p:spPr>
            <a:xfrm flipH="0" flipV="1">
              <a:off x="6087442" y="2612642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162" name="Line 7162"/>
            <p:cNvCxnSpPr/>
            <p:nvPr/>
          </p:nvCxnSpPr>
          <p:spPr>
            <a:xfrm flipH="0" flipV="0">
              <a:off x="6087442" y="2929372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163" name="Line 7163"/>
            <p:cNvCxnSpPr/>
            <p:nvPr/>
          </p:nvCxnSpPr>
          <p:spPr>
            <a:xfrm flipH="0" flipV="0">
              <a:off x="6087442" y="2929372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164" name="Line 7164"/>
            <p:cNvCxnSpPr/>
            <p:nvPr/>
          </p:nvCxnSpPr>
          <p:spPr>
            <a:xfrm flipH="1" flipV="0">
              <a:off x="5760740" y="2929372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165" name="Line 7165"/>
            <p:cNvCxnSpPr/>
            <p:nvPr/>
          </p:nvCxnSpPr>
          <p:spPr>
            <a:xfrm flipH="1" flipV="0">
              <a:off x="5522757" y="2587893"/>
              <a:ext cx="247838" cy="39443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166" name="Line 7166"/>
            <p:cNvCxnSpPr/>
            <p:nvPr/>
          </p:nvCxnSpPr>
          <p:spPr>
            <a:xfrm flipH="0" flipV="0">
              <a:off x="5522757" y="2982325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167" name="Line 7167"/>
            <p:cNvCxnSpPr/>
            <p:nvPr/>
          </p:nvCxnSpPr>
          <p:spPr>
            <a:xfrm flipH="0" flipV="0">
              <a:off x="5522757" y="2982325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168" name="Line 7168"/>
            <p:cNvCxnSpPr/>
            <p:nvPr/>
          </p:nvCxnSpPr>
          <p:spPr>
            <a:xfrm flipH="1" flipV="0">
              <a:off x="5196055" y="2982325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169" name="Line 7169"/>
            <p:cNvCxnSpPr/>
            <p:nvPr/>
          </p:nvCxnSpPr>
          <p:spPr>
            <a:xfrm flipH="1" flipV="1">
              <a:off x="5321109" y="2698128"/>
              <a:ext cx="201648" cy="28419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170" name="Line 7170"/>
            <p:cNvCxnSpPr/>
            <p:nvPr/>
          </p:nvCxnSpPr>
          <p:spPr>
            <a:xfrm flipH="1" flipV="1">
              <a:off x="5381419" y="2267692"/>
              <a:ext cx="554426" cy="459360"/>
            </a:xfrm>
            <a:prstGeom prst="line">
              <a:avLst/>
            </a:prstGeom>
            <a:ln w="1270">
              <a:solidFill>
                <a:srgbClr val="ff3300">
                  <a:alpha val="97222"/>
                </a:srgbClr>
              </a:solidFill>
              <a:prstDash val="solid"/>
            </a:ln>
          </p:spPr>
        </p:cxnSp>
        <p:cxnSp>
          <p:nvCxnSpPr>
            <p:cNvPr id="7171" name="Line 7171"/>
            <p:cNvCxnSpPr/>
            <p:nvPr/>
          </p:nvCxnSpPr>
          <p:spPr>
            <a:xfrm flipH="1" flipV="0">
              <a:off x="5184051" y="2267692"/>
              <a:ext cx="197368" cy="639852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7172" name="Line 7172"/>
            <p:cNvCxnSpPr/>
            <p:nvPr/>
          </p:nvCxnSpPr>
          <p:spPr>
            <a:xfrm flipH="0" flipV="1">
              <a:off x="5184051" y="2853473"/>
              <a:ext cx="576607" cy="54070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7173" name="Line 7173"/>
            <p:cNvCxnSpPr/>
            <p:nvPr/>
          </p:nvCxnSpPr>
          <p:spPr>
            <a:xfrm flipH="1" flipV="1">
              <a:off x="5542989" y="2441623"/>
              <a:ext cx="217669" cy="41185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174" name="Line 7174"/>
            <p:cNvCxnSpPr/>
            <p:nvPr/>
          </p:nvCxnSpPr>
          <p:spPr>
            <a:xfrm flipH="1" flipV="0">
              <a:off x="5320667" y="2441623"/>
              <a:ext cx="222322" cy="2683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175" name="Line 7175"/>
            <p:cNvCxnSpPr/>
            <p:nvPr/>
          </p:nvCxnSpPr>
          <p:spPr>
            <a:xfrm flipH="1" flipV="1">
              <a:off x="5226259" y="2296326"/>
              <a:ext cx="316730" cy="14529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176" name="Line 7176"/>
            <p:cNvCxnSpPr/>
            <p:nvPr/>
          </p:nvCxnSpPr>
          <p:spPr>
            <a:xfrm flipH="0" flipV="1">
              <a:off x="5542989" y="2098079"/>
              <a:ext cx="58370" cy="34354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177" name="Line 7177"/>
            <p:cNvCxnSpPr/>
            <p:nvPr/>
          </p:nvCxnSpPr>
          <p:spPr>
            <a:xfrm flipH="0" flipV="1">
              <a:off x="5542989" y="2409089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178" name="Line 7178"/>
            <p:cNvCxnSpPr/>
            <p:nvPr/>
          </p:nvCxnSpPr>
          <p:spPr>
            <a:xfrm flipH="0" flipV="1">
              <a:off x="5760658" y="2536626"/>
              <a:ext cx="341480" cy="31684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179" name="Line 7179"/>
            <p:cNvCxnSpPr/>
            <p:nvPr/>
          </p:nvCxnSpPr>
          <p:spPr>
            <a:xfrm flipH="1" flipV="1">
              <a:off x="5785407" y="2391329"/>
              <a:ext cx="316730" cy="14529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180" name="Line 7180"/>
            <p:cNvCxnSpPr/>
            <p:nvPr/>
          </p:nvCxnSpPr>
          <p:spPr>
            <a:xfrm flipH="0" flipV="1">
              <a:off x="6102138" y="2193082"/>
              <a:ext cx="58370" cy="34354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181" name="Line 7181"/>
            <p:cNvCxnSpPr/>
            <p:nvPr/>
          </p:nvCxnSpPr>
          <p:spPr>
            <a:xfrm flipH="0" flipV="1">
              <a:off x="6102138" y="2504092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182" name="Line 7182"/>
            <p:cNvCxnSpPr/>
            <p:nvPr/>
          </p:nvCxnSpPr>
          <p:spPr>
            <a:xfrm flipH="0" flipV="0">
              <a:off x="6102138" y="2536626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183" name="Line 7183"/>
            <p:cNvCxnSpPr/>
            <p:nvPr/>
          </p:nvCxnSpPr>
          <p:spPr>
            <a:xfrm flipH="0" flipV="0">
              <a:off x="5760658" y="2853473"/>
              <a:ext cx="394432" cy="24783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184" name="Line 7184"/>
            <p:cNvCxnSpPr/>
            <p:nvPr/>
          </p:nvCxnSpPr>
          <p:spPr>
            <a:xfrm flipH="0" flipV="1">
              <a:off x="6155090" y="2757767"/>
              <a:ext cx="58370" cy="34354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185" name="Line 7185"/>
            <p:cNvCxnSpPr/>
            <p:nvPr/>
          </p:nvCxnSpPr>
          <p:spPr>
            <a:xfrm flipH="0" flipV="1">
              <a:off x="6155090" y="3068777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186" name="Line 7186"/>
            <p:cNvCxnSpPr/>
            <p:nvPr/>
          </p:nvCxnSpPr>
          <p:spPr>
            <a:xfrm flipH="0" flipV="0">
              <a:off x="6155090" y="3101311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187" name="Line 7187"/>
            <p:cNvCxnSpPr/>
            <p:nvPr/>
          </p:nvCxnSpPr>
          <p:spPr>
            <a:xfrm flipH="1" flipV="0">
              <a:off x="5870894" y="3101311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188" name="Line 7188"/>
            <p:cNvCxnSpPr/>
            <p:nvPr/>
          </p:nvCxnSpPr>
          <p:spPr>
            <a:xfrm flipH="1" flipV="0">
              <a:off x="5623352" y="2853473"/>
              <a:ext cx="137307" cy="44513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189" name="Line 7189"/>
            <p:cNvCxnSpPr/>
            <p:nvPr/>
          </p:nvCxnSpPr>
          <p:spPr>
            <a:xfrm flipH="0" flipV="1">
              <a:off x="5623352" y="3266076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190" name="Line 7190"/>
            <p:cNvCxnSpPr/>
            <p:nvPr/>
          </p:nvCxnSpPr>
          <p:spPr>
            <a:xfrm flipH="0" flipV="0">
              <a:off x="5623352" y="3298610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191" name="Line 7191"/>
            <p:cNvCxnSpPr/>
            <p:nvPr/>
          </p:nvCxnSpPr>
          <p:spPr>
            <a:xfrm flipH="1" flipV="0">
              <a:off x="5339155" y="3298610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192" name="Line 7192"/>
            <p:cNvCxnSpPr/>
            <p:nvPr/>
          </p:nvCxnSpPr>
          <p:spPr>
            <a:xfrm flipH="1" flipV="1">
              <a:off x="5355019" y="3076288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193" name="Line 7193"/>
            <p:cNvCxnSpPr/>
            <p:nvPr/>
          </p:nvCxnSpPr>
          <p:spPr>
            <a:xfrm flipH="0" flipV="0">
              <a:off x="5184051" y="2907543"/>
              <a:ext cx="201465" cy="54296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7194" name="Line 7194"/>
            <p:cNvCxnSpPr/>
            <p:nvPr/>
          </p:nvCxnSpPr>
          <p:spPr>
            <a:xfrm flipH="0" flipV="1">
              <a:off x="5385516" y="3133662"/>
              <a:ext cx="341480" cy="31684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195" name="Line 7195"/>
            <p:cNvCxnSpPr/>
            <p:nvPr/>
          </p:nvCxnSpPr>
          <p:spPr>
            <a:xfrm flipH="1" flipV="1">
              <a:off x="5410265" y="2988365"/>
              <a:ext cx="316730" cy="14529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196" name="Line 7196"/>
            <p:cNvCxnSpPr/>
            <p:nvPr/>
          </p:nvCxnSpPr>
          <p:spPr>
            <a:xfrm flipH="0" flipV="1">
              <a:off x="5726995" y="2790118"/>
              <a:ext cx="58370" cy="34354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197" name="Line 7197"/>
            <p:cNvCxnSpPr/>
            <p:nvPr/>
          </p:nvCxnSpPr>
          <p:spPr>
            <a:xfrm flipH="0" flipV="1">
              <a:off x="5726995" y="3101128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198" name="Line 7198"/>
            <p:cNvCxnSpPr/>
            <p:nvPr/>
          </p:nvCxnSpPr>
          <p:spPr>
            <a:xfrm flipH="0" flipV="0">
              <a:off x="5726995" y="3133662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199" name="Line 7199"/>
            <p:cNvCxnSpPr/>
            <p:nvPr/>
          </p:nvCxnSpPr>
          <p:spPr>
            <a:xfrm flipH="0" flipV="0">
              <a:off x="5385516" y="3450509"/>
              <a:ext cx="394432" cy="24783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200" name="Line 7200"/>
            <p:cNvCxnSpPr/>
            <p:nvPr/>
          </p:nvCxnSpPr>
          <p:spPr>
            <a:xfrm flipH="0" flipV="1">
              <a:off x="5779948" y="3354803"/>
              <a:ext cx="58370" cy="34354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201" name="Line 7201"/>
            <p:cNvCxnSpPr/>
            <p:nvPr/>
          </p:nvCxnSpPr>
          <p:spPr>
            <a:xfrm flipH="0" flipV="1">
              <a:off x="5779948" y="3665813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202" name="Line 7202"/>
            <p:cNvCxnSpPr/>
            <p:nvPr/>
          </p:nvCxnSpPr>
          <p:spPr>
            <a:xfrm flipH="0" flipV="0">
              <a:off x="5779948" y="3698347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203" name="Line 7203"/>
            <p:cNvCxnSpPr/>
            <p:nvPr/>
          </p:nvCxnSpPr>
          <p:spPr>
            <a:xfrm flipH="1" flipV="0">
              <a:off x="5495751" y="3698347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204" name="Line 7204"/>
            <p:cNvCxnSpPr/>
            <p:nvPr/>
          </p:nvCxnSpPr>
          <p:spPr>
            <a:xfrm flipH="1" flipV="0">
              <a:off x="5248209" y="3450509"/>
              <a:ext cx="137307" cy="44513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205" name="Line 7205"/>
            <p:cNvCxnSpPr/>
            <p:nvPr/>
          </p:nvCxnSpPr>
          <p:spPr>
            <a:xfrm flipH="0" flipV="1">
              <a:off x="5248209" y="3863112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206" name="Line 7206"/>
            <p:cNvCxnSpPr/>
            <p:nvPr/>
          </p:nvCxnSpPr>
          <p:spPr>
            <a:xfrm flipH="0" flipV="0">
              <a:off x="5248209" y="3895646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207" name="Line 7207"/>
            <p:cNvCxnSpPr/>
            <p:nvPr/>
          </p:nvCxnSpPr>
          <p:spPr>
            <a:xfrm flipH="1" flipV="0">
              <a:off x="4964013" y="3895646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208" name="Line 7208"/>
            <p:cNvCxnSpPr/>
            <p:nvPr/>
          </p:nvCxnSpPr>
          <p:spPr>
            <a:xfrm flipH="1" flipV="1">
              <a:off x="4979877" y="3673324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209" name="Line 7209"/>
            <p:cNvCxnSpPr/>
            <p:nvPr/>
          </p:nvCxnSpPr>
          <p:spPr>
            <a:xfrm flipH="1" flipV="1">
              <a:off x="4920008" y="3433091"/>
              <a:ext cx="465507" cy="1741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210" name="Line 7210"/>
            <p:cNvCxnSpPr/>
            <p:nvPr/>
          </p:nvCxnSpPr>
          <p:spPr>
            <a:xfrm flipH="0" flipV="0">
              <a:off x="4920008" y="3433091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211" name="Line 7211"/>
            <p:cNvCxnSpPr/>
            <p:nvPr/>
          </p:nvCxnSpPr>
          <p:spPr>
            <a:xfrm flipH="1" flipV="0">
              <a:off x="4635812" y="3433091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212" name="Line 7212"/>
            <p:cNvCxnSpPr/>
            <p:nvPr/>
          </p:nvCxnSpPr>
          <p:spPr>
            <a:xfrm flipH="1" flipV="1">
              <a:off x="4651676" y="3210769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213" name="Line 7213"/>
            <p:cNvCxnSpPr/>
            <p:nvPr/>
          </p:nvCxnSpPr>
          <p:spPr>
            <a:xfrm flipH="0" flipV="1">
              <a:off x="4920008" y="3116360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214" name="Line 7214"/>
            <p:cNvCxnSpPr/>
            <p:nvPr/>
          </p:nvCxnSpPr>
          <p:spPr>
            <a:xfrm flipH="1" flipV="0">
              <a:off x="4711729" y="2907543"/>
              <a:ext cx="472322" cy="335130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7215" name="Line 7215"/>
            <p:cNvCxnSpPr/>
            <p:nvPr/>
          </p:nvCxnSpPr>
          <p:spPr>
            <a:xfrm flipH="0" flipV="0">
              <a:off x="4711729" y="3242673"/>
              <a:ext cx="394432" cy="24783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216" name="Line 7216"/>
            <p:cNvCxnSpPr/>
            <p:nvPr/>
          </p:nvCxnSpPr>
          <p:spPr>
            <a:xfrm flipH="0" flipV="1">
              <a:off x="5106161" y="3146968"/>
              <a:ext cx="58370" cy="34354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217" name="Line 7217"/>
            <p:cNvCxnSpPr/>
            <p:nvPr/>
          </p:nvCxnSpPr>
          <p:spPr>
            <a:xfrm flipH="0" flipV="1">
              <a:off x="5106161" y="3457977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218" name="Line 7218"/>
            <p:cNvCxnSpPr/>
            <p:nvPr/>
          </p:nvCxnSpPr>
          <p:spPr>
            <a:xfrm flipH="0" flipV="0">
              <a:off x="5106161" y="3490511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219" name="Line 7219"/>
            <p:cNvCxnSpPr/>
            <p:nvPr/>
          </p:nvCxnSpPr>
          <p:spPr>
            <a:xfrm flipH="1" flipV="0">
              <a:off x="4821965" y="3490511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220" name="Line 7220"/>
            <p:cNvCxnSpPr/>
            <p:nvPr/>
          </p:nvCxnSpPr>
          <p:spPr>
            <a:xfrm flipH="1" flipV="0">
              <a:off x="4574423" y="3242673"/>
              <a:ext cx="137307" cy="44513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221" name="Line 7221"/>
            <p:cNvCxnSpPr/>
            <p:nvPr/>
          </p:nvCxnSpPr>
          <p:spPr>
            <a:xfrm flipH="0" flipV="1">
              <a:off x="4574423" y="3655276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222" name="Line 7222"/>
            <p:cNvCxnSpPr/>
            <p:nvPr/>
          </p:nvCxnSpPr>
          <p:spPr>
            <a:xfrm flipH="0" flipV="0">
              <a:off x="4574423" y="3687811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223" name="Line 7223"/>
            <p:cNvCxnSpPr/>
            <p:nvPr/>
          </p:nvCxnSpPr>
          <p:spPr>
            <a:xfrm flipH="1" flipV="0">
              <a:off x="4290226" y="3687811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224" name="Line 7224"/>
            <p:cNvCxnSpPr/>
            <p:nvPr/>
          </p:nvCxnSpPr>
          <p:spPr>
            <a:xfrm flipH="1" flipV="1">
              <a:off x="4306090" y="3465488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225" name="Line 7225"/>
            <p:cNvCxnSpPr/>
            <p:nvPr/>
          </p:nvCxnSpPr>
          <p:spPr>
            <a:xfrm flipH="1" flipV="1">
              <a:off x="4246222" y="3225255"/>
              <a:ext cx="465507" cy="1741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226" name="Line 7226"/>
            <p:cNvCxnSpPr/>
            <p:nvPr/>
          </p:nvCxnSpPr>
          <p:spPr>
            <a:xfrm flipH="0" flipV="0">
              <a:off x="4246222" y="3225255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227" name="Line 7227"/>
            <p:cNvCxnSpPr/>
            <p:nvPr/>
          </p:nvCxnSpPr>
          <p:spPr>
            <a:xfrm flipH="1" flipV="0">
              <a:off x="3962026" y="3225255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228" name="Line 7228"/>
            <p:cNvCxnSpPr/>
            <p:nvPr/>
          </p:nvCxnSpPr>
          <p:spPr>
            <a:xfrm flipH="1" flipV="1">
              <a:off x="3977890" y="3002933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229" name="Line 7229"/>
            <p:cNvCxnSpPr/>
            <p:nvPr/>
          </p:nvCxnSpPr>
          <p:spPr>
            <a:xfrm flipH="0" flipV="1">
              <a:off x="4246222" y="2908525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230" name="Line 7230"/>
            <p:cNvCxnSpPr/>
            <p:nvPr/>
          </p:nvCxnSpPr>
          <p:spPr>
            <a:xfrm flipH="1" flipV="1">
              <a:off x="4608072" y="2788520"/>
              <a:ext cx="103658" cy="45415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231" name="Line 7231"/>
            <p:cNvCxnSpPr/>
            <p:nvPr/>
          </p:nvCxnSpPr>
          <p:spPr>
            <a:xfrm flipH="1" flipV="0">
              <a:off x="4323875" y="2788520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232" name="Line 7232"/>
            <p:cNvCxnSpPr/>
            <p:nvPr/>
          </p:nvCxnSpPr>
          <p:spPr>
            <a:xfrm flipH="1" flipV="1">
              <a:off x="4339739" y="2566198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233" name="Line 7233"/>
            <p:cNvCxnSpPr/>
            <p:nvPr/>
          </p:nvCxnSpPr>
          <p:spPr>
            <a:xfrm flipH="0" flipV="1">
              <a:off x="4608072" y="2471789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234" name="Line 7234"/>
            <p:cNvCxnSpPr/>
            <p:nvPr/>
          </p:nvCxnSpPr>
          <p:spPr>
            <a:xfrm flipH="0" flipV="0">
              <a:off x="4608072" y="2788520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235" name="Line 7235"/>
            <p:cNvCxnSpPr/>
            <p:nvPr/>
          </p:nvCxnSpPr>
          <p:spPr>
            <a:xfrm flipH="1" flipV="1">
              <a:off x="4738094" y="2538054"/>
              <a:ext cx="445957" cy="369490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7236" name="Line 7236"/>
            <p:cNvCxnSpPr/>
            <p:nvPr/>
          </p:nvCxnSpPr>
          <p:spPr>
            <a:xfrm flipH="1" flipV="0">
              <a:off x="4600788" y="2538054"/>
              <a:ext cx="137307" cy="44513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237" name="Line 7237"/>
            <p:cNvCxnSpPr/>
            <p:nvPr/>
          </p:nvCxnSpPr>
          <p:spPr>
            <a:xfrm flipH="0" flipV="1">
              <a:off x="4600788" y="2950657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238" name="Line 7238"/>
            <p:cNvCxnSpPr/>
            <p:nvPr/>
          </p:nvCxnSpPr>
          <p:spPr>
            <a:xfrm flipH="0" flipV="0">
              <a:off x="4600788" y="2983191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239" name="Line 7239"/>
            <p:cNvCxnSpPr/>
            <p:nvPr/>
          </p:nvCxnSpPr>
          <p:spPr>
            <a:xfrm flipH="1" flipV="0">
              <a:off x="4316591" y="2983191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240" name="Line 7240"/>
            <p:cNvCxnSpPr/>
            <p:nvPr/>
          </p:nvCxnSpPr>
          <p:spPr>
            <a:xfrm flipH="1" flipV="1">
              <a:off x="4332455" y="2760869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241" name="Line 7241"/>
            <p:cNvCxnSpPr/>
            <p:nvPr/>
          </p:nvCxnSpPr>
          <p:spPr>
            <a:xfrm flipH="1" flipV="1">
              <a:off x="4272587" y="2520636"/>
              <a:ext cx="465507" cy="1741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242" name="Line 7242"/>
            <p:cNvCxnSpPr/>
            <p:nvPr/>
          </p:nvCxnSpPr>
          <p:spPr>
            <a:xfrm flipH="0" flipV="0">
              <a:off x="4272587" y="2520636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243" name="Line 7243"/>
            <p:cNvCxnSpPr/>
            <p:nvPr/>
          </p:nvCxnSpPr>
          <p:spPr>
            <a:xfrm flipH="1" flipV="0">
              <a:off x="3988391" y="2520636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244" name="Line 7244"/>
            <p:cNvCxnSpPr/>
            <p:nvPr/>
          </p:nvCxnSpPr>
          <p:spPr>
            <a:xfrm flipH="1" flipV="1">
              <a:off x="4004255" y="2298314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245" name="Line 7245"/>
            <p:cNvCxnSpPr/>
            <p:nvPr/>
          </p:nvCxnSpPr>
          <p:spPr>
            <a:xfrm flipH="0" flipV="1">
              <a:off x="4272587" y="2203905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246" name="Line 7246"/>
            <p:cNvCxnSpPr/>
            <p:nvPr/>
          </p:nvCxnSpPr>
          <p:spPr>
            <a:xfrm flipH="1" flipV="1">
              <a:off x="4634437" y="2083900"/>
              <a:ext cx="103658" cy="45415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247" name="Line 7247"/>
            <p:cNvCxnSpPr/>
            <p:nvPr/>
          </p:nvCxnSpPr>
          <p:spPr>
            <a:xfrm flipH="1" flipV="0">
              <a:off x="4350240" y="2083900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248" name="Line 7248"/>
            <p:cNvCxnSpPr/>
            <p:nvPr/>
          </p:nvCxnSpPr>
          <p:spPr>
            <a:xfrm flipH="1" flipV="1">
              <a:off x="4366104" y="1861578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249" name="Line 7249"/>
            <p:cNvCxnSpPr/>
            <p:nvPr/>
          </p:nvCxnSpPr>
          <p:spPr>
            <a:xfrm flipH="0" flipV="1">
              <a:off x="4634437" y="1767170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250" name="Line 7250"/>
            <p:cNvCxnSpPr/>
            <p:nvPr/>
          </p:nvCxnSpPr>
          <p:spPr>
            <a:xfrm flipH="0" flipV="0">
              <a:off x="4634437" y="2083900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251" name="Line 7251"/>
            <p:cNvCxnSpPr/>
            <p:nvPr/>
          </p:nvCxnSpPr>
          <p:spPr>
            <a:xfrm flipH="0" flipV="1">
              <a:off x="4738094" y="2320385"/>
              <a:ext cx="411850" cy="21766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252" name="Line 7252"/>
            <p:cNvCxnSpPr/>
            <p:nvPr/>
          </p:nvCxnSpPr>
          <p:spPr>
            <a:xfrm flipH="1" flipV="1">
              <a:off x="4881612" y="2098063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253" name="Line 7253"/>
            <p:cNvCxnSpPr/>
            <p:nvPr/>
          </p:nvCxnSpPr>
          <p:spPr>
            <a:xfrm flipH="0" flipV="1">
              <a:off x="5149944" y="2003654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254" name="Line 7254"/>
            <p:cNvCxnSpPr/>
            <p:nvPr/>
          </p:nvCxnSpPr>
          <p:spPr>
            <a:xfrm flipH="0" flipV="0">
              <a:off x="5149944" y="2320385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255" name="Line 7255"/>
            <p:cNvCxnSpPr/>
            <p:nvPr/>
          </p:nvCxnSpPr>
          <p:spPr>
            <a:xfrm flipH="0" flipV="0">
              <a:off x="5149944" y="2320385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256" name="Line 7256"/>
            <p:cNvCxnSpPr/>
            <p:nvPr/>
          </p:nvCxnSpPr>
          <p:spPr>
            <a:xfrm flipH="1" flipV="1">
              <a:off x="4712287" y="2242655"/>
              <a:ext cx="669132" cy="25037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7257" name="Line 7257"/>
            <p:cNvCxnSpPr/>
            <p:nvPr/>
          </p:nvCxnSpPr>
          <p:spPr>
            <a:xfrm flipH="0" flipV="0">
              <a:off x="4712287" y="2242655"/>
              <a:ext cx="201465" cy="54296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7258" name="Line 7258"/>
            <p:cNvCxnSpPr/>
            <p:nvPr/>
          </p:nvCxnSpPr>
          <p:spPr>
            <a:xfrm flipH="0" flipV="1">
              <a:off x="4913752" y="2468773"/>
              <a:ext cx="341480" cy="31684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259" name="Line 7259"/>
            <p:cNvCxnSpPr/>
            <p:nvPr/>
          </p:nvCxnSpPr>
          <p:spPr>
            <a:xfrm flipH="1" flipV="1">
              <a:off x="4938501" y="2323476"/>
              <a:ext cx="316730" cy="14529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260" name="Line 7260"/>
            <p:cNvCxnSpPr/>
            <p:nvPr/>
          </p:nvCxnSpPr>
          <p:spPr>
            <a:xfrm flipH="0" flipV="1">
              <a:off x="5255232" y="2125230"/>
              <a:ext cx="58370" cy="34354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261" name="Line 7261"/>
            <p:cNvCxnSpPr/>
            <p:nvPr/>
          </p:nvCxnSpPr>
          <p:spPr>
            <a:xfrm flipH="0" flipV="1">
              <a:off x="5255232" y="2436239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262" name="Line 7262"/>
            <p:cNvCxnSpPr/>
            <p:nvPr/>
          </p:nvCxnSpPr>
          <p:spPr>
            <a:xfrm flipH="0" flipV="0">
              <a:off x="5255232" y="2468773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263" name="Line 7263"/>
            <p:cNvCxnSpPr/>
            <p:nvPr/>
          </p:nvCxnSpPr>
          <p:spPr>
            <a:xfrm flipH="0" flipV="0">
              <a:off x="4913752" y="2785620"/>
              <a:ext cx="394432" cy="24783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264" name="Line 7264"/>
            <p:cNvCxnSpPr/>
            <p:nvPr/>
          </p:nvCxnSpPr>
          <p:spPr>
            <a:xfrm flipH="0" flipV="1">
              <a:off x="5308184" y="2689915"/>
              <a:ext cx="58370" cy="34354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265" name="Line 7265"/>
            <p:cNvCxnSpPr/>
            <p:nvPr/>
          </p:nvCxnSpPr>
          <p:spPr>
            <a:xfrm flipH="0" flipV="1">
              <a:off x="5308184" y="3000924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266" name="Line 7266"/>
            <p:cNvCxnSpPr/>
            <p:nvPr/>
          </p:nvCxnSpPr>
          <p:spPr>
            <a:xfrm flipH="0" flipV="0">
              <a:off x="5308184" y="3033458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267" name="Line 7267"/>
            <p:cNvCxnSpPr/>
            <p:nvPr/>
          </p:nvCxnSpPr>
          <p:spPr>
            <a:xfrm flipH="1" flipV="0">
              <a:off x="5023988" y="3033458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268" name="Line 7268"/>
            <p:cNvCxnSpPr/>
            <p:nvPr/>
          </p:nvCxnSpPr>
          <p:spPr>
            <a:xfrm flipH="1" flipV="0">
              <a:off x="4776445" y="2785620"/>
              <a:ext cx="137307" cy="44513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269" name="Line 7269"/>
            <p:cNvCxnSpPr/>
            <p:nvPr/>
          </p:nvCxnSpPr>
          <p:spPr>
            <a:xfrm flipH="0" flipV="1">
              <a:off x="4776445" y="3198223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270" name="Line 7270"/>
            <p:cNvCxnSpPr/>
            <p:nvPr/>
          </p:nvCxnSpPr>
          <p:spPr>
            <a:xfrm flipH="0" flipV="0">
              <a:off x="4776445" y="3230757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271" name="Line 7271"/>
            <p:cNvCxnSpPr/>
            <p:nvPr/>
          </p:nvCxnSpPr>
          <p:spPr>
            <a:xfrm flipH="1" flipV="0">
              <a:off x="4492249" y="3230757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272" name="Line 7272"/>
            <p:cNvCxnSpPr/>
            <p:nvPr/>
          </p:nvCxnSpPr>
          <p:spPr>
            <a:xfrm flipH="1" flipV="1">
              <a:off x="4508113" y="3008435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273" name="Line 7273"/>
            <p:cNvCxnSpPr/>
            <p:nvPr/>
          </p:nvCxnSpPr>
          <p:spPr>
            <a:xfrm flipH="1" flipV="1">
              <a:off x="4448245" y="2768202"/>
              <a:ext cx="465507" cy="1741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274" name="Line 7274"/>
            <p:cNvCxnSpPr/>
            <p:nvPr/>
          </p:nvCxnSpPr>
          <p:spPr>
            <a:xfrm flipH="0" flipV="0">
              <a:off x="4448245" y="2768202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275" name="Line 7275"/>
            <p:cNvCxnSpPr/>
            <p:nvPr/>
          </p:nvCxnSpPr>
          <p:spPr>
            <a:xfrm flipH="1" flipV="0">
              <a:off x="4164049" y="2768202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276" name="Line 7276"/>
            <p:cNvCxnSpPr/>
            <p:nvPr/>
          </p:nvCxnSpPr>
          <p:spPr>
            <a:xfrm flipH="1" flipV="1">
              <a:off x="4179912" y="2545880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277" name="Line 7277"/>
            <p:cNvCxnSpPr/>
            <p:nvPr/>
          </p:nvCxnSpPr>
          <p:spPr>
            <a:xfrm flipH="0" flipV="1">
              <a:off x="4448245" y="2451472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278" name="Line 7278"/>
            <p:cNvCxnSpPr/>
            <p:nvPr/>
          </p:nvCxnSpPr>
          <p:spPr>
            <a:xfrm flipH="1" flipV="0">
              <a:off x="4239966" y="2242655"/>
              <a:ext cx="472322" cy="335130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7279" name="Line 7279"/>
            <p:cNvCxnSpPr/>
            <p:nvPr/>
          </p:nvCxnSpPr>
          <p:spPr>
            <a:xfrm flipH="0" flipV="0">
              <a:off x="4239966" y="2577785"/>
              <a:ext cx="394432" cy="24783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280" name="Line 7280"/>
            <p:cNvCxnSpPr/>
            <p:nvPr/>
          </p:nvCxnSpPr>
          <p:spPr>
            <a:xfrm flipH="0" flipV="1">
              <a:off x="4634398" y="2482079"/>
              <a:ext cx="58370" cy="34354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281" name="Line 7281"/>
            <p:cNvCxnSpPr/>
            <p:nvPr/>
          </p:nvCxnSpPr>
          <p:spPr>
            <a:xfrm flipH="0" flipV="1">
              <a:off x="4634398" y="2793089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282" name="Line 7282"/>
            <p:cNvCxnSpPr/>
            <p:nvPr/>
          </p:nvCxnSpPr>
          <p:spPr>
            <a:xfrm flipH="0" flipV="0">
              <a:off x="4634398" y="2825623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283" name="Line 7283"/>
            <p:cNvCxnSpPr/>
            <p:nvPr/>
          </p:nvCxnSpPr>
          <p:spPr>
            <a:xfrm flipH="1" flipV="0">
              <a:off x="4350201" y="2825623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284" name="Line 7284"/>
            <p:cNvCxnSpPr/>
            <p:nvPr/>
          </p:nvCxnSpPr>
          <p:spPr>
            <a:xfrm flipH="1" flipV="0">
              <a:off x="4102659" y="2577785"/>
              <a:ext cx="137307" cy="44513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285" name="Line 7285"/>
            <p:cNvCxnSpPr/>
            <p:nvPr/>
          </p:nvCxnSpPr>
          <p:spPr>
            <a:xfrm flipH="0" flipV="1">
              <a:off x="4102659" y="2990388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286" name="Line 7286"/>
            <p:cNvCxnSpPr/>
            <p:nvPr/>
          </p:nvCxnSpPr>
          <p:spPr>
            <a:xfrm flipH="0" flipV="0">
              <a:off x="4102659" y="3022922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287" name="Line 7287"/>
            <p:cNvCxnSpPr/>
            <p:nvPr/>
          </p:nvCxnSpPr>
          <p:spPr>
            <a:xfrm flipH="1" flipV="0">
              <a:off x="3818463" y="3022922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288" name="Line 7288"/>
            <p:cNvCxnSpPr/>
            <p:nvPr/>
          </p:nvCxnSpPr>
          <p:spPr>
            <a:xfrm flipH="1" flipV="1">
              <a:off x="3834326" y="2800600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289" name="Line 7289"/>
            <p:cNvCxnSpPr/>
            <p:nvPr/>
          </p:nvCxnSpPr>
          <p:spPr>
            <a:xfrm flipH="1" flipV="1">
              <a:off x="3774458" y="2560367"/>
              <a:ext cx="465507" cy="1741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290" name="Line 7290"/>
            <p:cNvCxnSpPr/>
            <p:nvPr/>
          </p:nvCxnSpPr>
          <p:spPr>
            <a:xfrm flipH="0" flipV="0">
              <a:off x="3774458" y="2560367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291" name="Line 7291"/>
            <p:cNvCxnSpPr/>
            <p:nvPr/>
          </p:nvCxnSpPr>
          <p:spPr>
            <a:xfrm flipH="1" flipV="0">
              <a:off x="3490262" y="2560367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292" name="Line 7292"/>
            <p:cNvCxnSpPr/>
            <p:nvPr/>
          </p:nvCxnSpPr>
          <p:spPr>
            <a:xfrm flipH="1" flipV="1">
              <a:off x="3506126" y="2338044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293" name="Line 7293"/>
            <p:cNvCxnSpPr/>
            <p:nvPr/>
          </p:nvCxnSpPr>
          <p:spPr>
            <a:xfrm flipH="0" flipV="1">
              <a:off x="3774458" y="2243636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294" name="Line 7294"/>
            <p:cNvCxnSpPr/>
            <p:nvPr/>
          </p:nvCxnSpPr>
          <p:spPr>
            <a:xfrm flipH="1" flipV="1">
              <a:off x="4136308" y="2123631"/>
              <a:ext cx="103658" cy="45415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295" name="Line 7295"/>
            <p:cNvCxnSpPr/>
            <p:nvPr/>
          </p:nvCxnSpPr>
          <p:spPr>
            <a:xfrm flipH="1" flipV="0">
              <a:off x="3852112" y="2123631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296" name="Line 7296"/>
            <p:cNvCxnSpPr/>
            <p:nvPr/>
          </p:nvCxnSpPr>
          <p:spPr>
            <a:xfrm flipH="1" flipV="1">
              <a:off x="3867976" y="1901309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297" name="Line 7297"/>
            <p:cNvCxnSpPr/>
            <p:nvPr/>
          </p:nvCxnSpPr>
          <p:spPr>
            <a:xfrm flipH="0" flipV="1">
              <a:off x="4136308" y="1806901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298" name="Line 7298"/>
            <p:cNvCxnSpPr/>
            <p:nvPr/>
          </p:nvCxnSpPr>
          <p:spPr>
            <a:xfrm flipH="0" flipV="0">
              <a:off x="4136308" y="2123631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299" name="Line 7299"/>
            <p:cNvCxnSpPr/>
            <p:nvPr/>
          </p:nvCxnSpPr>
          <p:spPr>
            <a:xfrm flipH="1" flipV="1">
              <a:off x="4266331" y="1873165"/>
              <a:ext cx="445957" cy="369490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7300" name="Line 7300"/>
            <p:cNvCxnSpPr/>
            <p:nvPr/>
          </p:nvCxnSpPr>
          <p:spPr>
            <a:xfrm flipH="1" flipV="0">
              <a:off x="4129024" y="1873165"/>
              <a:ext cx="137307" cy="44513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301" name="Line 7301"/>
            <p:cNvCxnSpPr/>
            <p:nvPr/>
          </p:nvCxnSpPr>
          <p:spPr>
            <a:xfrm flipH="0" flipV="1">
              <a:off x="4129024" y="2285768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302" name="Line 7302"/>
            <p:cNvCxnSpPr/>
            <p:nvPr/>
          </p:nvCxnSpPr>
          <p:spPr>
            <a:xfrm flipH="0" flipV="0">
              <a:off x="4129024" y="2318302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303" name="Line 7303"/>
            <p:cNvCxnSpPr/>
            <p:nvPr/>
          </p:nvCxnSpPr>
          <p:spPr>
            <a:xfrm flipH="1" flipV="0">
              <a:off x="3844828" y="2318302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304" name="Line 7304"/>
            <p:cNvCxnSpPr/>
            <p:nvPr/>
          </p:nvCxnSpPr>
          <p:spPr>
            <a:xfrm flipH="1" flipV="1">
              <a:off x="3860691" y="2095980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305" name="Line 7305"/>
            <p:cNvCxnSpPr/>
            <p:nvPr/>
          </p:nvCxnSpPr>
          <p:spPr>
            <a:xfrm flipH="1" flipV="1">
              <a:off x="3800823" y="1855747"/>
              <a:ext cx="465507" cy="1741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306" name="Line 7306"/>
            <p:cNvCxnSpPr/>
            <p:nvPr/>
          </p:nvCxnSpPr>
          <p:spPr>
            <a:xfrm flipH="0" flipV="0">
              <a:off x="3800823" y="1855747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307" name="Line 7307"/>
            <p:cNvCxnSpPr/>
            <p:nvPr/>
          </p:nvCxnSpPr>
          <p:spPr>
            <a:xfrm flipH="1" flipV="0">
              <a:off x="3516627" y="1855747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308" name="Line 7308"/>
            <p:cNvCxnSpPr/>
            <p:nvPr/>
          </p:nvCxnSpPr>
          <p:spPr>
            <a:xfrm flipH="1" flipV="1">
              <a:off x="3532491" y="1633425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309" name="Line 7309"/>
            <p:cNvCxnSpPr/>
            <p:nvPr/>
          </p:nvCxnSpPr>
          <p:spPr>
            <a:xfrm flipH="0" flipV="1">
              <a:off x="3800823" y="1539017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310" name="Line 7310"/>
            <p:cNvCxnSpPr/>
            <p:nvPr/>
          </p:nvCxnSpPr>
          <p:spPr>
            <a:xfrm flipH="1" flipV="1">
              <a:off x="4162673" y="1419012"/>
              <a:ext cx="103658" cy="45415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311" name="Line 7311"/>
            <p:cNvCxnSpPr/>
            <p:nvPr/>
          </p:nvCxnSpPr>
          <p:spPr>
            <a:xfrm flipH="1" flipV="0">
              <a:off x="3878477" y="1419012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312" name="Line 7312"/>
            <p:cNvCxnSpPr/>
            <p:nvPr/>
          </p:nvCxnSpPr>
          <p:spPr>
            <a:xfrm flipH="1" flipV="1">
              <a:off x="3894341" y="1196689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313" name="Line 7313"/>
            <p:cNvCxnSpPr/>
            <p:nvPr/>
          </p:nvCxnSpPr>
          <p:spPr>
            <a:xfrm flipH="0" flipV="1">
              <a:off x="4162673" y="1102281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314" name="Line 7314"/>
            <p:cNvCxnSpPr/>
            <p:nvPr/>
          </p:nvCxnSpPr>
          <p:spPr>
            <a:xfrm flipH="0" flipV="0">
              <a:off x="4162673" y="1419012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315" name="Line 7315"/>
            <p:cNvCxnSpPr/>
            <p:nvPr/>
          </p:nvCxnSpPr>
          <p:spPr>
            <a:xfrm flipH="0" flipV="1">
              <a:off x="4266331" y="1655496"/>
              <a:ext cx="411850" cy="21766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316" name="Line 7316"/>
            <p:cNvCxnSpPr/>
            <p:nvPr/>
          </p:nvCxnSpPr>
          <p:spPr>
            <a:xfrm flipH="1" flipV="1">
              <a:off x="4409848" y="1433174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317" name="Line 7317"/>
            <p:cNvCxnSpPr/>
            <p:nvPr/>
          </p:nvCxnSpPr>
          <p:spPr>
            <a:xfrm flipH="0" flipV="1">
              <a:off x="4678181" y="1338766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318" name="Line 7318"/>
            <p:cNvCxnSpPr/>
            <p:nvPr/>
          </p:nvCxnSpPr>
          <p:spPr>
            <a:xfrm flipH="0" flipV="0">
              <a:off x="4678181" y="1655496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319" name="Line 7319"/>
            <p:cNvCxnSpPr/>
            <p:nvPr/>
          </p:nvCxnSpPr>
          <p:spPr>
            <a:xfrm flipH="0" flipV="0">
              <a:off x="4678181" y="1655496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320" name="Line 7320"/>
            <p:cNvCxnSpPr/>
            <p:nvPr/>
          </p:nvCxnSpPr>
          <p:spPr>
            <a:xfrm flipH="0" flipV="1">
              <a:off x="4712287" y="1716263"/>
              <a:ext cx="241477" cy="526392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7321" name="Line 7321"/>
            <p:cNvCxnSpPr/>
            <p:nvPr/>
          </p:nvCxnSpPr>
          <p:spPr>
            <a:xfrm flipH="1" flipV="1">
              <a:off x="4488257" y="1698845"/>
              <a:ext cx="465507" cy="1741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322" name="Line 7322"/>
            <p:cNvCxnSpPr/>
            <p:nvPr/>
          </p:nvCxnSpPr>
          <p:spPr>
            <a:xfrm flipH="0" flipV="0">
              <a:off x="4488257" y="1698845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323" name="Line 7323"/>
            <p:cNvCxnSpPr/>
            <p:nvPr/>
          </p:nvCxnSpPr>
          <p:spPr>
            <a:xfrm flipH="1" flipV="0">
              <a:off x="4204061" y="1698845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324" name="Line 7324"/>
            <p:cNvCxnSpPr/>
            <p:nvPr/>
          </p:nvCxnSpPr>
          <p:spPr>
            <a:xfrm flipH="1" flipV="1">
              <a:off x="4219925" y="1476523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325" name="Line 7325"/>
            <p:cNvCxnSpPr/>
            <p:nvPr/>
          </p:nvCxnSpPr>
          <p:spPr>
            <a:xfrm flipH="0" flipV="1">
              <a:off x="4488257" y="1382114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326" name="Line 7326"/>
            <p:cNvCxnSpPr/>
            <p:nvPr/>
          </p:nvCxnSpPr>
          <p:spPr>
            <a:xfrm flipH="1" flipV="1">
              <a:off x="4850107" y="1262109"/>
              <a:ext cx="103658" cy="45415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327" name="Line 7327"/>
            <p:cNvCxnSpPr/>
            <p:nvPr/>
          </p:nvCxnSpPr>
          <p:spPr>
            <a:xfrm flipH="1" flipV="0">
              <a:off x="4565911" y="1262109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328" name="Line 7328"/>
            <p:cNvCxnSpPr/>
            <p:nvPr/>
          </p:nvCxnSpPr>
          <p:spPr>
            <a:xfrm flipH="1" flipV="1">
              <a:off x="4581775" y="1039787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329" name="Line 7329"/>
            <p:cNvCxnSpPr/>
            <p:nvPr/>
          </p:nvCxnSpPr>
          <p:spPr>
            <a:xfrm flipH="0" flipV="1">
              <a:off x="4850107" y="945379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330" name="Line 7330"/>
            <p:cNvCxnSpPr/>
            <p:nvPr/>
          </p:nvCxnSpPr>
          <p:spPr>
            <a:xfrm flipH="0" flipV="0">
              <a:off x="4850107" y="1262109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331" name="Line 7331"/>
            <p:cNvCxnSpPr/>
            <p:nvPr/>
          </p:nvCxnSpPr>
          <p:spPr>
            <a:xfrm flipH="0" flipV="1">
              <a:off x="4953765" y="1498594"/>
              <a:ext cx="411850" cy="21766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332" name="Line 7332"/>
            <p:cNvCxnSpPr/>
            <p:nvPr/>
          </p:nvCxnSpPr>
          <p:spPr>
            <a:xfrm flipH="1" flipV="1">
              <a:off x="5097282" y="1276272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333" name="Line 7333"/>
            <p:cNvCxnSpPr/>
            <p:nvPr/>
          </p:nvCxnSpPr>
          <p:spPr>
            <a:xfrm flipH="0" flipV="1">
              <a:off x="5365615" y="1181863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334" name="Line 7334"/>
            <p:cNvCxnSpPr/>
            <p:nvPr/>
          </p:nvCxnSpPr>
          <p:spPr>
            <a:xfrm flipH="0" flipV="0">
              <a:off x="5365615" y="1498594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335" name="Line 7335"/>
            <p:cNvCxnSpPr/>
            <p:nvPr/>
          </p:nvCxnSpPr>
          <p:spPr>
            <a:xfrm flipH="0" flipV="0">
              <a:off x="5365615" y="1498594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336" name="Line 7336"/>
            <p:cNvCxnSpPr/>
            <p:nvPr/>
          </p:nvCxnSpPr>
          <p:spPr>
            <a:xfrm flipH="0" flipV="0">
              <a:off x="4953765" y="1716263"/>
              <a:ext cx="316847" cy="34148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337" name="Line 7337"/>
            <p:cNvCxnSpPr/>
            <p:nvPr/>
          </p:nvCxnSpPr>
          <p:spPr>
            <a:xfrm flipH="0" flipV="1">
              <a:off x="5270611" y="1741012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338" name="Line 7338"/>
            <p:cNvCxnSpPr/>
            <p:nvPr/>
          </p:nvCxnSpPr>
          <p:spPr>
            <a:xfrm flipH="0" flipV="0">
              <a:off x="5270611" y="2057743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339" name="Line 7339"/>
            <p:cNvCxnSpPr/>
            <p:nvPr/>
          </p:nvCxnSpPr>
          <p:spPr>
            <a:xfrm flipH="0" flipV="0">
              <a:off x="5270611" y="2057743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340" name="Line 7340"/>
            <p:cNvCxnSpPr/>
            <p:nvPr/>
          </p:nvCxnSpPr>
          <p:spPr>
            <a:xfrm flipH="1" flipV="0">
              <a:off x="4943909" y="2057743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341" name="Line 7341"/>
            <p:cNvCxnSpPr/>
            <p:nvPr/>
          </p:nvCxnSpPr>
          <p:spPr>
            <a:xfrm flipH="1" flipV="1">
              <a:off x="5232419" y="1614880"/>
              <a:ext cx="149000" cy="652812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7342" name="Line 7342"/>
            <p:cNvCxnSpPr/>
            <p:nvPr/>
          </p:nvCxnSpPr>
          <p:spPr>
            <a:xfrm flipH="1" flipV="0">
              <a:off x="4760097" y="1614880"/>
              <a:ext cx="472322" cy="335130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7343" name="Line 7343"/>
            <p:cNvCxnSpPr/>
            <p:nvPr/>
          </p:nvCxnSpPr>
          <p:spPr>
            <a:xfrm flipH="0" flipV="0">
              <a:off x="4760097" y="1950010"/>
              <a:ext cx="394432" cy="24783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344" name="Line 7344"/>
            <p:cNvCxnSpPr/>
            <p:nvPr/>
          </p:nvCxnSpPr>
          <p:spPr>
            <a:xfrm flipH="0" flipV="1">
              <a:off x="5154529" y="1854304"/>
              <a:ext cx="58370" cy="34354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345" name="Line 7345"/>
            <p:cNvCxnSpPr/>
            <p:nvPr/>
          </p:nvCxnSpPr>
          <p:spPr>
            <a:xfrm flipH="0" flipV="1">
              <a:off x="5154529" y="2165314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346" name="Line 7346"/>
            <p:cNvCxnSpPr/>
            <p:nvPr/>
          </p:nvCxnSpPr>
          <p:spPr>
            <a:xfrm flipH="0" flipV="0">
              <a:off x="5154529" y="2197848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347" name="Line 7347"/>
            <p:cNvCxnSpPr/>
            <p:nvPr/>
          </p:nvCxnSpPr>
          <p:spPr>
            <a:xfrm flipH="1" flipV="0">
              <a:off x="4870333" y="2197848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348" name="Line 7348"/>
            <p:cNvCxnSpPr/>
            <p:nvPr/>
          </p:nvCxnSpPr>
          <p:spPr>
            <a:xfrm flipH="1" flipV="0">
              <a:off x="4622791" y="1950010"/>
              <a:ext cx="137307" cy="44513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349" name="Line 7349"/>
            <p:cNvCxnSpPr/>
            <p:nvPr/>
          </p:nvCxnSpPr>
          <p:spPr>
            <a:xfrm flipH="0" flipV="1">
              <a:off x="4622791" y="2362613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350" name="Line 7350"/>
            <p:cNvCxnSpPr/>
            <p:nvPr/>
          </p:nvCxnSpPr>
          <p:spPr>
            <a:xfrm flipH="0" flipV="0">
              <a:off x="4622791" y="2395147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351" name="Line 7351"/>
            <p:cNvCxnSpPr/>
            <p:nvPr/>
          </p:nvCxnSpPr>
          <p:spPr>
            <a:xfrm flipH="1" flipV="0">
              <a:off x="4338594" y="2395147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352" name="Line 7352"/>
            <p:cNvCxnSpPr/>
            <p:nvPr/>
          </p:nvCxnSpPr>
          <p:spPr>
            <a:xfrm flipH="1" flipV="1">
              <a:off x="4354458" y="2172825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353" name="Line 7353"/>
            <p:cNvCxnSpPr/>
            <p:nvPr/>
          </p:nvCxnSpPr>
          <p:spPr>
            <a:xfrm flipH="1" flipV="1">
              <a:off x="4294590" y="1932592"/>
              <a:ext cx="465507" cy="1741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354" name="Line 7354"/>
            <p:cNvCxnSpPr/>
            <p:nvPr/>
          </p:nvCxnSpPr>
          <p:spPr>
            <a:xfrm flipH="0" flipV="0">
              <a:off x="4294590" y="1932592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355" name="Line 7355"/>
            <p:cNvCxnSpPr/>
            <p:nvPr/>
          </p:nvCxnSpPr>
          <p:spPr>
            <a:xfrm flipH="1" flipV="0">
              <a:off x="4010394" y="1932592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356" name="Line 7356"/>
            <p:cNvCxnSpPr/>
            <p:nvPr/>
          </p:nvCxnSpPr>
          <p:spPr>
            <a:xfrm flipH="1" flipV="1">
              <a:off x="4026258" y="1710270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357" name="Line 7357"/>
            <p:cNvCxnSpPr/>
            <p:nvPr/>
          </p:nvCxnSpPr>
          <p:spPr>
            <a:xfrm flipH="0" flipV="1">
              <a:off x="4294590" y="1615862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358" name="Line 7358"/>
            <p:cNvCxnSpPr/>
            <p:nvPr/>
          </p:nvCxnSpPr>
          <p:spPr>
            <a:xfrm flipH="1" flipV="1">
              <a:off x="4656440" y="1495857"/>
              <a:ext cx="103658" cy="45415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359" name="Line 7359"/>
            <p:cNvCxnSpPr/>
            <p:nvPr/>
          </p:nvCxnSpPr>
          <p:spPr>
            <a:xfrm flipH="1" flipV="0">
              <a:off x="4372243" y="1495857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360" name="Line 7360"/>
            <p:cNvCxnSpPr/>
            <p:nvPr/>
          </p:nvCxnSpPr>
          <p:spPr>
            <a:xfrm flipH="1" flipV="1">
              <a:off x="4388107" y="1273534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361" name="Line 7361"/>
            <p:cNvCxnSpPr/>
            <p:nvPr/>
          </p:nvCxnSpPr>
          <p:spPr>
            <a:xfrm flipH="0" flipV="1">
              <a:off x="4656440" y="1179126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362" name="Line 7362"/>
            <p:cNvCxnSpPr/>
            <p:nvPr/>
          </p:nvCxnSpPr>
          <p:spPr>
            <a:xfrm flipH="0" flipV="0">
              <a:off x="4656440" y="1495857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363" name="Line 7363"/>
            <p:cNvCxnSpPr/>
            <p:nvPr/>
          </p:nvCxnSpPr>
          <p:spPr>
            <a:xfrm flipH="1" flipV="1">
              <a:off x="4786462" y="1245391"/>
              <a:ext cx="445957" cy="369490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7364" name="Line 7364"/>
            <p:cNvCxnSpPr/>
            <p:nvPr/>
          </p:nvCxnSpPr>
          <p:spPr>
            <a:xfrm flipH="1" flipV="0">
              <a:off x="4649156" y="1245391"/>
              <a:ext cx="137307" cy="44513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365" name="Line 7365"/>
            <p:cNvCxnSpPr/>
            <p:nvPr/>
          </p:nvCxnSpPr>
          <p:spPr>
            <a:xfrm flipH="0" flipV="1">
              <a:off x="4649156" y="1657994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366" name="Line 7366"/>
            <p:cNvCxnSpPr/>
            <p:nvPr/>
          </p:nvCxnSpPr>
          <p:spPr>
            <a:xfrm flipH="0" flipV="0">
              <a:off x="4649156" y="1690528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367" name="Line 7367"/>
            <p:cNvCxnSpPr/>
            <p:nvPr/>
          </p:nvCxnSpPr>
          <p:spPr>
            <a:xfrm flipH="1" flipV="0">
              <a:off x="4364959" y="1690528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368" name="Line 7368"/>
            <p:cNvCxnSpPr/>
            <p:nvPr/>
          </p:nvCxnSpPr>
          <p:spPr>
            <a:xfrm flipH="1" flipV="1">
              <a:off x="4380823" y="1468206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369" name="Line 7369"/>
            <p:cNvCxnSpPr/>
            <p:nvPr/>
          </p:nvCxnSpPr>
          <p:spPr>
            <a:xfrm flipH="1" flipV="1">
              <a:off x="4320955" y="1227972"/>
              <a:ext cx="465507" cy="1741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370" name="Line 7370"/>
            <p:cNvCxnSpPr/>
            <p:nvPr/>
          </p:nvCxnSpPr>
          <p:spPr>
            <a:xfrm flipH="0" flipV="0">
              <a:off x="4320955" y="1227972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371" name="Line 7371"/>
            <p:cNvCxnSpPr/>
            <p:nvPr/>
          </p:nvCxnSpPr>
          <p:spPr>
            <a:xfrm flipH="1" flipV="0">
              <a:off x="4036759" y="1227972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372" name="Line 7372"/>
            <p:cNvCxnSpPr/>
            <p:nvPr/>
          </p:nvCxnSpPr>
          <p:spPr>
            <a:xfrm flipH="1" flipV="1">
              <a:off x="4052623" y="1005650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373" name="Line 7373"/>
            <p:cNvCxnSpPr/>
            <p:nvPr/>
          </p:nvCxnSpPr>
          <p:spPr>
            <a:xfrm flipH="0" flipV="1">
              <a:off x="4320955" y="911242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374" name="Line 7374"/>
            <p:cNvCxnSpPr/>
            <p:nvPr/>
          </p:nvCxnSpPr>
          <p:spPr>
            <a:xfrm flipH="1" flipV="1">
              <a:off x="4682805" y="791237"/>
              <a:ext cx="103658" cy="45415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375" name="Line 7375"/>
            <p:cNvCxnSpPr/>
            <p:nvPr/>
          </p:nvCxnSpPr>
          <p:spPr>
            <a:xfrm flipH="1" flipV="0">
              <a:off x="4398608" y="791237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376" name="Line 7376"/>
            <p:cNvCxnSpPr/>
            <p:nvPr/>
          </p:nvCxnSpPr>
          <p:spPr>
            <a:xfrm flipH="1" flipV="1">
              <a:off x="4414472" y="568915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377" name="Line 7377"/>
            <p:cNvCxnSpPr/>
            <p:nvPr/>
          </p:nvCxnSpPr>
          <p:spPr>
            <a:xfrm flipH="0" flipV="1">
              <a:off x="4682805" y="474507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378" name="Line 7378"/>
            <p:cNvCxnSpPr/>
            <p:nvPr/>
          </p:nvCxnSpPr>
          <p:spPr>
            <a:xfrm flipH="0" flipV="0">
              <a:off x="4682805" y="791237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379" name="Line 7379"/>
            <p:cNvCxnSpPr/>
            <p:nvPr/>
          </p:nvCxnSpPr>
          <p:spPr>
            <a:xfrm flipH="0" flipV="1">
              <a:off x="4786462" y="1027721"/>
              <a:ext cx="411850" cy="21766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380" name="Line 7380"/>
            <p:cNvCxnSpPr/>
            <p:nvPr/>
          </p:nvCxnSpPr>
          <p:spPr>
            <a:xfrm flipH="1" flipV="1">
              <a:off x="4929980" y="805399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381" name="Line 7381"/>
            <p:cNvCxnSpPr/>
            <p:nvPr/>
          </p:nvCxnSpPr>
          <p:spPr>
            <a:xfrm flipH="0" flipV="1">
              <a:off x="5198312" y="710991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382" name="Line 7382"/>
            <p:cNvCxnSpPr/>
            <p:nvPr/>
          </p:nvCxnSpPr>
          <p:spPr>
            <a:xfrm flipH="0" flipV="0">
              <a:off x="5198312" y="1027721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383" name="Line 7383"/>
            <p:cNvCxnSpPr/>
            <p:nvPr/>
          </p:nvCxnSpPr>
          <p:spPr>
            <a:xfrm flipH="0" flipV="0">
              <a:off x="5198312" y="1027721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384" name="Line 7384"/>
            <p:cNvCxnSpPr/>
            <p:nvPr/>
          </p:nvCxnSpPr>
          <p:spPr>
            <a:xfrm flipH="0" flipV="1">
              <a:off x="5232419" y="1088488"/>
              <a:ext cx="241477" cy="526392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7385" name="Line 7385"/>
            <p:cNvCxnSpPr/>
            <p:nvPr/>
          </p:nvCxnSpPr>
          <p:spPr>
            <a:xfrm flipH="1" flipV="1">
              <a:off x="5008389" y="1071070"/>
              <a:ext cx="465507" cy="1741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386" name="Line 7386"/>
            <p:cNvCxnSpPr/>
            <p:nvPr/>
          </p:nvCxnSpPr>
          <p:spPr>
            <a:xfrm flipH="0" flipV="0">
              <a:off x="5008389" y="1071070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387" name="Line 7387"/>
            <p:cNvCxnSpPr/>
            <p:nvPr/>
          </p:nvCxnSpPr>
          <p:spPr>
            <a:xfrm flipH="1" flipV="0">
              <a:off x="4724193" y="1071070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388" name="Line 7388"/>
            <p:cNvCxnSpPr/>
            <p:nvPr/>
          </p:nvCxnSpPr>
          <p:spPr>
            <a:xfrm flipH="1" flipV="1">
              <a:off x="4740057" y="848748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389" name="Line 7389"/>
            <p:cNvCxnSpPr/>
            <p:nvPr/>
          </p:nvCxnSpPr>
          <p:spPr>
            <a:xfrm flipH="0" flipV="1">
              <a:off x="5008389" y="754340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390" name="Line 7390"/>
            <p:cNvCxnSpPr/>
            <p:nvPr/>
          </p:nvCxnSpPr>
          <p:spPr>
            <a:xfrm flipH="1" flipV="1">
              <a:off x="5370239" y="634335"/>
              <a:ext cx="103658" cy="45415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391" name="Line 7391"/>
            <p:cNvCxnSpPr/>
            <p:nvPr/>
          </p:nvCxnSpPr>
          <p:spPr>
            <a:xfrm flipH="1" flipV="0">
              <a:off x="5086042" y="634335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392" name="Line 7392"/>
            <p:cNvCxnSpPr/>
            <p:nvPr/>
          </p:nvCxnSpPr>
          <p:spPr>
            <a:xfrm flipH="1" flipV="1">
              <a:off x="5101906" y="412013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393" name="Line 7393"/>
            <p:cNvCxnSpPr/>
            <p:nvPr/>
          </p:nvCxnSpPr>
          <p:spPr>
            <a:xfrm flipH="0" flipV="1">
              <a:off x="5370239" y="317604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394" name="Line 7394"/>
            <p:cNvCxnSpPr/>
            <p:nvPr/>
          </p:nvCxnSpPr>
          <p:spPr>
            <a:xfrm flipH="0" flipV="0">
              <a:off x="5370239" y="634335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395" name="Line 7395"/>
            <p:cNvCxnSpPr/>
            <p:nvPr/>
          </p:nvCxnSpPr>
          <p:spPr>
            <a:xfrm flipH="0" flipV="1">
              <a:off x="5473896" y="870819"/>
              <a:ext cx="411850" cy="21766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396" name="Line 7396"/>
            <p:cNvCxnSpPr/>
            <p:nvPr/>
          </p:nvCxnSpPr>
          <p:spPr>
            <a:xfrm flipH="1" flipV="1">
              <a:off x="5617414" y="648497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397" name="Line 7397"/>
            <p:cNvCxnSpPr/>
            <p:nvPr/>
          </p:nvCxnSpPr>
          <p:spPr>
            <a:xfrm flipH="0" flipV="1">
              <a:off x="5885746" y="554089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398" name="Line 7398"/>
            <p:cNvCxnSpPr/>
            <p:nvPr/>
          </p:nvCxnSpPr>
          <p:spPr>
            <a:xfrm flipH="0" flipV="0">
              <a:off x="5885746" y="870819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399" name="Line 7399"/>
            <p:cNvCxnSpPr/>
            <p:nvPr/>
          </p:nvCxnSpPr>
          <p:spPr>
            <a:xfrm flipH="0" flipV="0">
              <a:off x="5885746" y="870819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400" name="Line 7400"/>
            <p:cNvCxnSpPr/>
            <p:nvPr/>
          </p:nvCxnSpPr>
          <p:spPr>
            <a:xfrm flipH="0" flipV="0">
              <a:off x="5473896" y="1088488"/>
              <a:ext cx="316847" cy="34148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401" name="Line 7401"/>
            <p:cNvCxnSpPr/>
            <p:nvPr/>
          </p:nvCxnSpPr>
          <p:spPr>
            <a:xfrm flipH="0" flipV="1">
              <a:off x="5790743" y="1113238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402" name="Line 7402"/>
            <p:cNvCxnSpPr/>
            <p:nvPr/>
          </p:nvCxnSpPr>
          <p:spPr>
            <a:xfrm flipH="0" flipV="0">
              <a:off x="5790743" y="1429968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403" name="Line 7403"/>
            <p:cNvCxnSpPr/>
            <p:nvPr/>
          </p:nvCxnSpPr>
          <p:spPr>
            <a:xfrm flipH="0" flipV="0">
              <a:off x="5790743" y="1429968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404" name="Line 7404"/>
            <p:cNvCxnSpPr/>
            <p:nvPr/>
          </p:nvCxnSpPr>
          <p:spPr>
            <a:xfrm flipH="1" flipV="0">
              <a:off x="5464040" y="1429968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405" name="Line 7405"/>
            <p:cNvCxnSpPr/>
            <p:nvPr/>
          </p:nvCxnSpPr>
          <p:spPr>
            <a:xfrm flipH="0" flipV="0">
              <a:off x="5232419" y="1614880"/>
              <a:ext cx="570954" cy="97009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7406" name="Line 7406"/>
            <p:cNvCxnSpPr/>
            <p:nvPr/>
          </p:nvCxnSpPr>
          <p:spPr>
            <a:xfrm flipH="1" flipV="1">
              <a:off x="5699716" y="1257736"/>
              <a:ext cx="103658" cy="45415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407" name="Line 7407"/>
            <p:cNvCxnSpPr/>
            <p:nvPr/>
          </p:nvCxnSpPr>
          <p:spPr>
            <a:xfrm flipH="1" flipV="0">
              <a:off x="5415519" y="1257736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408" name="Line 7408"/>
            <p:cNvCxnSpPr/>
            <p:nvPr/>
          </p:nvCxnSpPr>
          <p:spPr>
            <a:xfrm flipH="1" flipV="1">
              <a:off x="5431383" y="1035413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409" name="Line 7409"/>
            <p:cNvCxnSpPr/>
            <p:nvPr/>
          </p:nvCxnSpPr>
          <p:spPr>
            <a:xfrm flipH="0" flipV="1">
              <a:off x="5699716" y="941005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410" name="Line 7410"/>
            <p:cNvCxnSpPr/>
            <p:nvPr/>
          </p:nvCxnSpPr>
          <p:spPr>
            <a:xfrm flipH="0" flipV="0">
              <a:off x="5699716" y="1257736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411" name="Line 7411"/>
            <p:cNvCxnSpPr/>
            <p:nvPr/>
          </p:nvCxnSpPr>
          <p:spPr>
            <a:xfrm flipH="0" flipV="1">
              <a:off x="5803373" y="1494220"/>
              <a:ext cx="411850" cy="21766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412" name="Line 7412"/>
            <p:cNvCxnSpPr/>
            <p:nvPr/>
          </p:nvCxnSpPr>
          <p:spPr>
            <a:xfrm flipH="1" flipV="1">
              <a:off x="5946891" y="1271898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413" name="Line 7413"/>
            <p:cNvCxnSpPr/>
            <p:nvPr/>
          </p:nvCxnSpPr>
          <p:spPr>
            <a:xfrm flipH="0" flipV="1">
              <a:off x="6215223" y="1177490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414" name="Line 7414"/>
            <p:cNvCxnSpPr/>
            <p:nvPr/>
          </p:nvCxnSpPr>
          <p:spPr>
            <a:xfrm flipH="0" flipV="0">
              <a:off x="6215223" y="1494220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415" name="Line 7415"/>
            <p:cNvCxnSpPr/>
            <p:nvPr/>
          </p:nvCxnSpPr>
          <p:spPr>
            <a:xfrm flipH="0" flipV="0">
              <a:off x="6215223" y="1494220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416" name="Line 7416"/>
            <p:cNvCxnSpPr/>
            <p:nvPr/>
          </p:nvCxnSpPr>
          <p:spPr>
            <a:xfrm flipH="0" flipV="0">
              <a:off x="5803373" y="1711889"/>
              <a:ext cx="316847" cy="34148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417" name="Line 7417"/>
            <p:cNvCxnSpPr/>
            <p:nvPr/>
          </p:nvCxnSpPr>
          <p:spPr>
            <a:xfrm flipH="0" flipV="1">
              <a:off x="6120220" y="1736638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418" name="Line 7418"/>
            <p:cNvCxnSpPr/>
            <p:nvPr/>
          </p:nvCxnSpPr>
          <p:spPr>
            <a:xfrm flipH="0" flipV="0">
              <a:off x="6120220" y="2053369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419" name="Line 7419"/>
            <p:cNvCxnSpPr/>
            <p:nvPr/>
          </p:nvCxnSpPr>
          <p:spPr>
            <a:xfrm flipH="0" flipV="0">
              <a:off x="6120220" y="2053369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420" name="Line 7420"/>
            <p:cNvCxnSpPr/>
            <p:nvPr/>
          </p:nvCxnSpPr>
          <p:spPr>
            <a:xfrm flipH="1" flipV="0">
              <a:off x="5793517" y="2053369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421" name="Line 7421"/>
            <p:cNvCxnSpPr/>
            <p:nvPr/>
          </p:nvCxnSpPr>
          <p:spPr>
            <a:xfrm flipH="1" flipV="0">
              <a:off x="5555535" y="1711889"/>
              <a:ext cx="247838" cy="39443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422" name="Line 7422"/>
            <p:cNvCxnSpPr/>
            <p:nvPr/>
          </p:nvCxnSpPr>
          <p:spPr>
            <a:xfrm flipH="0" flipV="0">
              <a:off x="5555535" y="2106321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423" name="Line 7423"/>
            <p:cNvCxnSpPr/>
            <p:nvPr/>
          </p:nvCxnSpPr>
          <p:spPr>
            <a:xfrm flipH="0" flipV="0">
              <a:off x="5555535" y="2106321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424" name="Line 7424"/>
            <p:cNvCxnSpPr/>
            <p:nvPr/>
          </p:nvCxnSpPr>
          <p:spPr>
            <a:xfrm flipH="1" flipV="0">
              <a:off x="5228832" y="2106321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425" name="Line 7425"/>
            <p:cNvCxnSpPr/>
            <p:nvPr/>
          </p:nvCxnSpPr>
          <p:spPr>
            <a:xfrm flipH="1" flipV="1">
              <a:off x="5353887" y="1822125"/>
              <a:ext cx="201648" cy="28419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426" name="Line 7426"/>
            <p:cNvCxnSpPr/>
            <p:nvPr/>
          </p:nvCxnSpPr>
          <p:spPr>
            <a:xfrm flipH="0" flipV="1">
              <a:off x="5381419" y="1954809"/>
              <a:ext cx="592004" cy="312883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7427" name="Line 7427"/>
            <p:cNvCxnSpPr/>
            <p:nvPr/>
          </p:nvCxnSpPr>
          <p:spPr>
            <a:xfrm flipH="1" flipV="1">
              <a:off x="5527466" y="1585319"/>
              <a:ext cx="445957" cy="369490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7428" name="Line 7428"/>
            <p:cNvCxnSpPr/>
            <p:nvPr/>
          </p:nvCxnSpPr>
          <p:spPr>
            <a:xfrm flipH="1" flipV="0">
              <a:off x="5390159" y="1585319"/>
              <a:ext cx="137307" cy="44513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429" name="Line 7429"/>
            <p:cNvCxnSpPr/>
            <p:nvPr/>
          </p:nvCxnSpPr>
          <p:spPr>
            <a:xfrm flipH="0" flipV="1">
              <a:off x="5390159" y="1997922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430" name="Line 7430"/>
            <p:cNvCxnSpPr/>
            <p:nvPr/>
          </p:nvCxnSpPr>
          <p:spPr>
            <a:xfrm flipH="0" flipV="0">
              <a:off x="5390159" y="2030456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431" name="Line 7431"/>
            <p:cNvCxnSpPr/>
            <p:nvPr/>
          </p:nvCxnSpPr>
          <p:spPr>
            <a:xfrm flipH="1" flipV="0">
              <a:off x="5105963" y="2030456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432" name="Line 7432"/>
            <p:cNvCxnSpPr/>
            <p:nvPr/>
          </p:nvCxnSpPr>
          <p:spPr>
            <a:xfrm flipH="1" flipV="1">
              <a:off x="5121827" y="1808134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433" name="Line 7433"/>
            <p:cNvCxnSpPr/>
            <p:nvPr/>
          </p:nvCxnSpPr>
          <p:spPr>
            <a:xfrm flipH="1" flipV="1">
              <a:off x="5061959" y="1567901"/>
              <a:ext cx="465507" cy="1741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434" name="Line 7434"/>
            <p:cNvCxnSpPr/>
            <p:nvPr/>
          </p:nvCxnSpPr>
          <p:spPr>
            <a:xfrm flipH="0" flipV="0">
              <a:off x="5061959" y="1567901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435" name="Line 7435"/>
            <p:cNvCxnSpPr/>
            <p:nvPr/>
          </p:nvCxnSpPr>
          <p:spPr>
            <a:xfrm flipH="1" flipV="0">
              <a:off x="4777763" y="1567901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436" name="Line 7436"/>
            <p:cNvCxnSpPr/>
            <p:nvPr/>
          </p:nvCxnSpPr>
          <p:spPr>
            <a:xfrm flipH="1" flipV="1">
              <a:off x="4793626" y="1345579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437" name="Line 7437"/>
            <p:cNvCxnSpPr/>
            <p:nvPr/>
          </p:nvCxnSpPr>
          <p:spPr>
            <a:xfrm flipH="0" flipV="1">
              <a:off x="5061959" y="1251171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438" name="Line 7438"/>
            <p:cNvCxnSpPr/>
            <p:nvPr/>
          </p:nvCxnSpPr>
          <p:spPr>
            <a:xfrm flipH="1" flipV="1">
              <a:off x="5423808" y="1131166"/>
              <a:ext cx="103658" cy="45415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439" name="Line 7439"/>
            <p:cNvCxnSpPr/>
            <p:nvPr/>
          </p:nvCxnSpPr>
          <p:spPr>
            <a:xfrm flipH="1" flipV="0">
              <a:off x="5139612" y="1131166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440" name="Line 7440"/>
            <p:cNvCxnSpPr/>
            <p:nvPr/>
          </p:nvCxnSpPr>
          <p:spPr>
            <a:xfrm flipH="1" flipV="1">
              <a:off x="5155476" y="908844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441" name="Line 7441"/>
            <p:cNvCxnSpPr/>
            <p:nvPr/>
          </p:nvCxnSpPr>
          <p:spPr>
            <a:xfrm flipH="0" flipV="1">
              <a:off x="5423808" y="814435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442" name="Line 7442"/>
            <p:cNvCxnSpPr/>
            <p:nvPr/>
          </p:nvCxnSpPr>
          <p:spPr>
            <a:xfrm flipH="0" flipV="0">
              <a:off x="5423808" y="1131166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443" name="Line 7443"/>
            <p:cNvCxnSpPr/>
            <p:nvPr/>
          </p:nvCxnSpPr>
          <p:spPr>
            <a:xfrm flipH="0" flipV="1">
              <a:off x="5527466" y="1367650"/>
              <a:ext cx="411850" cy="21766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444" name="Line 7444"/>
            <p:cNvCxnSpPr/>
            <p:nvPr/>
          </p:nvCxnSpPr>
          <p:spPr>
            <a:xfrm flipH="1" flipV="1">
              <a:off x="5670984" y="1145328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445" name="Line 7445"/>
            <p:cNvCxnSpPr/>
            <p:nvPr/>
          </p:nvCxnSpPr>
          <p:spPr>
            <a:xfrm flipH="0" flipV="1">
              <a:off x="5939316" y="1050920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446" name="Line 7446"/>
            <p:cNvCxnSpPr/>
            <p:nvPr/>
          </p:nvCxnSpPr>
          <p:spPr>
            <a:xfrm flipH="0" flipV="0">
              <a:off x="5939316" y="1367650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447" name="Line 7447"/>
            <p:cNvCxnSpPr/>
            <p:nvPr/>
          </p:nvCxnSpPr>
          <p:spPr>
            <a:xfrm flipH="0" flipV="0">
              <a:off x="5939316" y="1367650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448" name="Line 7448"/>
            <p:cNvCxnSpPr/>
            <p:nvPr/>
          </p:nvCxnSpPr>
          <p:spPr>
            <a:xfrm flipH="0" flipV="1">
              <a:off x="5973423" y="1428417"/>
              <a:ext cx="241477" cy="526392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7449" name="Line 7449"/>
            <p:cNvCxnSpPr/>
            <p:nvPr/>
          </p:nvCxnSpPr>
          <p:spPr>
            <a:xfrm flipH="1" flipV="1">
              <a:off x="5749393" y="1410999"/>
              <a:ext cx="465507" cy="1741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450" name="Line 7450"/>
            <p:cNvCxnSpPr/>
            <p:nvPr/>
          </p:nvCxnSpPr>
          <p:spPr>
            <a:xfrm flipH="0" flipV="0">
              <a:off x="5749393" y="1410999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451" name="Line 7451"/>
            <p:cNvCxnSpPr/>
            <p:nvPr/>
          </p:nvCxnSpPr>
          <p:spPr>
            <a:xfrm flipH="1" flipV="0">
              <a:off x="5465196" y="1410999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452" name="Line 7452"/>
            <p:cNvCxnSpPr/>
            <p:nvPr/>
          </p:nvCxnSpPr>
          <p:spPr>
            <a:xfrm flipH="1" flipV="1">
              <a:off x="5481060" y="1188677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453" name="Line 7453"/>
            <p:cNvCxnSpPr/>
            <p:nvPr/>
          </p:nvCxnSpPr>
          <p:spPr>
            <a:xfrm flipH="0" flipV="1">
              <a:off x="5749393" y="1094268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454" name="Line 7454"/>
            <p:cNvCxnSpPr/>
            <p:nvPr/>
          </p:nvCxnSpPr>
          <p:spPr>
            <a:xfrm flipH="1" flipV="1">
              <a:off x="6111242" y="974263"/>
              <a:ext cx="103658" cy="45415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455" name="Line 7455"/>
            <p:cNvCxnSpPr/>
            <p:nvPr/>
          </p:nvCxnSpPr>
          <p:spPr>
            <a:xfrm flipH="1" flipV="0">
              <a:off x="5827046" y="974263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456" name="Line 7456"/>
            <p:cNvCxnSpPr/>
            <p:nvPr/>
          </p:nvCxnSpPr>
          <p:spPr>
            <a:xfrm flipH="1" flipV="1">
              <a:off x="5842910" y="751941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457" name="Line 7457"/>
            <p:cNvCxnSpPr/>
            <p:nvPr/>
          </p:nvCxnSpPr>
          <p:spPr>
            <a:xfrm flipH="0" flipV="1">
              <a:off x="6111242" y="657533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458" name="Line 7458"/>
            <p:cNvCxnSpPr/>
            <p:nvPr/>
          </p:nvCxnSpPr>
          <p:spPr>
            <a:xfrm flipH="0" flipV="0">
              <a:off x="6111242" y="974263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459" name="Line 7459"/>
            <p:cNvCxnSpPr/>
            <p:nvPr/>
          </p:nvCxnSpPr>
          <p:spPr>
            <a:xfrm flipH="0" flipV="1">
              <a:off x="6214900" y="1210748"/>
              <a:ext cx="411850" cy="21766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460" name="Line 7460"/>
            <p:cNvCxnSpPr/>
            <p:nvPr/>
          </p:nvCxnSpPr>
          <p:spPr>
            <a:xfrm flipH="1" flipV="1">
              <a:off x="6358418" y="988426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461" name="Line 7461"/>
            <p:cNvCxnSpPr/>
            <p:nvPr/>
          </p:nvCxnSpPr>
          <p:spPr>
            <a:xfrm flipH="0" flipV="1">
              <a:off x="6626750" y="894017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462" name="Line 7462"/>
            <p:cNvCxnSpPr/>
            <p:nvPr/>
          </p:nvCxnSpPr>
          <p:spPr>
            <a:xfrm flipH="0" flipV="0">
              <a:off x="6626750" y="1210748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463" name="Line 7463"/>
            <p:cNvCxnSpPr/>
            <p:nvPr/>
          </p:nvCxnSpPr>
          <p:spPr>
            <a:xfrm flipH="0" flipV="0">
              <a:off x="6626750" y="1210748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464" name="Line 7464"/>
            <p:cNvCxnSpPr/>
            <p:nvPr/>
          </p:nvCxnSpPr>
          <p:spPr>
            <a:xfrm flipH="0" flipV="0">
              <a:off x="6214900" y="1428417"/>
              <a:ext cx="316847" cy="34148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465" name="Line 7465"/>
            <p:cNvCxnSpPr/>
            <p:nvPr/>
          </p:nvCxnSpPr>
          <p:spPr>
            <a:xfrm flipH="0" flipV="1">
              <a:off x="6531747" y="1453166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466" name="Line 7466"/>
            <p:cNvCxnSpPr/>
            <p:nvPr/>
          </p:nvCxnSpPr>
          <p:spPr>
            <a:xfrm flipH="0" flipV="0">
              <a:off x="6531747" y="1769897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467" name="Line 7467"/>
            <p:cNvCxnSpPr/>
            <p:nvPr/>
          </p:nvCxnSpPr>
          <p:spPr>
            <a:xfrm flipH="0" flipV="0">
              <a:off x="6531747" y="1769897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468" name="Line 7468"/>
            <p:cNvCxnSpPr/>
            <p:nvPr/>
          </p:nvCxnSpPr>
          <p:spPr>
            <a:xfrm flipH="1" flipV="0">
              <a:off x="6205044" y="1769897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469" name="Line 7469"/>
            <p:cNvCxnSpPr/>
            <p:nvPr/>
          </p:nvCxnSpPr>
          <p:spPr>
            <a:xfrm flipH="0" flipV="0">
              <a:off x="5973423" y="1954809"/>
              <a:ext cx="570954" cy="97009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7470" name="Line 7470"/>
            <p:cNvCxnSpPr/>
            <p:nvPr/>
          </p:nvCxnSpPr>
          <p:spPr>
            <a:xfrm flipH="1" flipV="1">
              <a:off x="6440719" y="1597664"/>
              <a:ext cx="103658" cy="45415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471" name="Line 7471"/>
            <p:cNvCxnSpPr/>
            <p:nvPr/>
          </p:nvCxnSpPr>
          <p:spPr>
            <a:xfrm flipH="1" flipV="0">
              <a:off x="6156523" y="1597664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472" name="Line 7472"/>
            <p:cNvCxnSpPr/>
            <p:nvPr/>
          </p:nvCxnSpPr>
          <p:spPr>
            <a:xfrm flipH="1" flipV="1">
              <a:off x="6172387" y="1375342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473" name="Line 7473"/>
            <p:cNvCxnSpPr/>
            <p:nvPr/>
          </p:nvCxnSpPr>
          <p:spPr>
            <a:xfrm flipH="0" flipV="1">
              <a:off x="6440719" y="1280934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474" name="Line 7474"/>
            <p:cNvCxnSpPr/>
            <p:nvPr/>
          </p:nvCxnSpPr>
          <p:spPr>
            <a:xfrm flipH="0" flipV="0">
              <a:off x="6440719" y="1597664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475" name="Line 7475"/>
            <p:cNvCxnSpPr/>
            <p:nvPr/>
          </p:nvCxnSpPr>
          <p:spPr>
            <a:xfrm flipH="0" flipV="1">
              <a:off x="6544377" y="1834149"/>
              <a:ext cx="411850" cy="21766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476" name="Line 7476"/>
            <p:cNvCxnSpPr/>
            <p:nvPr/>
          </p:nvCxnSpPr>
          <p:spPr>
            <a:xfrm flipH="1" flipV="1">
              <a:off x="6687895" y="1611826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477" name="Line 7477"/>
            <p:cNvCxnSpPr/>
            <p:nvPr/>
          </p:nvCxnSpPr>
          <p:spPr>
            <a:xfrm flipH="0" flipV="1">
              <a:off x="6956227" y="1517418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478" name="Line 7478"/>
            <p:cNvCxnSpPr/>
            <p:nvPr/>
          </p:nvCxnSpPr>
          <p:spPr>
            <a:xfrm flipH="0" flipV="0">
              <a:off x="6956227" y="1834149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479" name="Line 7479"/>
            <p:cNvCxnSpPr/>
            <p:nvPr/>
          </p:nvCxnSpPr>
          <p:spPr>
            <a:xfrm flipH="0" flipV="0">
              <a:off x="6956227" y="1834149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480" name="Line 7480"/>
            <p:cNvCxnSpPr/>
            <p:nvPr/>
          </p:nvCxnSpPr>
          <p:spPr>
            <a:xfrm flipH="0" flipV="0">
              <a:off x="6544377" y="2051818"/>
              <a:ext cx="316847" cy="34148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481" name="Line 7481"/>
            <p:cNvCxnSpPr/>
            <p:nvPr/>
          </p:nvCxnSpPr>
          <p:spPr>
            <a:xfrm flipH="0" flipV="1">
              <a:off x="6861224" y="2076567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482" name="Line 7482"/>
            <p:cNvCxnSpPr/>
            <p:nvPr/>
          </p:nvCxnSpPr>
          <p:spPr>
            <a:xfrm flipH="0" flipV="0">
              <a:off x="6861224" y="2393297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483" name="Line 7483"/>
            <p:cNvCxnSpPr/>
            <p:nvPr/>
          </p:nvCxnSpPr>
          <p:spPr>
            <a:xfrm flipH="0" flipV="0">
              <a:off x="6861224" y="2393297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484" name="Line 7484"/>
            <p:cNvCxnSpPr/>
            <p:nvPr/>
          </p:nvCxnSpPr>
          <p:spPr>
            <a:xfrm flipH="1" flipV="0">
              <a:off x="6534521" y="2393297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485" name="Line 7485"/>
            <p:cNvCxnSpPr/>
            <p:nvPr/>
          </p:nvCxnSpPr>
          <p:spPr>
            <a:xfrm flipH="1" flipV="0">
              <a:off x="6296539" y="2051818"/>
              <a:ext cx="247838" cy="39443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486" name="Line 7486"/>
            <p:cNvCxnSpPr/>
            <p:nvPr/>
          </p:nvCxnSpPr>
          <p:spPr>
            <a:xfrm flipH="0" flipV="0">
              <a:off x="6296539" y="2446250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487" name="Line 7487"/>
            <p:cNvCxnSpPr/>
            <p:nvPr/>
          </p:nvCxnSpPr>
          <p:spPr>
            <a:xfrm flipH="0" flipV="0">
              <a:off x="6296539" y="2446250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488" name="Line 7488"/>
            <p:cNvCxnSpPr/>
            <p:nvPr/>
          </p:nvCxnSpPr>
          <p:spPr>
            <a:xfrm flipH="1" flipV="0">
              <a:off x="5969836" y="2446250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489" name="Line 7489"/>
            <p:cNvCxnSpPr/>
            <p:nvPr/>
          </p:nvCxnSpPr>
          <p:spPr>
            <a:xfrm flipH="1" flipV="1">
              <a:off x="6094891" y="2162054"/>
              <a:ext cx="201648" cy="28419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490" name="Line 7490"/>
            <p:cNvCxnSpPr/>
            <p:nvPr/>
          </p:nvCxnSpPr>
          <p:spPr>
            <a:xfrm flipH="0" flipV="0">
              <a:off x="5973423" y="1954809"/>
              <a:ext cx="54070" cy="576607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7491" name="Line 7491"/>
            <p:cNvCxnSpPr/>
            <p:nvPr/>
          </p:nvCxnSpPr>
          <p:spPr>
            <a:xfrm flipH="0" flipV="1">
              <a:off x="6027493" y="2313747"/>
              <a:ext cx="411850" cy="21766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492" name="Line 7492"/>
            <p:cNvCxnSpPr/>
            <p:nvPr/>
          </p:nvCxnSpPr>
          <p:spPr>
            <a:xfrm flipH="1" flipV="1">
              <a:off x="6171010" y="2091425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493" name="Line 7493"/>
            <p:cNvCxnSpPr/>
            <p:nvPr/>
          </p:nvCxnSpPr>
          <p:spPr>
            <a:xfrm flipH="0" flipV="1">
              <a:off x="6439343" y="1997017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494" name="Line 7494"/>
            <p:cNvCxnSpPr/>
            <p:nvPr/>
          </p:nvCxnSpPr>
          <p:spPr>
            <a:xfrm flipH="0" flipV="0">
              <a:off x="6439343" y="2313747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495" name="Line 7495"/>
            <p:cNvCxnSpPr/>
            <p:nvPr/>
          </p:nvCxnSpPr>
          <p:spPr>
            <a:xfrm flipH="0" flipV="0">
              <a:off x="6439343" y="2313747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496" name="Line 7496"/>
            <p:cNvCxnSpPr/>
            <p:nvPr/>
          </p:nvCxnSpPr>
          <p:spPr>
            <a:xfrm flipH="0" flipV="0">
              <a:off x="6027493" y="2531416"/>
              <a:ext cx="316847" cy="34148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497" name="Line 7497"/>
            <p:cNvCxnSpPr/>
            <p:nvPr/>
          </p:nvCxnSpPr>
          <p:spPr>
            <a:xfrm flipH="0" flipV="1">
              <a:off x="6344340" y="2556165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498" name="Line 7498"/>
            <p:cNvCxnSpPr/>
            <p:nvPr/>
          </p:nvCxnSpPr>
          <p:spPr>
            <a:xfrm flipH="0" flipV="0">
              <a:off x="6344340" y="2872896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499" name="Line 7499"/>
            <p:cNvCxnSpPr/>
            <p:nvPr/>
          </p:nvCxnSpPr>
          <p:spPr>
            <a:xfrm flipH="0" flipV="0">
              <a:off x="6344340" y="2872896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500" name="Line 7500"/>
            <p:cNvCxnSpPr/>
            <p:nvPr/>
          </p:nvCxnSpPr>
          <p:spPr>
            <a:xfrm flipH="1" flipV="0">
              <a:off x="6017637" y="2872896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501" name="Line 7501"/>
            <p:cNvCxnSpPr/>
            <p:nvPr/>
          </p:nvCxnSpPr>
          <p:spPr>
            <a:xfrm flipH="1" flipV="0">
              <a:off x="5779655" y="2531416"/>
              <a:ext cx="247838" cy="39443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502" name="Line 7502"/>
            <p:cNvCxnSpPr/>
            <p:nvPr/>
          </p:nvCxnSpPr>
          <p:spPr>
            <a:xfrm flipH="0" flipV="0">
              <a:off x="5779655" y="2925848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503" name="Line 7503"/>
            <p:cNvCxnSpPr/>
            <p:nvPr/>
          </p:nvCxnSpPr>
          <p:spPr>
            <a:xfrm flipH="0" flipV="0">
              <a:off x="5779655" y="2925848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504" name="Line 7504"/>
            <p:cNvCxnSpPr/>
            <p:nvPr/>
          </p:nvCxnSpPr>
          <p:spPr>
            <a:xfrm flipH="1" flipV="0">
              <a:off x="5452952" y="2925848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505" name="Line 7505"/>
            <p:cNvCxnSpPr/>
            <p:nvPr/>
          </p:nvCxnSpPr>
          <p:spPr>
            <a:xfrm flipH="1" flipV="1">
              <a:off x="5578007" y="2641652"/>
              <a:ext cx="201648" cy="28419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506" name="Line 7506"/>
            <p:cNvCxnSpPr/>
            <p:nvPr/>
          </p:nvCxnSpPr>
          <p:spPr>
            <a:xfrm flipH="1" flipV="1">
              <a:off x="5582356" y="2394109"/>
              <a:ext cx="445137" cy="13730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507" name="Line 7507"/>
            <p:cNvCxnSpPr/>
            <p:nvPr/>
          </p:nvCxnSpPr>
          <p:spPr>
            <a:xfrm flipH="0" flipV="0">
              <a:off x="5582356" y="2394109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508" name="Line 7508"/>
            <p:cNvCxnSpPr/>
            <p:nvPr/>
          </p:nvCxnSpPr>
          <p:spPr>
            <a:xfrm flipH="1" flipV="0">
              <a:off x="5255653" y="2394109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509" name="Line 7509"/>
            <p:cNvCxnSpPr/>
            <p:nvPr/>
          </p:nvCxnSpPr>
          <p:spPr>
            <a:xfrm flipH="1" flipV="1">
              <a:off x="5380708" y="2109913"/>
              <a:ext cx="201648" cy="28419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510" name="Line 7510"/>
            <p:cNvCxnSpPr/>
            <p:nvPr/>
          </p:nvCxnSpPr>
          <p:spPr>
            <a:xfrm flipH="0" flipV="1">
              <a:off x="5582356" y="2125777"/>
              <a:ext cx="222322" cy="2683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511" name="Line 7511"/>
            <p:cNvCxnSpPr/>
            <p:nvPr/>
          </p:nvCxnSpPr>
          <p:spPr>
            <a:xfrm flipH="0" flipV="1">
              <a:off x="5935845" y="2072626"/>
              <a:ext cx="300212" cy="654426"/>
            </a:xfrm>
            <a:prstGeom prst="line">
              <a:avLst/>
            </a:prstGeom>
            <a:ln w="1270">
              <a:solidFill>
                <a:srgbClr val="ff3300">
                  <a:alpha val="97222"/>
                </a:srgbClr>
              </a:solidFill>
              <a:prstDash val="solid"/>
            </a:ln>
          </p:spPr>
        </p:cxnSp>
        <p:cxnSp>
          <p:nvCxnSpPr>
            <p:cNvPr id="7512" name="Line 7512"/>
            <p:cNvCxnSpPr/>
            <p:nvPr/>
          </p:nvCxnSpPr>
          <p:spPr>
            <a:xfrm flipH="1" flipV="1">
              <a:off x="5566925" y="2047589"/>
              <a:ext cx="669132" cy="25037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7513" name="Line 7513"/>
            <p:cNvCxnSpPr/>
            <p:nvPr/>
          </p:nvCxnSpPr>
          <p:spPr>
            <a:xfrm flipH="0" flipV="0">
              <a:off x="5566925" y="2047589"/>
              <a:ext cx="201465" cy="54296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7514" name="Line 7514"/>
            <p:cNvCxnSpPr/>
            <p:nvPr/>
          </p:nvCxnSpPr>
          <p:spPr>
            <a:xfrm flipH="0" flipV="1">
              <a:off x="5768390" y="2273708"/>
              <a:ext cx="341480" cy="31684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515" name="Line 7515"/>
            <p:cNvCxnSpPr/>
            <p:nvPr/>
          </p:nvCxnSpPr>
          <p:spPr>
            <a:xfrm flipH="1" flipV="1">
              <a:off x="5793139" y="2128411"/>
              <a:ext cx="316730" cy="14529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516" name="Line 7516"/>
            <p:cNvCxnSpPr/>
            <p:nvPr/>
          </p:nvCxnSpPr>
          <p:spPr>
            <a:xfrm flipH="0" flipV="1">
              <a:off x="6109870" y="1930164"/>
              <a:ext cx="58370" cy="34354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517" name="Line 7517"/>
            <p:cNvCxnSpPr/>
            <p:nvPr/>
          </p:nvCxnSpPr>
          <p:spPr>
            <a:xfrm flipH="0" flipV="1">
              <a:off x="6109870" y="2241174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518" name="Line 7518"/>
            <p:cNvCxnSpPr/>
            <p:nvPr/>
          </p:nvCxnSpPr>
          <p:spPr>
            <a:xfrm flipH="0" flipV="0">
              <a:off x="6109870" y="2273708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519" name="Line 7519"/>
            <p:cNvCxnSpPr/>
            <p:nvPr/>
          </p:nvCxnSpPr>
          <p:spPr>
            <a:xfrm flipH="0" flipV="0">
              <a:off x="5768390" y="2590555"/>
              <a:ext cx="394432" cy="24783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520" name="Line 7520"/>
            <p:cNvCxnSpPr/>
            <p:nvPr/>
          </p:nvCxnSpPr>
          <p:spPr>
            <a:xfrm flipH="0" flipV="1">
              <a:off x="6162822" y="2494849"/>
              <a:ext cx="58370" cy="34354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521" name="Line 7521"/>
            <p:cNvCxnSpPr/>
            <p:nvPr/>
          </p:nvCxnSpPr>
          <p:spPr>
            <a:xfrm flipH="0" flipV="1">
              <a:off x="6162822" y="2805859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522" name="Line 7522"/>
            <p:cNvCxnSpPr/>
            <p:nvPr/>
          </p:nvCxnSpPr>
          <p:spPr>
            <a:xfrm flipH="0" flipV="0">
              <a:off x="6162822" y="2838393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523" name="Line 7523"/>
            <p:cNvCxnSpPr/>
            <p:nvPr/>
          </p:nvCxnSpPr>
          <p:spPr>
            <a:xfrm flipH="1" flipV="0">
              <a:off x="5878626" y="2838393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524" name="Line 7524"/>
            <p:cNvCxnSpPr/>
            <p:nvPr/>
          </p:nvCxnSpPr>
          <p:spPr>
            <a:xfrm flipH="1" flipV="0">
              <a:off x="5631083" y="2590555"/>
              <a:ext cx="137307" cy="44513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525" name="Line 7525"/>
            <p:cNvCxnSpPr/>
            <p:nvPr/>
          </p:nvCxnSpPr>
          <p:spPr>
            <a:xfrm flipH="0" flipV="1">
              <a:off x="5631083" y="3003158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526" name="Line 7526"/>
            <p:cNvCxnSpPr/>
            <p:nvPr/>
          </p:nvCxnSpPr>
          <p:spPr>
            <a:xfrm flipH="0" flipV="0">
              <a:off x="5631083" y="3035692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527" name="Line 7527"/>
            <p:cNvCxnSpPr/>
            <p:nvPr/>
          </p:nvCxnSpPr>
          <p:spPr>
            <a:xfrm flipH="1" flipV="0">
              <a:off x="5346887" y="3035692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528" name="Line 7528"/>
            <p:cNvCxnSpPr/>
            <p:nvPr/>
          </p:nvCxnSpPr>
          <p:spPr>
            <a:xfrm flipH="1" flipV="1">
              <a:off x="5362751" y="2813370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529" name="Line 7529"/>
            <p:cNvCxnSpPr/>
            <p:nvPr/>
          </p:nvCxnSpPr>
          <p:spPr>
            <a:xfrm flipH="1" flipV="1">
              <a:off x="5302883" y="2573137"/>
              <a:ext cx="465507" cy="1741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530" name="Line 7530"/>
            <p:cNvCxnSpPr/>
            <p:nvPr/>
          </p:nvCxnSpPr>
          <p:spPr>
            <a:xfrm flipH="0" flipV="0">
              <a:off x="5302883" y="2573137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531" name="Line 7531"/>
            <p:cNvCxnSpPr/>
            <p:nvPr/>
          </p:nvCxnSpPr>
          <p:spPr>
            <a:xfrm flipH="1" flipV="0">
              <a:off x="5018686" y="2573137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532" name="Line 7532"/>
            <p:cNvCxnSpPr/>
            <p:nvPr/>
          </p:nvCxnSpPr>
          <p:spPr>
            <a:xfrm flipH="1" flipV="1">
              <a:off x="5034550" y="2350814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533" name="Line 7533"/>
            <p:cNvCxnSpPr/>
            <p:nvPr/>
          </p:nvCxnSpPr>
          <p:spPr>
            <a:xfrm flipH="0" flipV="1">
              <a:off x="5302883" y="2256406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534" name="Line 7534"/>
            <p:cNvCxnSpPr/>
            <p:nvPr/>
          </p:nvCxnSpPr>
          <p:spPr>
            <a:xfrm flipH="1" flipV="0">
              <a:off x="5094603" y="2047589"/>
              <a:ext cx="472322" cy="335130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7535" name="Line 7535"/>
            <p:cNvCxnSpPr/>
            <p:nvPr/>
          </p:nvCxnSpPr>
          <p:spPr>
            <a:xfrm flipH="0" flipV="0">
              <a:off x="5094603" y="2382719"/>
              <a:ext cx="394432" cy="24783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536" name="Line 7536"/>
            <p:cNvCxnSpPr/>
            <p:nvPr/>
          </p:nvCxnSpPr>
          <p:spPr>
            <a:xfrm flipH="0" flipV="1">
              <a:off x="5489035" y="2287013"/>
              <a:ext cx="58370" cy="34354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537" name="Line 7537"/>
            <p:cNvCxnSpPr/>
            <p:nvPr/>
          </p:nvCxnSpPr>
          <p:spPr>
            <a:xfrm flipH="0" flipV="1">
              <a:off x="5489035" y="2598023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538" name="Line 7538"/>
            <p:cNvCxnSpPr/>
            <p:nvPr/>
          </p:nvCxnSpPr>
          <p:spPr>
            <a:xfrm flipH="0" flipV="0">
              <a:off x="5489035" y="2630557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539" name="Line 7539"/>
            <p:cNvCxnSpPr/>
            <p:nvPr/>
          </p:nvCxnSpPr>
          <p:spPr>
            <a:xfrm flipH="1" flipV="0">
              <a:off x="5204839" y="2630557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540" name="Line 7540"/>
            <p:cNvCxnSpPr/>
            <p:nvPr/>
          </p:nvCxnSpPr>
          <p:spPr>
            <a:xfrm flipH="1" flipV="0">
              <a:off x="4957297" y="2382719"/>
              <a:ext cx="137307" cy="44513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541" name="Line 7541"/>
            <p:cNvCxnSpPr/>
            <p:nvPr/>
          </p:nvCxnSpPr>
          <p:spPr>
            <a:xfrm flipH="0" flipV="1">
              <a:off x="4957297" y="2795322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542" name="Line 7542"/>
            <p:cNvCxnSpPr/>
            <p:nvPr/>
          </p:nvCxnSpPr>
          <p:spPr>
            <a:xfrm flipH="0" flipV="0">
              <a:off x="4957297" y="2827856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543" name="Line 7543"/>
            <p:cNvCxnSpPr/>
            <p:nvPr/>
          </p:nvCxnSpPr>
          <p:spPr>
            <a:xfrm flipH="1" flipV="0">
              <a:off x="4673101" y="2827856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544" name="Line 7544"/>
            <p:cNvCxnSpPr/>
            <p:nvPr/>
          </p:nvCxnSpPr>
          <p:spPr>
            <a:xfrm flipH="1" flipV="1">
              <a:off x="4688964" y="2605534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545" name="Line 7545"/>
            <p:cNvCxnSpPr/>
            <p:nvPr/>
          </p:nvCxnSpPr>
          <p:spPr>
            <a:xfrm flipH="1" flipV="1">
              <a:off x="4629096" y="2365301"/>
              <a:ext cx="465507" cy="1741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546" name="Line 7546"/>
            <p:cNvCxnSpPr/>
            <p:nvPr/>
          </p:nvCxnSpPr>
          <p:spPr>
            <a:xfrm flipH="0" flipV="0">
              <a:off x="4629096" y="2365301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547" name="Line 7547"/>
            <p:cNvCxnSpPr/>
            <p:nvPr/>
          </p:nvCxnSpPr>
          <p:spPr>
            <a:xfrm flipH="1" flipV="0">
              <a:off x="4344900" y="2365301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548" name="Line 7548"/>
            <p:cNvCxnSpPr/>
            <p:nvPr/>
          </p:nvCxnSpPr>
          <p:spPr>
            <a:xfrm flipH="1" flipV="1">
              <a:off x="4360764" y="2142979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549" name="Line 7549"/>
            <p:cNvCxnSpPr/>
            <p:nvPr/>
          </p:nvCxnSpPr>
          <p:spPr>
            <a:xfrm flipH="0" flipV="1">
              <a:off x="4629096" y="2048571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550" name="Line 7550"/>
            <p:cNvCxnSpPr/>
            <p:nvPr/>
          </p:nvCxnSpPr>
          <p:spPr>
            <a:xfrm flipH="1" flipV="1">
              <a:off x="4990946" y="1928566"/>
              <a:ext cx="103658" cy="45415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551" name="Line 7551"/>
            <p:cNvCxnSpPr/>
            <p:nvPr/>
          </p:nvCxnSpPr>
          <p:spPr>
            <a:xfrm flipH="1" flipV="0">
              <a:off x="4706750" y="1928566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552" name="Line 7552"/>
            <p:cNvCxnSpPr/>
            <p:nvPr/>
          </p:nvCxnSpPr>
          <p:spPr>
            <a:xfrm flipH="1" flipV="1">
              <a:off x="4722613" y="1706243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553" name="Line 7553"/>
            <p:cNvCxnSpPr/>
            <p:nvPr/>
          </p:nvCxnSpPr>
          <p:spPr>
            <a:xfrm flipH="0" flipV="1">
              <a:off x="4990946" y="1611835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554" name="Line 7554"/>
            <p:cNvCxnSpPr/>
            <p:nvPr/>
          </p:nvCxnSpPr>
          <p:spPr>
            <a:xfrm flipH="0" flipV="0">
              <a:off x="4990946" y="1928566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555" name="Line 7555"/>
            <p:cNvCxnSpPr/>
            <p:nvPr/>
          </p:nvCxnSpPr>
          <p:spPr>
            <a:xfrm flipH="1" flipV="1">
              <a:off x="5120968" y="1678100"/>
              <a:ext cx="445957" cy="369490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7556" name="Line 7556"/>
            <p:cNvCxnSpPr/>
            <p:nvPr/>
          </p:nvCxnSpPr>
          <p:spPr>
            <a:xfrm flipH="1" flipV="0">
              <a:off x="4983662" y="1678100"/>
              <a:ext cx="137307" cy="44513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557" name="Line 7557"/>
            <p:cNvCxnSpPr/>
            <p:nvPr/>
          </p:nvCxnSpPr>
          <p:spPr>
            <a:xfrm flipH="0" flipV="1">
              <a:off x="4983662" y="2090703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558" name="Line 7558"/>
            <p:cNvCxnSpPr/>
            <p:nvPr/>
          </p:nvCxnSpPr>
          <p:spPr>
            <a:xfrm flipH="0" flipV="0">
              <a:off x="4983662" y="2123237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559" name="Line 7559"/>
            <p:cNvCxnSpPr/>
            <p:nvPr/>
          </p:nvCxnSpPr>
          <p:spPr>
            <a:xfrm flipH="1" flipV="0">
              <a:off x="4699466" y="2123237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560" name="Line 7560"/>
            <p:cNvCxnSpPr/>
            <p:nvPr/>
          </p:nvCxnSpPr>
          <p:spPr>
            <a:xfrm flipH="1" flipV="1">
              <a:off x="4715329" y="1900915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561" name="Line 7561"/>
            <p:cNvCxnSpPr/>
            <p:nvPr/>
          </p:nvCxnSpPr>
          <p:spPr>
            <a:xfrm flipH="1" flipV="1">
              <a:off x="4655461" y="1660682"/>
              <a:ext cx="465507" cy="1741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562" name="Line 7562"/>
            <p:cNvCxnSpPr/>
            <p:nvPr/>
          </p:nvCxnSpPr>
          <p:spPr>
            <a:xfrm flipH="0" flipV="0">
              <a:off x="4655461" y="1660682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563" name="Line 7563"/>
            <p:cNvCxnSpPr/>
            <p:nvPr/>
          </p:nvCxnSpPr>
          <p:spPr>
            <a:xfrm flipH="1" flipV="0">
              <a:off x="4371265" y="1660682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564" name="Line 7564"/>
            <p:cNvCxnSpPr/>
            <p:nvPr/>
          </p:nvCxnSpPr>
          <p:spPr>
            <a:xfrm flipH="1" flipV="1">
              <a:off x="4387129" y="1438359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565" name="Line 7565"/>
            <p:cNvCxnSpPr/>
            <p:nvPr/>
          </p:nvCxnSpPr>
          <p:spPr>
            <a:xfrm flipH="0" flipV="1">
              <a:off x="4655461" y="1343951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566" name="Line 7566"/>
            <p:cNvCxnSpPr/>
            <p:nvPr/>
          </p:nvCxnSpPr>
          <p:spPr>
            <a:xfrm flipH="1" flipV="1">
              <a:off x="5017311" y="1223946"/>
              <a:ext cx="103658" cy="45415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567" name="Line 7567"/>
            <p:cNvCxnSpPr/>
            <p:nvPr/>
          </p:nvCxnSpPr>
          <p:spPr>
            <a:xfrm flipH="1" flipV="0">
              <a:off x="4733115" y="1223946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568" name="Line 7568"/>
            <p:cNvCxnSpPr/>
            <p:nvPr/>
          </p:nvCxnSpPr>
          <p:spPr>
            <a:xfrm flipH="1" flipV="1">
              <a:off x="4748978" y="1001624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569" name="Line 7569"/>
            <p:cNvCxnSpPr/>
            <p:nvPr/>
          </p:nvCxnSpPr>
          <p:spPr>
            <a:xfrm flipH="0" flipV="1">
              <a:off x="5017311" y="907216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570" name="Line 7570"/>
            <p:cNvCxnSpPr/>
            <p:nvPr/>
          </p:nvCxnSpPr>
          <p:spPr>
            <a:xfrm flipH="0" flipV="0">
              <a:off x="5017311" y="1223946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571" name="Line 7571"/>
            <p:cNvCxnSpPr/>
            <p:nvPr/>
          </p:nvCxnSpPr>
          <p:spPr>
            <a:xfrm flipH="0" flipV="1">
              <a:off x="5120968" y="1460430"/>
              <a:ext cx="411850" cy="21766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572" name="Line 7572"/>
            <p:cNvCxnSpPr/>
            <p:nvPr/>
          </p:nvCxnSpPr>
          <p:spPr>
            <a:xfrm flipH="1" flipV="1">
              <a:off x="5264486" y="1238108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573" name="Line 7573"/>
            <p:cNvCxnSpPr/>
            <p:nvPr/>
          </p:nvCxnSpPr>
          <p:spPr>
            <a:xfrm flipH="0" flipV="1">
              <a:off x="5532818" y="1143700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574" name="Line 7574"/>
            <p:cNvCxnSpPr/>
            <p:nvPr/>
          </p:nvCxnSpPr>
          <p:spPr>
            <a:xfrm flipH="0" flipV="0">
              <a:off x="5532818" y="1460430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575" name="Line 7575"/>
            <p:cNvCxnSpPr/>
            <p:nvPr/>
          </p:nvCxnSpPr>
          <p:spPr>
            <a:xfrm flipH="0" flipV="0">
              <a:off x="5532818" y="1460430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576" name="Line 7576"/>
            <p:cNvCxnSpPr/>
            <p:nvPr/>
          </p:nvCxnSpPr>
          <p:spPr>
            <a:xfrm flipH="0" flipV="1">
              <a:off x="5566925" y="1521197"/>
              <a:ext cx="241477" cy="526392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7577" name="Line 7577"/>
            <p:cNvCxnSpPr/>
            <p:nvPr/>
          </p:nvCxnSpPr>
          <p:spPr>
            <a:xfrm flipH="1" flipV="1">
              <a:off x="5342895" y="1503779"/>
              <a:ext cx="465507" cy="1741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578" name="Line 7578"/>
            <p:cNvCxnSpPr/>
            <p:nvPr/>
          </p:nvCxnSpPr>
          <p:spPr>
            <a:xfrm flipH="0" flipV="0">
              <a:off x="5342895" y="1503779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579" name="Line 7579"/>
            <p:cNvCxnSpPr/>
            <p:nvPr/>
          </p:nvCxnSpPr>
          <p:spPr>
            <a:xfrm flipH="1" flipV="0">
              <a:off x="5058699" y="1503779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580" name="Line 7580"/>
            <p:cNvCxnSpPr/>
            <p:nvPr/>
          </p:nvCxnSpPr>
          <p:spPr>
            <a:xfrm flipH="1" flipV="1">
              <a:off x="5074563" y="1281457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581" name="Line 7581"/>
            <p:cNvCxnSpPr/>
            <p:nvPr/>
          </p:nvCxnSpPr>
          <p:spPr>
            <a:xfrm flipH="0" flipV="1">
              <a:off x="5342895" y="1187049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582" name="Line 7582"/>
            <p:cNvCxnSpPr/>
            <p:nvPr/>
          </p:nvCxnSpPr>
          <p:spPr>
            <a:xfrm flipH="1" flipV="1">
              <a:off x="5704745" y="1067044"/>
              <a:ext cx="103658" cy="45415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583" name="Line 7583"/>
            <p:cNvCxnSpPr/>
            <p:nvPr/>
          </p:nvCxnSpPr>
          <p:spPr>
            <a:xfrm flipH="1" flipV="0">
              <a:off x="5420549" y="1067044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584" name="Line 7584"/>
            <p:cNvCxnSpPr/>
            <p:nvPr/>
          </p:nvCxnSpPr>
          <p:spPr>
            <a:xfrm flipH="1" flipV="1">
              <a:off x="5436412" y="844722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585" name="Line 7585"/>
            <p:cNvCxnSpPr/>
            <p:nvPr/>
          </p:nvCxnSpPr>
          <p:spPr>
            <a:xfrm flipH="0" flipV="1">
              <a:off x="5704745" y="750313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586" name="Line 7586"/>
            <p:cNvCxnSpPr/>
            <p:nvPr/>
          </p:nvCxnSpPr>
          <p:spPr>
            <a:xfrm flipH="0" flipV="0">
              <a:off x="5704745" y="1067044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587" name="Line 7587"/>
            <p:cNvCxnSpPr/>
            <p:nvPr/>
          </p:nvCxnSpPr>
          <p:spPr>
            <a:xfrm flipH="0" flipV="1">
              <a:off x="5808402" y="1303528"/>
              <a:ext cx="411850" cy="21766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588" name="Line 7588"/>
            <p:cNvCxnSpPr/>
            <p:nvPr/>
          </p:nvCxnSpPr>
          <p:spPr>
            <a:xfrm flipH="1" flipV="1">
              <a:off x="5951920" y="1081206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589" name="Line 7589"/>
            <p:cNvCxnSpPr/>
            <p:nvPr/>
          </p:nvCxnSpPr>
          <p:spPr>
            <a:xfrm flipH="0" flipV="1">
              <a:off x="6220252" y="986798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590" name="Line 7590"/>
            <p:cNvCxnSpPr/>
            <p:nvPr/>
          </p:nvCxnSpPr>
          <p:spPr>
            <a:xfrm flipH="0" flipV="0">
              <a:off x="6220252" y="1303528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591" name="Line 7591"/>
            <p:cNvCxnSpPr/>
            <p:nvPr/>
          </p:nvCxnSpPr>
          <p:spPr>
            <a:xfrm flipH="0" flipV="0">
              <a:off x="6220252" y="1303528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592" name="Line 7592"/>
            <p:cNvCxnSpPr/>
            <p:nvPr/>
          </p:nvCxnSpPr>
          <p:spPr>
            <a:xfrm flipH="0" flipV="0">
              <a:off x="5808402" y="1521197"/>
              <a:ext cx="316847" cy="34148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593" name="Line 7593"/>
            <p:cNvCxnSpPr/>
            <p:nvPr/>
          </p:nvCxnSpPr>
          <p:spPr>
            <a:xfrm flipH="0" flipV="1">
              <a:off x="6125249" y="1545947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594" name="Line 7594"/>
            <p:cNvCxnSpPr/>
            <p:nvPr/>
          </p:nvCxnSpPr>
          <p:spPr>
            <a:xfrm flipH="0" flipV="0">
              <a:off x="6125249" y="1862677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595" name="Line 7595"/>
            <p:cNvCxnSpPr/>
            <p:nvPr/>
          </p:nvCxnSpPr>
          <p:spPr>
            <a:xfrm flipH="0" flipV="0">
              <a:off x="6125249" y="1862677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596" name="Line 7596"/>
            <p:cNvCxnSpPr/>
            <p:nvPr/>
          </p:nvCxnSpPr>
          <p:spPr>
            <a:xfrm flipH="1" flipV="0">
              <a:off x="5798546" y="1862677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597" name="Line 7597"/>
            <p:cNvCxnSpPr/>
            <p:nvPr/>
          </p:nvCxnSpPr>
          <p:spPr>
            <a:xfrm flipH="1" flipV="1">
              <a:off x="6087057" y="1419815"/>
              <a:ext cx="149000" cy="652812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7598" name="Line 7598"/>
            <p:cNvCxnSpPr/>
            <p:nvPr/>
          </p:nvCxnSpPr>
          <p:spPr>
            <a:xfrm flipH="1" flipV="0">
              <a:off x="5614735" y="1419815"/>
              <a:ext cx="472322" cy="335130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7599" name="Line 7599"/>
            <p:cNvCxnSpPr/>
            <p:nvPr/>
          </p:nvCxnSpPr>
          <p:spPr>
            <a:xfrm flipH="0" flipV="0">
              <a:off x="5614735" y="1754945"/>
              <a:ext cx="394432" cy="24783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600" name="Line 7600"/>
            <p:cNvCxnSpPr/>
            <p:nvPr/>
          </p:nvCxnSpPr>
          <p:spPr>
            <a:xfrm flipH="0" flipV="1">
              <a:off x="6009167" y="1659239"/>
              <a:ext cx="58370" cy="34354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601" name="Line 7601"/>
            <p:cNvCxnSpPr/>
            <p:nvPr/>
          </p:nvCxnSpPr>
          <p:spPr>
            <a:xfrm flipH="0" flipV="1">
              <a:off x="6009167" y="1970248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602" name="Line 7602"/>
            <p:cNvCxnSpPr/>
            <p:nvPr/>
          </p:nvCxnSpPr>
          <p:spPr>
            <a:xfrm flipH="0" flipV="0">
              <a:off x="6009167" y="2002783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603" name="Line 7603"/>
            <p:cNvCxnSpPr/>
            <p:nvPr/>
          </p:nvCxnSpPr>
          <p:spPr>
            <a:xfrm flipH="1" flipV="0">
              <a:off x="5724971" y="2002783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604" name="Line 7604"/>
            <p:cNvCxnSpPr/>
            <p:nvPr/>
          </p:nvCxnSpPr>
          <p:spPr>
            <a:xfrm flipH="1" flipV="0">
              <a:off x="5477428" y="1754945"/>
              <a:ext cx="137307" cy="44513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605" name="Line 7605"/>
            <p:cNvCxnSpPr/>
            <p:nvPr/>
          </p:nvCxnSpPr>
          <p:spPr>
            <a:xfrm flipH="0" flipV="1">
              <a:off x="5477428" y="2167548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606" name="Line 7606"/>
            <p:cNvCxnSpPr/>
            <p:nvPr/>
          </p:nvCxnSpPr>
          <p:spPr>
            <a:xfrm flipH="0" flipV="0">
              <a:off x="5477428" y="2200082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607" name="Line 7607"/>
            <p:cNvCxnSpPr/>
            <p:nvPr/>
          </p:nvCxnSpPr>
          <p:spPr>
            <a:xfrm flipH="1" flipV="0">
              <a:off x="5193232" y="2200082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608" name="Line 7608"/>
            <p:cNvCxnSpPr/>
            <p:nvPr/>
          </p:nvCxnSpPr>
          <p:spPr>
            <a:xfrm flipH="1" flipV="1">
              <a:off x="5209096" y="1977760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609" name="Line 7609"/>
            <p:cNvCxnSpPr/>
            <p:nvPr/>
          </p:nvCxnSpPr>
          <p:spPr>
            <a:xfrm flipH="1" flipV="1">
              <a:off x="5149228" y="1737526"/>
              <a:ext cx="465507" cy="1741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610" name="Line 7610"/>
            <p:cNvCxnSpPr/>
            <p:nvPr/>
          </p:nvCxnSpPr>
          <p:spPr>
            <a:xfrm flipH="0" flipV="0">
              <a:off x="5149228" y="1737526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611" name="Line 7611"/>
            <p:cNvCxnSpPr/>
            <p:nvPr/>
          </p:nvCxnSpPr>
          <p:spPr>
            <a:xfrm flipH="1" flipV="0">
              <a:off x="4865032" y="1737526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612" name="Line 7612"/>
            <p:cNvCxnSpPr/>
            <p:nvPr/>
          </p:nvCxnSpPr>
          <p:spPr>
            <a:xfrm flipH="1" flipV="1">
              <a:off x="4880896" y="1515204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613" name="Line 7613"/>
            <p:cNvCxnSpPr/>
            <p:nvPr/>
          </p:nvCxnSpPr>
          <p:spPr>
            <a:xfrm flipH="0" flipV="1">
              <a:off x="5149228" y="1420796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614" name="Line 7614"/>
            <p:cNvCxnSpPr/>
            <p:nvPr/>
          </p:nvCxnSpPr>
          <p:spPr>
            <a:xfrm flipH="1" flipV="1">
              <a:off x="5511078" y="1300791"/>
              <a:ext cx="103658" cy="45415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615" name="Line 7615"/>
            <p:cNvCxnSpPr/>
            <p:nvPr/>
          </p:nvCxnSpPr>
          <p:spPr>
            <a:xfrm flipH="1" flipV="0">
              <a:off x="5226881" y="1300791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616" name="Line 7616"/>
            <p:cNvCxnSpPr/>
            <p:nvPr/>
          </p:nvCxnSpPr>
          <p:spPr>
            <a:xfrm flipH="1" flipV="1">
              <a:off x="5242745" y="1078469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617" name="Line 7617"/>
            <p:cNvCxnSpPr/>
            <p:nvPr/>
          </p:nvCxnSpPr>
          <p:spPr>
            <a:xfrm flipH="0" flipV="1">
              <a:off x="5511078" y="984061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618" name="Line 7618"/>
            <p:cNvCxnSpPr/>
            <p:nvPr/>
          </p:nvCxnSpPr>
          <p:spPr>
            <a:xfrm flipH="0" flipV="0">
              <a:off x="5511078" y="1300791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619" name="Line 7619"/>
            <p:cNvCxnSpPr/>
            <p:nvPr/>
          </p:nvCxnSpPr>
          <p:spPr>
            <a:xfrm flipH="1" flipV="1">
              <a:off x="5641100" y="1050325"/>
              <a:ext cx="445957" cy="369490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7620" name="Line 7620"/>
            <p:cNvCxnSpPr/>
            <p:nvPr/>
          </p:nvCxnSpPr>
          <p:spPr>
            <a:xfrm flipH="1" flipV="0">
              <a:off x="5503794" y="1050325"/>
              <a:ext cx="137307" cy="44513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621" name="Line 7621"/>
            <p:cNvCxnSpPr/>
            <p:nvPr/>
          </p:nvCxnSpPr>
          <p:spPr>
            <a:xfrm flipH="0" flipV="1">
              <a:off x="5503794" y="1462928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622" name="Line 7622"/>
            <p:cNvCxnSpPr/>
            <p:nvPr/>
          </p:nvCxnSpPr>
          <p:spPr>
            <a:xfrm flipH="0" flipV="0">
              <a:off x="5503794" y="1495462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623" name="Line 7623"/>
            <p:cNvCxnSpPr/>
            <p:nvPr/>
          </p:nvCxnSpPr>
          <p:spPr>
            <a:xfrm flipH="1" flipV="0">
              <a:off x="5219597" y="1495462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624" name="Line 7624"/>
            <p:cNvCxnSpPr/>
            <p:nvPr/>
          </p:nvCxnSpPr>
          <p:spPr>
            <a:xfrm flipH="1" flipV="1">
              <a:off x="5235461" y="1273140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625" name="Line 7625"/>
            <p:cNvCxnSpPr/>
            <p:nvPr/>
          </p:nvCxnSpPr>
          <p:spPr>
            <a:xfrm flipH="1" flipV="1">
              <a:off x="5175593" y="1032907"/>
              <a:ext cx="465507" cy="1741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626" name="Line 7626"/>
            <p:cNvCxnSpPr/>
            <p:nvPr/>
          </p:nvCxnSpPr>
          <p:spPr>
            <a:xfrm flipH="0" flipV="0">
              <a:off x="5175593" y="1032907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627" name="Line 7627"/>
            <p:cNvCxnSpPr/>
            <p:nvPr/>
          </p:nvCxnSpPr>
          <p:spPr>
            <a:xfrm flipH="1" flipV="0">
              <a:off x="4891397" y="1032907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628" name="Line 7628"/>
            <p:cNvCxnSpPr/>
            <p:nvPr/>
          </p:nvCxnSpPr>
          <p:spPr>
            <a:xfrm flipH="1" flipV="1">
              <a:off x="4907261" y="810585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629" name="Line 7629"/>
            <p:cNvCxnSpPr/>
            <p:nvPr/>
          </p:nvCxnSpPr>
          <p:spPr>
            <a:xfrm flipH="0" flipV="1">
              <a:off x="5175593" y="716177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630" name="Line 7630"/>
            <p:cNvCxnSpPr/>
            <p:nvPr/>
          </p:nvCxnSpPr>
          <p:spPr>
            <a:xfrm flipH="1" flipV="1">
              <a:off x="5537443" y="596172"/>
              <a:ext cx="103658" cy="45415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631" name="Line 7631"/>
            <p:cNvCxnSpPr/>
            <p:nvPr/>
          </p:nvCxnSpPr>
          <p:spPr>
            <a:xfrm flipH="1" flipV="0">
              <a:off x="5253246" y="596172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632" name="Line 7632"/>
            <p:cNvCxnSpPr/>
            <p:nvPr/>
          </p:nvCxnSpPr>
          <p:spPr>
            <a:xfrm flipH="1" flipV="1">
              <a:off x="5269110" y="373849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633" name="Line 7633"/>
            <p:cNvCxnSpPr/>
            <p:nvPr/>
          </p:nvCxnSpPr>
          <p:spPr>
            <a:xfrm flipH="0" flipV="1">
              <a:off x="5537443" y="279441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634" name="Line 7634"/>
            <p:cNvCxnSpPr/>
            <p:nvPr/>
          </p:nvCxnSpPr>
          <p:spPr>
            <a:xfrm flipH="0" flipV="0">
              <a:off x="5537443" y="596172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635" name="Line 7635"/>
            <p:cNvCxnSpPr/>
            <p:nvPr/>
          </p:nvCxnSpPr>
          <p:spPr>
            <a:xfrm flipH="0" flipV="1">
              <a:off x="5641100" y="832656"/>
              <a:ext cx="411850" cy="21766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636" name="Line 7636"/>
            <p:cNvCxnSpPr/>
            <p:nvPr/>
          </p:nvCxnSpPr>
          <p:spPr>
            <a:xfrm flipH="1" flipV="1">
              <a:off x="5784618" y="610334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637" name="Line 7637"/>
            <p:cNvCxnSpPr/>
            <p:nvPr/>
          </p:nvCxnSpPr>
          <p:spPr>
            <a:xfrm flipH="0" flipV="1">
              <a:off x="6052950" y="515925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638" name="Line 7638"/>
            <p:cNvCxnSpPr/>
            <p:nvPr/>
          </p:nvCxnSpPr>
          <p:spPr>
            <a:xfrm flipH="0" flipV="0">
              <a:off x="6052950" y="832656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639" name="Line 7639"/>
            <p:cNvCxnSpPr/>
            <p:nvPr/>
          </p:nvCxnSpPr>
          <p:spPr>
            <a:xfrm flipH="0" flipV="0">
              <a:off x="6052950" y="832656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640" name="Line 7640"/>
            <p:cNvCxnSpPr/>
            <p:nvPr/>
          </p:nvCxnSpPr>
          <p:spPr>
            <a:xfrm flipH="0" flipV="1">
              <a:off x="6087057" y="893423"/>
              <a:ext cx="241477" cy="526392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7641" name="Line 7641"/>
            <p:cNvCxnSpPr/>
            <p:nvPr/>
          </p:nvCxnSpPr>
          <p:spPr>
            <a:xfrm flipH="1" flipV="1">
              <a:off x="5863027" y="876005"/>
              <a:ext cx="465507" cy="1741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642" name="Line 7642"/>
            <p:cNvCxnSpPr/>
            <p:nvPr/>
          </p:nvCxnSpPr>
          <p:spPr>
            <a:xfrm flipH="0" flipV="0">
              <a:off x="5863027" y="876005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643" name="Line 7643"/>
            <p:cNvCxnSpPr/>
            <p:nvPr/>
          </p:nvCxnSpPr>
          <p:spPr>
            <a:xfrm flipH="1" flipV="0">
              <a:off x="5578831" y="876005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644" name="Line 7644"/>
            <p:cNvCxnSpPr/>
            <p:nvPr/>
          </p:nvCxnSpPr>
          <p:spPr>
            <a:xfrm flipH="1" flipV="1">
              <a:off x="5594695" y="653683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645" name="Line 7645"/>
            <p:cNvCxnSpPr/>
            <p:nvPr/>
          </p:nvCxnSpPr>
          <p:spPr>
            <a:xfrm flipH="0" flipV="1">
              <a:off x="5863027" y="559274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646" name="Line 7646"/>
            <p:cNvCxnSpPr/>
            <p:nvPr/>
          </p:nvCxnSpPr>
          <p:spPr>
            <a:xfrm flipH="1" flipV="1">
              <a:off x="6224877" y="439269"/>
              <a:ext cx="103658" cy="45415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647" name="Line 7647"/>
            <p:cNvCxnSpPr/>
            <p:nvPr/>
          </p:nvCxnSpPr>
          <p:spPr>
            <a:xfrm flipH="1" flipV="0">
              <a:off x="5940680" y="439269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648" name="Line 7648"/>
            <p:cNvCxnSpPr/>
            <p:nvPr/>
          </p:nvCxnSpPr>
          <p:spPr>
            <a:xfrm flipH="1" flipV="1">
              <a:off x="5956544" y="216947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649" name="Line 7649"/>
            <p:cNvCxnSpPr/>
            <p:nvPr/>
          </p:nvCxnSpPr>
          <p:spPr>
            <a:xfrm flipH="0" flipV="1">
              <a:off x="6224877" y="122539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650" name="Line 7650"/>
            <p:cNvCxnSpPr/>
            <p:nvPr/>
          </p:nvCxnSpPr>
          <p:spPr>
            <a:xfrm flipH="0" flipV="0">
              <a:off x="6224877" y="439269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651" name="Line 7651"/>
            <p:cNvCxnSpPr/>
            <p:nvPr/>
          </p:nvCxnSpPr>
          <p:spPr>
            <a:xfrm flipH="0" flipV="1">
              <a:off x="6328534" y="675754"/>
              <a:ext cx="411850" cy="21766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652" name="Line 7652"/>
            <p:cNvCxnSpPr/>
            <p:nvPr/>
          </p:nvCxnSpPr>
          <p:spPr>
            <a:xfrm flipH="1" flipV="1">
              <a:off x="6472052" y="453431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653" name="Line 7653"/>
            <p:cNvCxnSpPr/>
            <p:nvPr/>
          </p:nvCxnSpPr>
          <p:spPr>
            <a:xfrm flipH="0" flipV="1">
              <a:off x="6740384" y="359023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654" name="Line 7654"/>
            <p:cNvCxnSpPr/>
            <p:nvPr/>
          </p:nvCxnSpPr>
          <p:spPr>
            <a:xfrm flipH="0" flipV="0">
              <a:off x="6740384" y="675754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655" name="Line 7655"/>
            <p:cNvCxnSpPr/>
            <p:nvPr/>
          </p:nvCxnSpPr>
          <p:spPr>
            <a:xfrm flipH="0" flipV="0">
              <a:off x="6740384" y="675754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656" name="Line 7656"/>
            <p:cNvCxnSpPr/>
            <p:nvPr/>
          </p:nvCxnSpPr>
          <p:spPr>
            <a:xfrm flipH="0" flipV="0">
              <a:off x="6328534" y="893423"/>
              <a:ext cx="316847" cy="34148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657" name="Line 7657"/>
            <p:cNvCxnSpPr/>
            <p:nvPr/>
          </p:nvCxnSpPr>
          <p:spPr>
            <a:xfrm flipH="0" flipV="1">
              <a:off x="6645381" y="918172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658" name="Line 7658"/>
            <p:cNvCxnSpPr/>
            <p:nvPr/>
          </p:nvCxnSpPr>
          <p:spPr>
            <a:xfrm flipH="0" flipV="0">
              <a:off x="6645381" y="1234902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659" name="Line 7659"/>
            <p:cNvCxnSpPr/>
            <p:nvPr/>
          </p:nvCxnSpPr>
          <p:spPr>
            <a:xfrm flipH="0" flipV="0">
              <a:off x="6645381" y="1234902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660" name="Line 7660"/>
            <p:cNvCxnSpPr/>
            <p:nvPr/>
          </p:nvCxnSpPr>
          <p:spPr>
            <a:xfrm flipH="1" flipV="0">
              <a:off x="6318678" y="1234902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661" name="Line 7661"/>
            <p:cNvCxnSpPr/>
            <p:nvPr/>
          </p:nvCxnSpPr>
          <p:spPr>
            <a:xfrm flipH="0" flipV="0">
              <a:off x="6087057" y="1419815"/>
              <a:ext cx="570954" cy="97009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7662" name="Line 7662"/>
            <p:cNvCxnSpPr/>
            <p:nvPr/>
          </p:nvCxnSpPr>
          <p:spPr>
            <a:xfrm flipH="1" flipV="1">
              <a:off x="6554354" y="1062670"/>
              <a:ext cx="103658" cy="45415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663" name="Line 7663"/>
            <p:cNvCxnSpPr/>
            <p:nvPr/>
          </p:nvCxnSpPr>
          <p:spPr>
            <a:xfrm flipH="1" flipV="0">
              <a:off x="6270157" y="1062670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664" name="Line 7664"/>
            <p:cNvCxnSpPr/>
            <p:nvPr/>
          </p:nvCxnSpPr>
          <p:spPr>
            <a:xfrm flipH="1" flipV="1">
              <a:off x="6286021" y="840348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665" name="Line 7665"/>
            <p:cNvCxnSpPr/>
            <p:nvPr/>
          </p:nvCxnSpPr>
          <p:spPr>
            <a:xfrm flipH="0" flipV="1">
              <a:off x="6554354" y="745940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666" name="Line 7666"/>
            <p:cNvCxnSpPr/>
            <p:nvPr/>
          </p:nvCxnSpPr>
          <p:spPr>
            <a:xfrm flipH="0" flipV="0">
              <a:off x="6554354" y="1062670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667" name="Line 7667"/>
            <p:cNvCxnSpPr/>
            <p:nvPr/>
          </p:nvCxnSpPr>
          <p:spPr>
            <a:xfrm flipH="0" flipV="1">
              <a:off x="6658011" y="1299154"/>
              <a:ext cx="411850" cy="21766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668" name="Line 7668"/>
            <p:cNvCxnSpPr/>
            <p:nvPr/>
          </p:nvCxnSpPr>
          <p:spPr>
            <a:xfrm flipH="1" flipV="1">
              <a:off x="6801529" y="1076832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669" name="Line 7669"/>
            <p:cNvCxnSpPr/>
            <p:nvPr/>
          </p:nvCxnSpPr>
          <p:spPr>
            <a:xfrm flipH="0" flipV="1">
              <a:off x="7069861" y="982424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670" name="Line 7670"/>
            <p:cNvCxnSpPr/>
            <p:nvPr/>
          </p:nvCxnSpPr>
          <p:spPr>
            <a:xfrm flipH="0" flipV="0">
              <a:off x="7069861" y="1299154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671" name="Line 7671"/>
            <p:cNvCxnSpPr/>
            <p:nvPr/>
          </p:nvCxnSpPr>
          <p:spPr>
            <a:xfrm flipH="0" flipV="0">
              <a:off x="7069861" y="1299154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672" name="Line 7672"/>
            <p:cNvCxnSpPr/>
            <p:nvPr/>
          </p:nvCxnSpPr>
          <p:spPr>
            <a:xfrm flipH="0" flipV="0">
              <a:off x="6658011" y="1516824"/>
              <a:ext cx="316847" cy="34148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673" name="Line 7673"/>
            <p:cNvCxnSpPr/>
            <p:nvPr/>
          </p:nvCxnSpPr>
          <p:spPr>
            <a:xfrm flipH="0" flipV="1">
              <a:off x="6974858" y="1541573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674" name="Line 7674"/>
            <p:cNvCxnSpPr/>
            <p:nvPr/>
          </p:nvCxnSpPr>
          <p:spPr>
            <a:xfrm flipH="0" flipV="0">
              <a:off x="6974858" y="1858303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675" name="Line 7675"/>
            <p:cNvCxnSpPr/>
            <p:nvPr/>
          </p:nvCxnSpPr>
          <p:spPr>
            <a:xfrm flipH="0" flipV="0">
              <a:off x="6974858" y="1858303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676" name="Line 7676"/>
            <p:cNvCxnSpPr/>
            <p:nvPr/>
          </p:nvCxnSpPr>
          <p:spPr>
            <a:xfrm flipH="1" flipV="0">
              <a:off x="6648155" y="1858303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677" name="Line 7677"/>
            <p:cNvCxnSpPr/>
            <p:nvPr/>
          </p:nvCxnSpPr>
          <p:spPr>
            <a:xfrm flipH="1" flipV="0">
              <a:off x="6410173" y="1516824"/>
              <a:ext cx="247838" cy="39443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678" name="Line 7678"/>
            <p:cNvCxnSpPr/>
            <p:nvPr/>
          </p:nvCxnSpPr>
          <p:spPr>
            <a:xfrm flipH="0" flipV="0">
              <a:off x="6410173" y="1911256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679" name="Line 7679"/>
            <p:cNvCxnSpPr/>
            <p:nvPr/>
          </p:nvCxnSpPr>
          <p:spPr>
            <a:xfrm flipH="0" flipV="0">
              <a:off x="6410173" y="1911256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680" name="Line 7680"/>
            <p:cNvCxnSpPr/>
            <p:nvPr/>
          </p:nvCxnSpPr>
          <p:spPr>
            <a:xfrm flipH="1" flipV="0">
              <a:off x="6083470" y="1911256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681" name="Line 7681"/>
            <p:cNvCxnSpPr/>
            <p:nvPr/>
          </p:nvCxnSpPr>
          <p:spPr>
            <a:xfrm flipH="1" flipV="1">
              <a:off x="6208525" y="1627059"/>
              <a:ext cx="201648" cy="28419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682" name="Line 7682"/>
            <p:cNvCxnSpPr/>
            <p:nvPr/>
          </p:nvCxnSpPr>
          <p:spPr>
            <a:xfrm flipH="0" flipV="1">
              <a:off x="6236057" y="1759743"/>
              <a:ext cx="592004" cy="312883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7683" name="Line 7683"/>
            <p:cNvCxnSpPr/>
            <p:nvPr/>
          </p:nvCxnSpPr>
          <p:spPr>
            <a:xfrm flipH="1" flipV="1">
              <a:off x="6382104" y="1390254"/>
              <a:ext cx="445957" cy="369490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7684" name="Line 7684"/>
            <p:cNvCxnSpPr/>
            <p:nvPr/>
          </p:nvCxnSpPr>
          <p:spPr>
            <a:xfrm flipH="1" flipV="0">
              <a:off x="6244797" y="1390254"/>
              <a:ext cx="137307" cy="44513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685" name="Line 7685"/>
            <p:cNvCxnSpPr/>
            <p:nvPr/>
          </p:nvCxnSpPr>
          <p:spPr>
            <a:xfrm flipH="0" flipV="1">
              <a:off x="6244797" y="1802857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686" name="Line 7686"/>
            <p:cNvCxnSpPr/>
            <p:nvPr/>
          </p:nvCxnSpPr>
          <p:spPr>
            <a:xfrm flipH="0" flipV="0">
              <a:off x="6244797" y="1835391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687" name="Line 7687"/>
            <p:cNvCxnSpPr/>
            <p:nvPr/>
          </p:nvCxnSpPr>
          <p:spPr>
            <a:xfrm flipH="1" flipV="0">
              <a:off x="5960601" y="1835391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688" name="Line 7688"/>
            <p:cNvCxnSpPr/>
            <p:nvPr/>
          </p:nvCxnSpPr>
          <p:spPr>
            <a:xfrm flipH="1" flipV="1">
              <a:off x="5976465" y="1613069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689" name="Line 7689"/>
            <p:cNvCxnSpPr/>
            <p:nvPr/>
          </p:nvCxnSpPr>
          <p:spPr>
            <a:xfrm flipH="1" flipV="1">
              <a:off x="5916597" y="1372836"/>
              <a:ext cx="465507" cy="1741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690" name="Line 7690"/>
            <p:cNvCxnSpPr/>
            <p:nvPr/>
          </p:nvCxnSpPr>
          <p:spPr>
            <a:xfrm flipH="0" flipV="0">
              <a:off x="5916597" y="1372836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691" name="Line 7691"/>
            <p:cNvCxnSpPr/>
            <p:nvPr/>
          </p:nvCxnSpPr>
          <p:spPr>
            <a:xfrm flipH="1" flipV="0">
              <a:off x="5632400" y="1372836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692" name="Line 7692"/>
            <p:cNvCxnSpPr/>
            <p:nvPr/>
          </p:nvCxnSpPr>
          <p:spPr>
            <a:xfrm flipH="1" flipV="1">
              <a:off x="5648264" y="1150513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693" name="Line 7693"/>
            <p:cNvCxnSpPr/>
            <p:nvPr/>
          </p:nvCxnSpPr>
          <p:spPr>
            <a:xfrm flipH="0" flipV="1">
              <a:off x="5916597" y="1056105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694" name="Line 7694"/>
            <p:cNvCxnSpPr/>
            <p:nvPr/>
          </p:nvCxnSpPr>
          <p:spPr>
            <a:xfrm flipH="1" flipV="1">
              <a:off x="6278446" y="936100"/>
              <a:ext cx="103658" cy="45415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695" name="Line 7695"/>
            <p:cNvCxnSpPr/>
            <p:nvPr/>
          </p:nvCxnSpPr>
          <p:spPr>
            <a:xfrm flipH="1" flipV="0">
              <a:off x="5994250" y="936100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696" name="Line 7696"/>
            <p:cNvCxnSpPr/>
            <p:nvPr/>
          </p:nvCxnSpPr>
          <p:spPr>
            <a:xfrm flipH="1" flipV="1">
              <a:off x="6010114" y="713778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697" name="Line 7697"/>
            <p:cNvCxnSpPr/>
            <p:nvPr/>
          </p:nvCxnSpPr>
          <p:spPr>
            <a:xfrm flipH="0" flipV="1">
              <a:off x="6278446" y="619370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698" name="Line 7698"/>
            <p:cNvCxnSpPr/>
            <p:nvPr/>
          </p:nvCxnSpPr>
          <p:spPr>
            <a:xfrm flipH="0" flipV="0">
              <a:off x="6278446" y="936100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699" name="Line 7699"/>
            <p:cNvCxnSpPr/>
            <p:nvPr/>
          </p:nvCxnSpPr>
          <p:spPr>
            <a:xfrm flipH="0" flipV="1">
              <a:off x="6382104" y="1172585"/>
              <a:ext cx="411850" cy="21766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700" name="Line 7700"/>
            <p:cNvCxnSpPr/>
            <p:nvPr/>
          </p:nvCxnSpPr>
          <p:spPr>
            <a:xfrm flipH="1" flipV="1">
              <a:off x="6525622" y="950262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701" name="Line 7701"/>
            <p:cNvCxnSpPr/>
            <p:nvPr/>
          </p:nvCxnSpPr>
          <p:spPr>
            <a:xfrm flipH="0" flipV="1">
              <a:off x="6793954" y="855854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702" name="Line 7702"/>
            <p:cNvCxnSpPr/>
            <p:nvPr/>
          </p:nvCxnSpPr>
          <p:spPr>
            <a:xfrm flipH="0" flipV="0">
              <a:off x="6793954" y="1172585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703" name="Line 7703"/>
            <p:cNvCxnSpPr/>
            <p:nvPr/>
          </p:nvCxnSpPr>
          <p:spPr>
            <a:xfrm flipH="0" flipV="0">
              <a:off x="6793954" y="1172585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704" name="Line 7704"/>
            <p:cNvCxnSpPr/>
            <p:nvPr/>
          </p:nvCxnSpPr>
          <p:spPr>
            <a:xfrm flipH="0" flipV="1">
              <a:off x="6828060" y="1233351"/>
              <a:ext cx="241477" cy="526392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7705" name="Line 7705"/>
            <p:cNvCxnSpPr/>
            <p:nvPr/>
          </p:nvCxnSpPr>
          <p:spPr>
            <a:xfrm flipH="1" flipV="1">
              <a:off x="6604031" y="1215933"/>
              <a:ext cx="465507" cy="1741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706" name="Line 7706"/>
            <p:cNvCxnSpPr/>
            <p:nvPr/>
          </p:nvCxnSpPr>
          <p:spPr>
            <a:xfrm flipH="0" flipV="0">
              <a:off x="6604031" y="1215933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707" name="Line 7707"/>
            <p:cNvCxnSpPr/>
            <p:nvPr/>
          </p:nvCxnSpPr>
          <p:spPr>
            <a:xfrm flipH="1" flipV="0">
              <a:off x="6319834" y="1215933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708" name="Line 7708"/>
            <p:cNvCxnSpPr/>
            <p:nvPr/>
          </p:nvCxnSpPr>
          <p:spPr>
            <a:xfrm flipH="1" flipV="1">
              <a:off x="6335698" y="993611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709" name="Line 7709"/>
            <p:cNvCxnSpPr/>
            <p:nvPr/>
          </p:nvCxnSpPr>
          <p:spPr>
            <a:xfrm flipH="0" flipV="1">
              <a:off x="6604031" y="899203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710" name="Line 7710"/>
            <p:cNvCxnSpPr/>
            <p:nvPr/>
          </p:nvCxnSpPr>
          <p:spPr>
            <a:xfrm flipH="1" flipV="1">
              <a:off x="6965880" y="779198"/>
              <a:ext cx="103658" cy="45415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711" name="Line 7711"/>
            <p:cNvCxnSpPr/>
            <p:nvPr/>
          </p:nvCxnSpPr>
          <p:spPr>
            <a:xfrm flipH="1" flipV="0">
              <a:off x="6681684" y="779198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712" name="Line 7712"/>
            <p:cNvCxnSpPr/>
            <p:nvPr/>
          </p:nvCxnSpPr>
          <p:spPr>
            <a:xfrm flipH="1" flipV="1">
              <a:off x="6697548" y="556876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713" name="Line 7713"/>
            <p:cNvCxnSpPr/>
            <p:nvPr/>
          </p:nvCxnSpPr>
          <p:spPr>
            <a:xfrm flipH="0" flipV="1">
              <a:off x="6965880" y="462467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714" name="Line 7714"/>
            <p:cNvCxnSpPr/>
            <p:nvPr/>
          </p:nvCxnSpPr>
          <p:spPr>
            <a:xfrm flipH="0" flipV="0">
              <a:off x="6965880" y="779198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715" name="Line 7715"/>
            <p:cNvCxnSpPr/>
            <p:nvPr/>
          </p:nvCxnSpPr>
          <p:spPr>
            <a:xfrm flipH="0" flipV="1">
              <a:off x="7069538" y="1015682"/>
              <a:ext cx="411850" cy="21766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716" name="Line 7716"/>
            <p:cNvCxnSpPr/>
            <p:nvPr/>
          </p:nvCxnSpPr>
          <p:spPr>
            <a:xfrm flipH="1" flipV="1">
              <a:off x="7213055" y="793360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717" name="Line 7717"/>
            <p:cNvCxnSpPr/>
            <p:nvPr/>
          </p:nvCxnSpPr>
          <p:spPr>
            <a:xfrm flipH="0" flipV="1">
              <a:off x="7481388" y="698952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718" name="Line 7718"/>
            <p:cNvCxnSpPr/>
            <p:nvPr/>
          </p:nvCxnSpPr>
          <p:spPr>
            <a:xfrm flipH="0" flipV="0">
              <a:off x="7481388" y="1015682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719" name="Line 7719"/>
            <p:cNvCxnSpPr/>
            <p:nvPr/>
          </p:nvCxnSpPr>
          <p:spPr>
            <a:xfrm flipH="0" flipV="0">
              <a:off x="7481388" y="1015682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720" name="Line 7720"/>
            <p:cNvCxnSpPr/>
            <p:nvPr/>
          </p:nvCxnSpPr>
          <p:spPr>
            <a:xfrm flipH="0" flipV="0">
              <a:off x="7069538" y="1233351"/>
              <a:ext cx="316847" cy="34148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721" name="Line 7721"/>
            <p:cNvCxnSpPr/>
            <p:nvPr/>
          </p:nvCxnSpPr>
          <p:spPr>
            <a:xfrm flipH="0" flipV="1">
              <a:off x="7386385" y="1258101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722" name="Line 7722"/>
            <p:cNvCxnSpPr/>
            <p:nvPr/>
          </p:nvCxnSpPr>
          <p:spPr>
            <a:xfrm flipH="0" flipV="0">
              <a:off x="7386385" y="1574831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723" name="Line 7723"/>
            <p:cNvCxnSpPr/>
            <p:nvPr/>
          </p:nvCxnSpPr>
          <p:spPr>
            <a:xfrm flipH="0" flipV="0">
              <a:off x="7386385" y="1574831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724" name="Line 7724"/>
            <p:cNvCxnSpPr/>
            <p:nvPr/>
          </p:nvCxnSpPr>
          <p:spPr>
            <a:xfrm flipH="1" flipV="0">
              <a:off x="7059682" y="1574831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725" name="Line 7725"/>
            <p:cNvCxnSpPr/>
            <p:nvPr/>
          </p:nvCxnSpPr>
          <p:spPr>
            <a:xfrm flipH="0" flipV="0">
              <a:off x="6828060" y="1759743"/>
              <a:ext cx="570954" cy="97009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7726" name="Line 7726"/>
            <p:cNvCxnSpPr/>
            <p:nvPr/>
          </p:nvCxnSpPr>
          <p:spPr>
            <a:xfrm flipH="1" flipV="1">
              <a:off x="7295357" y="1402599"/>
              <a:ext cx="103658" cy="45415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727" name="Line 7727"/>
            <p:cNvCxnSpPr/>
            <p:nvPr/>
          </p:nvCxnSpPr>
          <p:spPr>
            <a:xfrm flipH="1" flipV="0">
              <a:off x="7011161" y="1402599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728" name="Line 7728"/>
            <p:cNvCxnSpPr/>
            <p:nvPr/>
          </p:nvCxnSpPr>
          <p:spPr>
            <a:xfrm flipH="1" flipV="1">
              <a:off x="7027025" y="1180277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729" name="Line 7729"/>
            <p:cNvCxnSpPr/>
            <p:nvPr/>
          </p:nvCxnSpPr>
          <p:spPr>
            <a:xfrm flipH="0" flipV="1">
              <a:off x="7295357" y="1085868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730" name="Line 7730"/>
            <p:cNvCxnSpPr/>
            <p:nvPr/>
          </p:nvCxnSpPr>
          <p:spPr>
            <a:xfrm flipH="0" flipV="0">
              <a:off x="7295357" y="1402599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731" name="Line 7731"/>
            <p:cNvCxnSpPr/>
            <p:nvPr/>
          </p:nvCxnSpPr>
          <p:spPr>
            <a:xfrm flipH="0" flipV="1">
              <a:off x="7399015" y="1639083"/>
              <a:ext cx="411850" cy="21766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732" name="Line 7732"/>
            <p:cNvCxnSpPr/>
            <p:nvPr/>
          </p:nvCxnSpPr>
          <p:spPr>
            <a:xfrm flipH="1" flipV="1">
              <a:off x="7542532" y="1416761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733" name="Line 7733"/>
            <p:cNvCxnSpPr/>
            <p:nvPr/>
          </p:nvCxnSpPr>
          <p:spPr>
            <a:xfrm flipH="0" flipV="1">
              <a:off x="7810865" y="1322353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734" name="Line 7734"/>
            <p:cNvCxnSpPr/>
            <p:nvPr/>
          </p:nvCxnSpPr>
          <p:spPr>
            <a:xfrm flipH="0" flipV="0">
              <a:off x="7810865" y="1639083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735" name="Line 7735"/>
            <p:cNvCxnSpPr/>
            <p:nvPr/>
          </p:nvCxnSpPr>
          <p:spPr>
            <a:xfrm flipH="0" flipV="0">
              <a:off x="7810865" y="1639083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736" name="Line 7736"/>
            <p:cNvCxnSpPr/>
            <p:nvPr/>
          </p:nvCxnSpPr>
          <p:spPr>
            <a:xfrm flipH="0" flipV="0">
              <a:off x="7399015" y="1856752"/>
              <a:ext cx="316847" cy="34148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737" name="Line 7737"/>
            <p:cNvCxnSpPr/>
            <p:nvPr/>
          </p:nvCxnSpPr>
          <p:spPr>
            <a:xfrm flipH="0" flipV="1">
              <a:off x="7715862" y="1881502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738" name="Line 7738"/>
            <p:cNvCxnSpPr/>
            <p:nvPr/>
          </p:nvCxnSpPr>
          <p:spPr>
            <a:xfrm flipH="0" flipV="0">
              <a:off x="7715862" y="2198232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739" name="Line 7739"/>
            <p:cNvCxnSpPr/>
            <p:nvPr/>
          </p:nvCxnSpPr>
          <p:spPr>
            <a:xfrm flipH="0" flipV="0">
              <a:off x="7715862" y="2198232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740" name="Line 7740"/>
            <p:cNvCxnSpPr/>
            <p:nvPr/>
          </p:nvCxnSpPr>
          <p:spPr>
            <a:xfrm flipH="1" flipV="0">
              <a:off x="7389159" y="2198232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741" name="Line 7741"/>
            <p:cNvCxnSpPr/>
            <p:nvPr/>
          </p:nvCxnSpPr>
          <p:spPr>
            <a:xfrm flipH="1" flipV="0">
              <a:off x="7151177" y="1856752"/>
              <a:ext cx="247838" cy="39443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742" name="Line 7742"/>
            <p:cNvCxnSpPr/>
            <p:nvPr/>
          </p:nvCxnSpPr>
          <p:spPr>
            <a:xfrm flipH="0" flipV="0">
              <a:off x="7151177" y="2251184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743" name="Line 7743"/>
            <p:cNvCxnSpPr/>
            <p:nvPr/>
          </p:nvCxnSpPr>
          <p:spPr>
            <a:xfrm flipH="0" flipV="0">
              <a:off x="7151177" y="2251184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744" name="Line 7744"/>
            <p:cNvCxnSpPr/>
            <p:nvPr/>
          </p:nvCxnSpPr>
          <p:spPr>
            <a:xfrm flipH="1" flipV="0">
              <a:off x="6824474" y="2251184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745" name="Line 7745"/>
            <p:cNvCxnSpPr/>
            <p:nvPr/>
          </p:nvCxnSpPr>
          <p:spPr>
            <a:xfrm flipH="1" flipV="1">
              <a:off x="6949529" y="1966988"/>
              <a:ext cx="201648" cy="28419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746" name="Line 7746"/>
            <p:cNvCxnSpPr/>
            <p:nvPr/>
          </p:nvCxnSpPr>
          <p:spPr>
            <a:xfrm flipH="0" flipV="0">
              <a:off x="6828060" y="1759743"/>
              <a:ext cx="54070" cy="576607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7747" name="Line 7747"/>
            <p:cNvCxnSpPr/>
            <p:nvPr/>
          </p:nvCxnSpPr>
          <p:spPr>
            <a:xfrm flipH="0" flipV="1">
              <a:off x="6882131" y="2118682"/>
              <a:ext cx="411850" cy="21766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748" name="Line 7748"/>
            <p:cNvCxnSpPr/>
            <p:nvPr/>
          </p:nvCxnSpPr>
          <p:spPr>
            <a:xfrm flipH="1" flipV="1">
              <a:off x="7025648" y="1896359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749" name="Line 7749"/>
            <p:cNvCxnSpPr/>
            <p:nvPr/>
          </p:nvCxnSpPr>
          <p:spPr>
            <a:xfrm flipH="0" flipV="1">
              <a:off x="7293981" y="1801951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750" name="Line 7750"/>
            <p:cNvCxnSpPr/>
            <p:nvPr/>
          </p:nvCxnSpPr>
          <p:spPr>
            <a:xfrm flipH="0" flipV="0">
              <a:off x="7293981" y="2118682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751" name="Line 7751"/>
            <p:cNvCxnSpPr/>
            <p:nvPr/>
          </p:nvCxnSpPr>
          <p:spPr>
            <a:xfrm flipH="0" flipV="0">
              <a:off x="7293981" y="2118682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752" name="Line 7752"/>
            <p:cNvCxnSpPr/>
            <p:nvPr/>
          </p:nvCxnSpPr>
          <p:spPr>
            <a:xfrm flipH="0" flipV="0">
              <a:off x="6882131" y="2336351"/>
              <a:ext cx="316847" cy="34148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753" name="Line 7753"/>
            <p:cNvCxnSpPr/>
            <p:nvPr/>
          </p:nvCxnSpPr>
          <p:spPr>
            <a:xfrm flipH="0" flipV="1">
              <a:off x="7198978" y="2361100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754" name="Line 7754"/>
            <p:cNvCxnSpPr/>
            <p:nvPr/>
          </p:nvCxnSpPr>
          <p:spPr>
            <a:xfrm flipH="0" flipV="0">
              <a:off x="7198978" y="2677830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755" name="Line 7755"/>
            <p:cNvCxnSpPr/>
            <p:nvPr/>
          </p:nvCxnSpPr>
          <p:spPr>
            <a:xfrm flipH="0" flipV="0">
              <a:off x="7198978" y="2677830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756" name="Line 7756"/>
            <p:cNvCxnSpPr/>
            <p:nvPr/>
          </p:nvCxnSpPr>
          <p:spPr>
            <a:xfrm flipH="1" flipV="0">
              <a:off x="6872275" y="2677830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757" name="Line 7757"/>
            <p:cNvCxnSpPr/>
            <p:nvPr/>
          </p:nvCxnSpPr>
          <p:spPr>
            <a:xfrm flipH="1" flipV="0">
              <a:off x="6634293" y="2336351"/>
              <a:ext cx="247838" cy="39443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758" name="Line 7758"/>
            <p:cNvCxnSpPr/>
            <p:nvPr/>
          </p:nvCxnSpPr>
          <p:spPr>
            <a:xfrm flipH="0" flipV="0">
              <a:off x="6634293" y="2730783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759" name="Line 7759"/>
            <p:cNvCxnSpPr/>
            <p:nvPr/>
          </p:nvCxnSpPr>
          <p:spPr>
            <a:xfrm flipH="0" flipV="0">
              <a:off x="6634293" y="2730783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760" name="Line 7760"/>
            <p:cNvCxnSpPr/>
            <p:nvPr/>
          </p:nvCxnSpPr>
          <p:spPr>
            <a:xfrm flipH="1" flipV="0">
              <a:off x="6307590" y="2730783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761" name="Line 7761"/>
            <p:cNvCxnSpPr/>
            <p:nvPr/>
          </p:nvCxnSpPr>
          <p:spPr>
            <a:xfrm flipH="1" flipV="1">
              <a:off x="6432645" y="2446586"/>
              <a:ext cx="201648" cy="28419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762" name="Line 7762"/>
            <p:cNvCxnSpPr/>
            <p:nvPr/>
          </p:nvCxnSpPr>
          <p:spPr>
            <a:xfrm flipH="1" flipV="1">
              <a:off x="6436993" y="2199044"/>
              <a:ext cx="445137" cy="13730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763" name="Line 7763"/>
            <p:cNvCxnSpPr/>
            <p:nvPr/>
          </p:nvCxnSpPr>
          <p:spPr>
            <a:xfrm flipH="0" flipV="0">
              <a:off x="6436993" y="2199044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764" name="Line 7764"/>
            <p:cNvCxnSpPr/>
            <p:nvPr/>
          </p:nvCxnSpPr>
          <p:spPr>
            <a:xfrm flipH="1" flipV="0">
              <a:off x="6110291" y="2199044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765" name="Line 7765"/>
            <p:cNvCxnSpPr/>
            <p:nvPr/>
          </p:nvCxnSpPr>
          <p:spPr>
            <a:xfrm flipH="1" flipV="1">
              <a:off x="6235345" y="1914848"/>
              <a:ext cx="201648" cy="28419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766" name="Line 7766"/>
            <p:cNvCxnSpPr/>
            <p:nvPr/>
          </p:nvCxnSpPr>
          <p:spPr>
            <a:xfrm flipH="0" flipV="1">
              <a:off x="6436993" y="1930712"/>
              <a:ext cx="222322" cy="2683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767" name="Line 7767"/>
            <p:cNvCxnSpPr/>
            <p:nvPr/>
          </p:nvCxnSpPr>
          <p:spPr>
            <a:xfrm flipH="0" flipV="0">
              <a:off x="6236057" y="2072626"/>
              <a:ext cx="455444" cy="490852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7768" name="Line 7768"/>
            <p:cNvCxnSpPr/>
            <p:nvPr/>
          </p:nvCxnSpPr>
          <p:spPr>
            <a:xfrm flipH="0" flipV="1">
              <a:off x="6691500" y="2037086"/>
              <a:ext cx="241477" cy="526392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7769" name="Line 7769"/>
            <p:cNvCxnSpPr/>
            <p:nvPr/>
          </p:nvCxnSpPr>
          <p:spPr>
            <a:xfrm flipH="1" flipV="1">
              <a:off x="6467471" y="2019668"/>
              <a:ext cx="465507" cy="1741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770" name="Line 7770"/>
            <p:cNvCxnSpPr/>
            <p:nvPr/>
          </p:nvCxnSpPr>
          <p:spPr>
            <a:xfrm flipH="0" flipV="0">
              <a:off x="6467471" y="2019668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771" name="Line 7771"/>
            <p:cNvCxnSpPr/>
            <p:nvPr/>
          </p:nvCxnSpPr>
          <p:spPr>
            <a:xfrm flipH="1" flipV="0">
              <a:off x="6183274" y="2019668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772" name="Line 7772"/>
            <p:cNvCxnSpPr/>
            <p:nvPr/>
          </p:nvCxnSpPr>
          <p:spPr>
            <a:xfrm flipH="1" flipV="1">
              <a:off x="6199138" y="1797346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773" name="Line 7773"/>
            <p:cNvCxnSpPr/>
            <p:nvPr/>
          </p:nvCxnSpPr>
          <p:spPr>
            <a:xfrm flipH="0" flipV="1">
              <a:off x="6467471" y="1702938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774" name="Line 7774"/>
            <p:cNvCxnSpPr/>
            <p:nvPr/>
          </p:nvCxnSpPr>
          <p:spPr>
            <a:xfrm flipH="1" flipV="1">
              <a:off x="6829320" y="1582932"/>
              <a:ext cx="103658" cy="45415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775" name="Line 7775"/>
            <p:cNvCxnSpPr/>
            <p:nvPr/>
          </p:nvCxnSpPr>
          <p:spPr>
            <a:xfrm flipH="1" flipV="0">
              <a:off x="6545124" y="1582932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776" name="Line 7776"/>
            <p:cNvCxnSpPr/>
            <p:nvPr/>
          </p:nvCxnSpPr>
          <p:spPr>
            <a:xfrm flipH="1" flipV="1">
              <a:off x="6560988" y="1360610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777" name="Line 7777"/>
            <p:cNvCxnSpPr/>
            <p:nvPr/>
          </p:nvCxnSpPr>
          <p:spPr>
            <a:xfrm flipH="0" flipV="1">
              <a:off x="6829320" y="1266202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778" name="Line 7778"/>
            <p:cNvCxnSpPr/>
            <p:nvPr/>
          </p:nvCxnSpPr>
          <p:spPr>
            <a:xfrm flipH="0" flipV="0">
              <a:off x="6829320" y="1582932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779" name="Line 7779"/>
            <p:cNvCxnSpPr/>
            <p:nvPr/>
          </p:nvCxnSpPr>
          <p:spPr>
            <a:xfrm flipH="0" flipV="1">
              <a:off x="6932978" y="1819417"/>
              <a:ext cx="411850" cy="21766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780" name="Line 7780"/>
            <p:cNvCxnSpPr/>
            <p:nvPr/>
          </p:nvCxnSpPr>
          <p:spPr>
            <a:xfrm flipH="1" flipV="1">
              <a:off x="7076495" y="1597095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781" name="Line 7781"/>
            <p:cNvCxnSpPr/>
            <p:nvPr/>
          </p:nvCxnSpPr>
          <p:spPr>
            <a:xfrm flipH="0" flipV="1">
              <a:off x="7344828" y="1502686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782" name="Line 7782"/>
            <p:cNvCxnSpPr/>
            <p:nvPr/>
          </p:nvCxnSpPr>
          <p:spPr>
            <a:xfrm flipH="0" flipV="0">
              <a:off x="7344828" y="1819417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783" name="Line 7783"/>
            <p:cNvCxnSpPr/>
            <p:nvPr/>
          </p:nvCxnSpPr>
          <p:spPr>
            <a:xfrm flipH="0" flipV="0">
              <a:off x="7344828" y="1819417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784" name="Line 7784"/>
            <p:cNvCxnSpPr/>
            <p:nvPr/>
          </p:nvCxnSpPr>
          <p:spPr>
            <a:xfrm flipH="0" flipV="0">
              <a:off x="6932978" y="2037086"/>
              <a:ext cx="316847" cy="34148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785" name="Line 7785"/>
            <p:cNvCxnSpPr/>
            <p:nvPr/>
          </p:nvCxnSpPr>
          <p:spPr>
            <a:xfrm flipH="0" flipV="1">
              <a:off x="7249825" y="2061835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786" name="Line 7786"/>
            <p:cNvCxnSpPr/>
            <p:nvPr/>
          </p:nvCxnSpPr>
          <p:spPr>
            <a:xfrm flipH="0" flipV="0">
              <a:off x="7249825" y="2378566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787" name="Line 7787"/>
            <p:cNvCxnSpPr/>
            <p:nvPr/>
          </p:nvCxnSpPr>
          <p:spPr>
            <a:xfrm flipH="0" flipV="0">
              <a:off x="7249825" y="2378566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788" name="Line 7788"/>
            <p:cNvCxnSpPr/>
            <p:nvPr/>
          </p:nvCxnSpPr>
          <p:spPr>
            <a:xfrm flipH="1" flipV="0">
              <a:off x="6923122" y="2378566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789" name="Line 7789"/>
            <p:cNvCxnSpPr/>
            <p:nvPr/>
          </p:nvCxnSpPr>
          <p:spPr>
            <a:xfrm flipH="0" flipV="0">
              <a:off x="6691500" y="2563478"/>
              <a:ext cx="570954" cy="97009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7790" name="Line 7790"/>
            <p:cNvCxnSpPr/>
            <p:nvPr/>
          </p:nvCxnSpPr>
          <p:spPr>
            <a:xfrm flipH="1" flipV="1">
              <a:off x="7158797" y="2206333"/>
              <a:ext cx="103658" cy="45415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791" name="Line 7791"/>
            <p:cNvCxnSpPr/>
            <p:nvPr/>
          </p:nvCxnSpPr>
          <p:spPr>
            <a:xfrm flipH="1" flipV="0">
              <a:off x="6874601" y="2206333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792" name="Line 7792"/>
            <p:cNvCxnSpPr/>
            <p:nvPr/>
          </p:nvCxnSpPr>
          <p:spPr>
            <a:xfrm flipH="1" flipV="1">
              <a:off x="6890465" y="1984011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793" name="Line 7793"/>
            <p:cNvCxnSpPr/>
            <p:nvPr/>
          </p:nvCxnSpPr>
          <p:spPr>
            <a:xfrm flipH="0" flipV="1">
              <a:off x="7158797" y="1889603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794" name="Line 7794"/>
            <p:cNvCxnSpPr/>
            <p:nvPr/>
          </p:nvCxnSpPr>
          <p:spPr>
            <a:xfrm flipH="0" flipV="0">
              <a:off x="7158797" y="2206333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795" name="Line 7795"/>
            <p:cNvCxnSpPr/>
            <p:nvPr/>
          </p:nvCxnSpPr>
          <p:spPr>
            <a:xfrm flipH="0" flipV="1">
              <a:off x="7262455" y="2442818"/>
              <a:ext cx="411850" cy="21766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796" name="Line 7796"/>
            <p:cNvCxnSpPr/>
            <p:nvPr/>
          </p:nvCxnSpPr>
          <p:spPr>
            <a:xfrm flipH="1" flipV="1">
              <a:off x="7405972" y="2220496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797" name="Line 7797"/>
            <p:cNvCxnSpPr/>
            <p:nvPr/>
          </p:nvCxnSpPr>
          <p:spPr>
            <a:xfrm flipH="0" flipV="1">
              <a:off x="7674305" y="2126087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798" name="Line 7798"/>
            <p:cNvCxnSpPr/>
            <p:nvPr/>
          </p:nvCxnSpPr>
          <p:spPr>
            <a:xfrm flipH="0" flipV="0">
              <a:off x="7674305" y="2442818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799" name="Line 7799"/>
            <p:cNvCxnSpPr/>
            <p:nvPr/>
          </p:nvCxnSpPr>
          <p:spPr>
            <a:xfrm flipH="0" flipV="0">
              <a:off x="7674305" y="2442818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800" name="Line 7800"/>
            <p:cNvCxnSpPr/>
            <p:nvPr/>
          </p:nvCxnSpPr>
          <p:spPr>
            <a:xfrm flipH="0" flipV="0">
              <a:off x="7262455" y="2660487"/>
              <a:ext cx="316847" cy="34148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801" name="Line 7801"/>
            <p:cNvCxnSpPr/>
            <p:nvPr/>
          </p:nvCxnSpPr>
          <p:spPr>
            <a:xfrm flipH="0" flipV="1">
              <a:off x="7579302" y="2685236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802" name="Line 7802"/>
            <p:cNvCxnSpPr/>
            <p:nvPr/>
          </p:nvCxnSpPr>
          <p:spPr>
            <a:xfrm flipH="0" flipV="0">
              <a:off x="7579302" y="3001967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803" name="Line 7803"/>
            <p:cNvCxnSpPr/>
            <p:nvPr/>
          </p:nvCxnSpPr>
          <p:spPr>
            <a:xfrm flipH="0" flipV="0">
              <a:off x="7579302" y="3001967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804" name="Line 7804"/>
            <p:cNvCxnSpPr/>
            <p:nvPr/>
          </p:nvCxnSpPr>
          <p:spPr>
            <a:xfrm flipH="1" flipV="0">
              <a:off x="7252599" y="3001967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805" name="Line 7805"/>
            <p:cNvCxnSpPr/>
            <p:nvPr/>
          </p:nvCxnSpPr>
          <p:spPr>
            <a:xfrm flipH="1" flipV="0">
              <a:off x="7014617" y="2660487"/>
              <a:ext cx="247838" cy="39443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806" name="Line 7806"/>
            <p:cNvCxnSpPr/>
            <p:nvPr/>
          </p:nvCxnSpPr>
          <p:spPr>
            <a:xfrm flipH="0" flipV="0">
              <a:off x="7014617" y="3054919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807" name="Line 7807"/>
            <p:cNvCxnSpPr/>
            <p:nvPr/>
          </p:nvCxnSpPr>
          <p:spPr>
            <a:xfrm flipH="0" flipV="0">
              <a:off x="7014617" y="3054919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808" name="Line 7808"/>
            <p:cNvCxnSpPr/>
            <p:nvPr/>
          </p:nvCxnSpPr>
          <p:spPr>
            <a:xfrm flipH="1" flipV="0">
              <a:off x="6687914" y="3054919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809" name="Line 7809"/>
            <p:cNvCxnSpPr/>
            <p:nvPr/>
          </p:nvCxnSpPr>
          <p:spPr>
            <a:xfrm flipH="1" flipV="1">
              <a:off x="6812969" y="2770723"/>
              <a:ext cx="201648" cy="28419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810" name="Line 7810"/>
            <p:cNvCxnSpPr/>
            <p:nvPr/>
          </p:nvCxnSpPr>
          <p:spPr>
            <a:xfrm flipH="0" flipV="0">
              <a:off x="6691500" y="2563478"/>
              <a:ext cx="54070" cy="576607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7811" name="Line 7811"/>
            <p:cNvCxnSpPr/>
            <p:nvPr/>
          </p:nvCxnSpPr>
          <p:spPr>
            <a:xfrm flipH="0" flipV="1">
              <a:off x="6745571" y="2922416"/>
              <a:ext cx="411850" cy="21766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812" name="Line 7812"/>
            <p:cNvCxnSpPr/>
            <p:nvPr/>
          </p:nvCxnSpPr>
          <p:spPr>
            <a:xfrm flipH="1" flipV="1">
              <a:off x="6889088" y="2700094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813" name="Line 7813"/>
            <p:cNvCxnSpPr/>
            <p:nvPr/>
          </p:nvCxnSpPr>
          <p:spPr>
            <a:xfrm flipH="0" flipV="1">
              <a:off x="7157421" y="2605686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814" name="Line 7814"/>
            <p:cNvCxnSpPr/>
            <p:nvPr/>
          </p:nvCxnSpPr>
          <p:spPr>
            <a:xfrm flipH="0" flipV="0">
              <a:off x="7157421" y="2922416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815" name="Line 7815"/>
            <p:cNvCxnSpPr/>
            <p:nvPr/>
          </p:nvCxnSpPr>
          <p:spPr>
            <a:xfrm flipH="0" flipV="0">
              <a:off x="7157421" y="2922416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816" name="Line 7816"/>
            <p:cNvCxnSpPr/>
            <p:nvPr/>
          </p:nvCxnSpPr>
          <p:spPr>
            <a:xfrm flipH="0" flipV="0">
              <a:off x="6745571" y="3140085"/>
              <a:ext cx="316847" cy="34148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817" name="Line 7817"/>
            <p:cNvCxnSpPr/>
            <p:nvPr/>
          </p:nvCxnSpPr>
          <p:spPr>
            <a:xfrm flipH="0" flipV="1">
              <a:off x="7062418" y="3164835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818" name="Line 7818"/>
            <p:cNvCxnSpPr/>
            <p:nvPr/>
          </p:nvCxnSpPr>
          <p:spPr>
            <a:xfrm flipH="0" flipV="0">
              <a:off x="7062418" y="3481565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819" name="Line 7819"/>
            <p:cNvCxnSpPr/>
            <p:nvPr/>
          </p:nvCxnSpPr>
          <p:spPr>
            <a:xfrm flipH="0" flipV="0">
              <a:off x="7062418" y="3481565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820" name="Line 7820"/>
            <p:cNvCxnSpPr/>
            <p:nvPr/>
          </p:nvCxnSpPr>
          <p:spPr>
            <a:xfrm flipH="1" flipV="0">
              <a:off x="6735715" y="3481565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821" name="Line 7821"/>
            <p:cNvCxnSpPr/>
            <p:nvPr/>
          </p:nvCxnSpPr>
          <p:spPr>
            <a:xfrm flipH="1" flipV="0">
              <a:off x="6497733" y="3140085"/>
              <a:ext cx="247838" cy="39443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822" name="Line 7822"/>
            <p:cNvCxnSpPr/>
            <p:nvPr/>
          </p:nvCxnSpPr>
          <p:spPr>
            <a:xfrm flipH="0" flipV="0">
              <a:off x="6497733" y="3534517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823" name="Line 7823"/>
            <p:cNvCxnSpPr/>
            <p:nvPr/>
          </p:nvCxnSpPr>
          <p:spPr>
            <a:xfrm flipH="0" flipV="0">
              <a:off x="6497733" y="3534517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824" name="Line 7824"/>
            <p:cNvCxnSpPr/>
            <p:nvPr/>
          </p:nvCxnSpPr>
          <p:spPr>
            <a:xfrm flipH="1" flipV="0">
              <a:off x="6171030" y="3534517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825" name="Line 7825"/>
            <p:cNvCxnSpPr/>
            <p:nvPr/>
          </p:nvCxnSpPr>
          <p:spPr>
            <a:xfrm flipH="1" flipV="1">
              <a:off x="6296085" y="3250321"/>
              <a:ext cx="201648" cy="28419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826" name="Line 7826"/>
            <p:cNvCxnSpPr/>
            <p:nvPr/>
          </p:nvCxnSpPr>
          <p:spPr>
            <a:xfrm flipH="1" flipV="1">
              <a:off x="6300433" y="3002779"/>
              <a:ext cx="445137" cy="13730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827" name="Line 7827"/>
            <p:cNvCxnSpPr/>
            <p:nvPr/>
          </p:nvCxnSpPr>
          <p:spPr>
            <a:xfrm flipH="0" flipV="0">
              <a:off x="6300433" y="3002779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828" name="Line 7828"/>
            <p:cNvCxnSpPr/>
            <p:nvPr/>
          </p:nvCxnSpPr>
          <p:spPr>
            <a:xfrm flipH="1" flipV="0">
              <a:off x="5973731" y="3002779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829" name="Line 7829"/>
            <p:cNvCxnSpPr/>
            <p:nvPr/>
          </p:nvCxnSpPr>
          <p:spPr>
            <a:xfrm flipH="1" flipV="1">
              <a:off x="6098785" y="2718582"/>
              <a:ext cx="201648" cy="28419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830" name="Line 7830"/>
            <p:cNvCxnSpPr/>
            <p:nvPr/>
          </p:nvCxnSpPr>
          <p:spPr>
            <a:xfrm flipH="0" flipV="1">
              <a:off x="6300433" y="2734446"/>
              <a:ext cx="222322" cy="2683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831" name="Line 7831"/>
            <p:cNvCxnSpPr/>
            <p:nvPr/>
          </p:nvCxnSpPr>
          <p:spPr>
            <a:xfrm flipH="1" flipV="0">
              <a:off x="6148535" y="2563478"/>
              <a:ext cx="542966" cy="201465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7832" name="Line 7832"/>
            <p:cNvCxnSpPr/>
            <p:nvPr/>
          </p:nvCxnSpPr>
          <p:spPr>
            <a:xfrm flipH="0" flipV="0">
              <a:off x="6148535" y="2764943"/>
              <a:ext cx="316847" cy="34148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833" name="Line 7833"/>
            <p:cNvCxnSpPr/>
            <p:nvPr/>
          </p:nvCxnSpPr>
          <p:spPr>
            <a:xfrm flipH="0" flipV="1">
              <a:off x="6465382" y="2789692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834" name="Line 7834"/>
            <p:cNvCxnSpPr/>
            <p:nvPr/>
          </p:nvCxnSpPr>
          <p:spPr>
            <a:xfrm flipH="0" flipV="0">
              <a:off x="6465382" y="3106422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835" name="Line 7835"/>
            <p:cNvCxnSpPr/>
            <p:nvPr/>
          </p:nvCxnSpPr>
          <p:spPr>
            <a:xfrm flipH="0" flipV="0">
              <a:off x="6465382" y="3106422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836" name="Line 7836"/>
            <p:cNvCxnSpPr/>
            <p:nvPr/>
          </p:nvCxnSpPr>
          <p:spPr>
            <a:xfrm flipH="1" flipV="0">
              <a:off x="6138679" y="3106422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837" name="Line 7837"/>
            <p:cNvCxnSpPr/>
            <p:nvPr/>
          </p:nvCxnSpPr>
          <p:spPr>
            <a:xfrm flipH="1" flipV="0">
              <a:off x="5900697" y="2764943"/>
              <a:ext cx="247838" cy="39443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838" name="Line 7838"/>
            <p:cNvCxnSpPr/>
            <p:nvPr/>
          </p:nvCxnSpPr>
          <p:spPr>
            <a:xfrm flipH="0" flipV="0">
              <a:off x="5900697" y="3159375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839" name="Line 7839"/>
            <p:cNvCxnSpPr/>
            <p:nvPr/>
          </p:nvCxnSpPr>
          <p:spPr>
            <a:xfrm flipH="0" flipV="0">
              <a:off x="5900697" y="3159375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840" name="Line 7840"/>
            <p:cNvCxnSpPr/>
            <p:nvPr/>
          </p:nvCxnSpPr>
          <p:spPr>
            <a:xfrm flipH="1" flipV="0">
              <a:off x="5573994" y="3159375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841" name="Line 7841"/>
            <p:cNvCxnSpPr/>
            <p:nvPr/>
          </p:nvCxnSpPr>
          <p:spPr>
            <a:xfrm flipH="1" flipV="1">
              <a:off x="5699049" y="2875178"/>
              <a:ext cx="201648" cy="28419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842" name="Line 7842"/>
            <p:cNvCxnSpPr/>
            <p:nvPr/>
          </p:nvCxnSpPr>
          <p:spPr>
            <a:xfrm flipH="1" flipV="1">
              <a:off x="5703398" y="2627636"/>
              <a:ext cx="445137" cy="13730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843" name="Line 7843"/>
            <p:cNvCxnSpPr/>
            <p:nvPr/>
          </p:nvCxnSpPr>
          <p:spPr>
            <a:xfrm flipH="0" flipV="0">
              <a:off x="5703398" y="2627636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844" name="Line 7844"/>
            <p:cNvCxnSpPr/>
            <p:nvPr/>
          </p:nvCxnSpPr>
          <p:spPr>
            <a:xfrm flipH="1" flipV="0">
              <a:off x="5376695" y="2627636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845" name="Line 7845"/>
            <p:cNvCxnSpPr/>
            <p:nvPr/>
          </p:nvCxnSpPr>
          <p:spPr>
            <a:xfrm flipH="1" flipV="1">
              <a:off x="5501750" y="2343440"/>
              <a:ext cx="201648" cy="28419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846" name="Line 7846"/>
            <p:cNvCxnSpPr/>
            <p:nvPr/>
          </p:nvCxnSpPr>
          <p:spPr>
            <a:xfrm flipH="0" flipV="1">
              <a:off x="5703398" y="2359304"/>
              <a:ext cx="222322" cy="2683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847" name="Line 7847"/>
            <p:cNvCxnSpPr/>
            <p:nvPr/>
          </p:nvCxnSpPr>
          <p:spPr>
            <a:xfrm flipH="0" flipV="1">
              <a:off x="6148535" y="2299436"/>
              <a:ext cx="17418" cy="46550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848" name="Line 7848"/>
            <p:cNvCxnSpPr/>
            <p:nvPr/>
          </p:nvCxnSpPr>
          <p:spPr>
            <a:xfrm flipH="1" flipV="0">
              <a:off x="5839250" y="2299436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849" name="Line 7849"/>
            <p:cNvCxnSpPr/>
            <p:nvPr/>
          </p:nvCxnSpPr>
          <p:spPr>
            <a:xfrm flipH="1" flipV="1">
              <a:off x="5964305" y="2015239"/>
              <a:ext cx="201648" cy="28419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850" name="Line 7850"/>
            <p:cNvCxnSpPr/>
            <p:nvPr/>
          </p:nvCxnSpPr>
          <p:spPr>
            <a:xfrm flipH="0" flipV="1">
              <a:off x="6165953" y="2031103"/>
              <a:ext cx="222322" cy="2683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851" name="Line 7851"/>
            <p:cNvCxnSpPr/>
            <p:nvPr/>
          </p:nvCxnSpPr>
          <p:spPr>
            <a:xfrm flipH="0" flipV="0">
              <a:off x="6165953" y="2299436"/>
              <a:ext cx="316730" cy="14529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852" name="Line 7852"/>
            <p:cNvCxnSpPr/>
            <p:nvPr/>
          </p:nvCxnSpPr>
          <p:spPr>
            <a:xfrm flipH="0" flipV="0">
              <a:off x="5935845" y="2727052"/>
              <a:ext cx="709827" cy="120604"/>
            </a:xfrm>
            <a:prstGeom prst="line">
              <a:avLst/>
            </a:prstGeom>
            <a:ln w="1270">
              <a:solidFill>
                <a:srgbClr val="ff3300">
                  <a:alpha val="97222"/>
                </a:srgbClr>
              </a:solidFill>
              <a:prstDash val="solid"/>
            </a:ln>
          </p:spPr>
        </p:cxnSp>
        <p:cxnSp>
          <p:nvCxnSpPr>
            <p:cNvPr id="7853" name="Line 7853"/>
            <p:cNvCxnSpPr/>
            <p:nvPr/>
          </p:nvCxnSpPr>
          <p:spPr>
            <a:xfrm flipH="1" flipV="1">
              <a:off x="6496672" y="2194845"/>
              <a:ext cx="149000" cy="652812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7854" name="Line 7854"/>
            <p:cNvCxnSpPr/>
            <p:nvPr/>
          </p:nvCxnSpPr>
          <p:spPr>
            <a:xfrm flipH="1" flipV="0">
              <a:off x="6024351" y="2194845"/>
              <a:ext cx="472322" cy="335130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7855" name="Line 7855"/>
            <p:cNvCxnSpPr/>
            <p:nvPr/>
          </p:nvCxnSpPr>
          <p:spPr>
            <a:xfrm flipH="0" flipV="0">
              <a:off x="6024351" y="2529975"/>
              <a:ext cx="394432" cy="24783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856" name="Line 7856"/>
            <p:cNvCxnSpPr/>
            <p:nvPr/>
          </p:nvCxnSpPr>
          <p:spPr>
            <a:xfrm flipH="0" flipV="1">
              <a:off x="6418783" y="2434269"/>
              <a:ext cx="58370" cy="34354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857" name="Line 7857"/>
            <p:cNvCxnSpPr/>
            <p:nvPr/>
          </p:nvCxnSpPr>
          <p:spPr>
            <a:xfrm flipH="0" flipV="1">
              <a:off x="6418783" y="2745279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858" name="Line 7858"/>
            <p:cNvCxnSpPr/>
            <p:nvPr/>
          </p:nvCxnSpPr>
          <p:spPr>
            <a:xfrm flipH="0" flipV="0">
              <a:off x="6418783" y="2777813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859" name="Line 7859"/>
            <p:cNvCxnSpPr/>
            <p:nvPr/>
          </p:nvCxnSpPr>
          <p:spPr>
            <a:xfrm flipH="1" flipV="0">
              <a:off x="6134586" y="2777813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860" name="Line 7860"/>
            <p:cNvCxnSpPr/>
            <p:nvPr/>
          </p:nvCxnSpPr>
          <p:spPr>
            <a:xfrm flipH="1" flipV="0">
              <a:off x="5887044" y="2529975"/>
              <a:ext cx="137307" cy="44513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861" name="Line 7861"/>
            <p:cNvCxnSpPr/>
            <p:nvPr/>
          </p:nvCxnSpPr>
          <p:spPr>
            <a:xfrm flipH="0" flipV="1">
              <a:off x="5887044" y="2942578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862" name="Line 7862"/>
            <p:cNvCxnSpPr/>
            <p:nvPr/>
          </p:nvCxnSpPr>
          <p:spPr>
            <a:xfrm flipH="0" flipV="0">
              <a:off x="5887044" y="2975112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863" name="Line 7863"/>
            <p:cNvCxnSpPr/>
            <p:nvPr/>
          </p:nvCxnSpPr>
          <p:spPr>
            <a:xfrm flipH="1" flipV="0">
              <a:off x="5602848" y="2975112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864" name="Line 7864"/>
            <p:cNvCxnSpPr/>
            <p:nvPr/>
          </p:nvCxnSpPr>
          <p:spPr>
            <a:xfrm flipH="1" flipV="1">
              <a:off x="5618711" y="2752790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865" name="Line 7865"/>
            <p:cNvCxnSpPr/>
            <p:nvPr/>
          </p:nvCxnSpPr>
          <p:spPr>
            <a:xfrm flipH="1" flipV="1">
              <a:off x="5558843" y="2512557"/>
              <a:ext cx="465507" cy="1741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866" name="Line 7866"/>
            <p:cNvCxnSpPr/>
            <p:nvPr/>
          </p:nvCxnSpPr>
          <p:spPr>
            <a:xfrm flipH="0" flipV="0">
              <a:off x="5558843" y="2512557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867" name="Line 7867"/>
            <p:cNvCxnSpPr/>
            <p:nvPr/>
          </p:nvCxnSpPr>
          <p:spPr>
            <a:xfrm flipH="1" flipV="0">
              <a:off x="5274647" y="2512557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868" name="Line 7868"/>
            <p:cNvCxnSpPr/>
            <p:nvPr/>
          </p:nvCxnSpPr>
          <p:spPr>
            <a:xfrm flipH="1" flipV="1">
              <a:off x="5290511" y="2290234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869" name="Line 7869"/>
            <p:cNvCxnSpPr/>
            <p:nvPr/>
          </p:nvCxnSpPr>
          <p:spPr>
            <a:xfrm flipH="0" flipV="1">
              <a:off x="5558843" y="2195826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870" name="Line 7870"/>
            <p:cNvCxnSpPr/>
            <p:nvPr/>
          </p:nvCxnSpPr>
          <p:spPr>
            <a:xfrm flipH="1" flipV="1">
              <a:off x="5920693" y="2075821"/>
              <a:ext cx="103658" cy="45415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871" name="Line 7871"/>
            <p:cNvCxnSpPr/>
            <p:nvPr/>
          </p:nvCxnSpPr>
          <p:spPr>
            <a:xfrm flipH="1" flipV="0">
              <a:off x="5636497" y="2075821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872" name="Line 7872"/>
            <p:cNvCxnSpPr/>
            <p:nvPr/>
          </p:nvCxnSpPr>
          <p:spPr>
            <a:xfrm flipH="1" flipV="1">
              <a:off x="5652361" y="1853499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873" name="Line 7873"/>
            <p:cNvCxnSpPr/>
            <p:nvPr/>
          </p:nvCxnSpPr>
          <p:spPr>
            <a:xfrm flipH="0" flipV="1">
              <a:off x="5920693" y="1759091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874" name="Line 7874"/>
            <p:cNvCxnSpPr/>
            <p:nvPr/>
          </p:nvCxnSpPr>
          <p:spPr>
            <a:xfrm flipH="0" flipV="0">
              <a:off x="5920693" y="2075821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875" name="Line 7875"/>
            <p:cNvCxnSpPr/>
            <p:nvPr/>
          </p:nvCxnSpPr>
          <p:spPr>
            <a:xfrm flipH="1" flipV="1">
              <a:off x="6050716" y="1825355"/>
              <a:ext cx="445957" cy="369490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7876" name="Line 7876"/>
            <p:cNvCxnSpPr/>
            <p:nvPr/>
          </p:nvCxnSpPr>
          <p:spPr>
            <a:xfrm flipH="1" flipV="0">
              <a:off x="5913409" y="1825355"/>
              <a:ext cx="137307" cy="44513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877" name="Line 7877"/>
            <p:cNvCxnSpPr/>
            <p:nvPr/>
          </p:nvCxnSpPr>
          <p:spPr>
            <a:xfrm flipH="0" flipV="1">
              <a:off x="5913409" y="2237958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878" name="Line 7878"/>
            <p:cNvCxnSpPr/>
            <p:nvPr/>
          </p:nvCxnSpPr>
          <p:spPr>
            <a:xfrm flipH="0" flipV="0">
              <a:off x="5913409" y="2270492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879" name="Line 7879"/>
            <p:cNvCxnSpPr/>
            <p:nvPr/>
          </p:nvCxnSpPr>
          <p:spPr>
            <a:xfrm flipH="1" flipV="0">
              <a:off x="5629213" y="2270492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880" name="Line 7880"/>
            <p:cNvCxnSpPr/>
            <p:nvPr/>
          </p:nvCxnSpPr>
          <p:spPr>
            <a:xfrm flipH="1" flipV="1">
              <a:off x="5645076" y="2048170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881" name="Line 7881"/>
            <p:cNvCxnSpPr/>
            <p:nvPr/>
          </p:nvCxnSpPr>
          <p:spPr>
            <a:xfrm flipH="1" flipV="1">
              <a:off x="5585208" y="1807937"/>
              <a:ext cx="465507" cy="1741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882" name="Line 7882"/>
            <p:cNvCxnSpPr/>
            <p:nvPr/>
          </p:nvCxnSpPr>
          <p:spPr>
            <a:xfrm flipH="0" flipV="0">
              <a:off x="5585208" y="1807937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883" name="Line 7883"/>
            <p:cNvCxnSpPr/>
            <p:nvPr/>
          </p:nvCxnSpPr>
          <p:spPr>
            <a:xfrm flipH="1" flipV="0">
              <a:off x="5301012" y="1807937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884" name="Line 7884"/>
            <p:cNvCxnSpPr/>
            <p:nvPr/>
          </p:nvCxnSpPr>
          <p:spPr>
            <a:xfrm flipH="1" flipV="1">
              <a:off x="5316876" y="1585615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885" name="Line 7885"/>
            <p:cNvCxnSpPr/>
            <p:nvPr/>
          </p:nvCxnSpPr>
          <p:spPr>
            <a:xfrm flipH="0" flipV="1">
              <a:off x="5585208" y="1491207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886" name="Line 7886"/>
            <p:cNvCxnSpPr/>
            <p:nvPr/>
          </p:nvCxnSpPr>
          <p:spPr>
            <a:xfrm flipH="1" flipV="1">
              <a:off x="5947058" y="1371202"/>
              <a:ext cx="103658" cy="45415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887" name="Line 7887"/>
            <p:cNvCxnSpPr/>
            <p:nvPr/>
          </p:nvCxnSpPr>
          <p:spPr>
            <a:xfrm flipH="1" flipV="0">
              <a:off x="5662862" y="1371202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888" name="Line 7888"/>
            <p:cNvCxnSpPr/>
            <p:nvPr/>
          </p:nvCxnSpPr>
          <p:spPr>
            <a:xfrm flipH="1" flipV="1">
              <a:off x="5678726" y="1148879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889" name="Line 7889"/>
            <p:cNvCxnSpPr/>
            <p:nvPr/>
          </p:nvCxnSpPr>
          <p:spPr>
            <a:xfrm flipH="0" flipV="1">
              <a:off x="5947058" y="1054471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890" name="Line 7890"/>
            <p:cNvCxnSpPr/>
            <p:nvPr/>
          </p:nvCxnSpPr>
          <p:spPr>
            <a:xfrm flipH="0" flipV="0">
              <a:off x="5947058" y="1371202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891" name="Line 7891"/>
            <p:cNvCxnSpPr/>
            <p:nvPr/>
          </p:nvCxnSpPr>
          <p:spPr>
            <a:xfrm flipH="0" flipV="1">
              <a:off x="6050716" y="1607686"/>
              <a:ext cx="411850" cy="21766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892" name="Line 7892"/>
            <p:cNvCxnSpPr/>
            <p:nvPr/>
          </p:nvCxnSpPr>
          <p:spPr>
            <a:xfrm flipH="1" flipV="1">
              <a:off x="6194233" y="1385364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893" name="Line 7893"/>
            <p:cNvCxnSpPr/>
            <p:nvPr/>
          </p:nvCxnSpPr>
          <p:spPr>
            <a:xfrm flipH="0" flipV="1">
              <a:off x="6462566" y="1290956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894" name="Line 7894"/>
            <p:cNvCxnSpPr/>
            <p:nvPr/>
          </p:nvCxnSpPr>
          <p:spPr>
            <a:xfrm flipH="0" flipV="0">
              <a:off x="6462566" y="1607686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895" name="Line 7895"/>
            <p:cNvCxnSpPr/>
            <p:nvPr/>
          </p:nvCxnSpPr>
          <p:spPr>
            <a:xfrm flipH="0" flipV="0">
              <a:off x="6462566" y="1607686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896" name="Line 7896"/>
            <p:cNvCxnSpPr/>
            <p:nvPr/>
          </p:nvCxnSpPr>
          <p:spPr>
            <a:xfrm flipH="0" flipV="1">
              <a:off x="6496672" y="1668453"/>
              <a:ext cx="241477" cy="526392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7897" name="Line 7897"/>
            <p:cNvCxnSpPr/>
            <p:nvPr/>
          </p:nvCxnSpPr>
          <p:spPr>
            <a:xfrm flipH="1" flipV="1">
              <a:off x="6272642" y="1651035"/>
              <a:ext cx="465507" cy="1741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898" name="Line 7898"/>
            <p:cNvCxnSpPr/>
            <p:nvPr/>
          </p:nvCxnSpPr>
          <p:spPr>
            <a:xfrm flipH="0" flipV="0">
              <a:off x="6272642" y="1651035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899" name="Line 7899"/>
            <p:cNvCxnSpPr/>
            <p:nvPr/>
          </p:nvCxnSpPr>
          <p:spPr>
            <a:xfrm flipH="1" flipV="0">
              <a:off x="5988446" y="1651035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900" name="Line 7900"/>
            <p:cNvCxnSpPr/>
            <p:nvPr/>
          </p:nvCxnSpPr>
          <p:spPr>
            <a:xfrm flipH="1" flipV="1">
              <a:off x="6004310" y="1428713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901" name="Line 7901"/>
            <p:cNvCxnSpPr/>
            <p:nvPr/>
          </p:nvCxnSpPr>
          <p:spPr>
            <a:xfrm flipH="0" flipV="1">
              <a:off x="6272642" y="1334304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902" name="Line 7902"/>
            <p:cNvCxnSpPr/>
            <p:nvPr/>
          </p:nvCxnSpPr>
          <p:spPr>
            <a:xfrm flipH="1" flipV="1">
              <a:off x="6634492" y="1214299"/>
              <a:ext cx="103658" cy="45415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903" name="Line 7903"/>
            <p:cNvCxnSpPr/>
            <p:nvPr/>
          </p:nvCxnSpPr>
          <p:spPr>
            <a:xfrm flipH="1" flipV="0">
              <a:off x="6350296" y="1214299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904" name="Line 7904"/>
            <p:cNvCxnSpPr/>
            <p:nvPr/>
          </p:nvCxnSpPr>
          <p:spPr>
            <a:xfrm flipH="1" flipV="1">
              <a:off x="6366159" y="991977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905" name="Line 7905"/>
            <p:cNvCxnSpPr/>
            <p:nvPr/>
          </p:nvCxnSpPr>
          <p:spPr>
            <a:xfrm flipH="0" flipV="1">
              <a:off x="6634492" y="897569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906" name="Line 7906"/>
            <p:cNvCxnSpPr/>
            <p:nvPr/>
          </p:nvCxnSpPr>
          <p:spPr>
            <a:xfrm flipH="0" flipV="0">
              <a:off x="6634492" y="1214299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907" name="Line 7907"/>
            <p:cNvCxnSpPr/>
            <p:nvPr/>
          </p:nvCxnSpPr>
          <p:spPr>
            <a:xfrm flipH="0" flipV="1">
              <a:off x="6738149" y="1450784"/>
              <a:ext cx="411850" cy="21766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908" name="Line 7908"/>
            <p:cNvCxnSpPr/>
            <p:nvPr/>
          </p:nvCxnSpPr>
          <p:spPr>
            <a:xfrm flipH="1" flipV="1">
              <a:off x="6881667" y="1228462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909" name="Line 7909"/>
            <p:cNvCxnSpPr/>
            <p:nvPr/>
          </p:nvCxnSpPr>
          <p:spPr>
            <a:xfrm flipH="0" flipV="1">
              <a:off x="7150000" y="1134053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910" name="Line 7910"/>
            <p:cNvCxnSpPr/>
            <p:nvPr/>
          </p:nvCxnSpPr>
          <p:spPr>
            <a:xfrm flipH="0" flipV="0">
              <a:off x="7150000" y="1450784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911" name="Line 7911"/>
            <p:cNvCxnSpPr/>
            <p:nvPr/>
          </p:nvCxnSpPr>
          <p:spPr>
            <a:xfrm flipH="0" flipV="0">
              <a:off x="7150000" y="1450784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912" name="Line 7912"/>
            <p:cNvCxnSpPr/>
            <p:nvPr/>
          </p:nvCxnSpPr>
          <p:spPr>
            <a:xfrm flipH="0" flipV="0">
              <a:off x="6738149" y="1668453"/>
              <a:ext cx="316847" cy="34148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913" name="Line 7913"/>
            <p:cNvCxnSpPr/>
            <p:nvPr/>
          </p:nvCxnSpPr>
          <p:spPr>
            <a:xfrm flipH="0" flipV="1">
              <a:off x="7054996" y="1693202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914" name="Line 7914"/>
            <p:cNvCxnSpPr/>
            <p:nvPr/>
          </p:nvCxnSpPr>
          <p:spPr>
            <a:xfrm flipH="0" flipV="0">
              <a:off x="7054996" y="2009933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915" name="Line 7915"/>
            <p:cNvCxnSpPr/>
            <p:nvPr/>
          </p:nvCxnSpPr>
          <p:spPr>
            <a:xfrm flipH="0" flipV="0">
              <a:off x="7054996" y="2009933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916" name="Line 7916"/>
            <p:cNvCxnSpPr/>
            <p:nvPr/>
          </p:nvCxnSpPr>
          <p:spPr>
            <a:xfrm flipH="1" flipV="0">
              <a:off x="6728293" y="2009933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917" name="Line 7917"/>
            <p:cNvCxnSpPr/>
            <p:nvPr/>
          </p:nvCxnSpPr>
          <p:spPr>
            <a:xfrm flipH="0" flipV="0">
              <a:off x="6496672" y="2194845"/>
              <a:ext cx="570954" cy="97009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7918" name="Line 7918"/>
            <p:cNvCxnSpPr/>
            <p:nvPr/>
          </p:nvCxnSpPr>
          <p:spPr>
            <a:xfrm flipH="1" flipV="1">
              <a:off x="6963969" y="1837700"/>
              <a:ext cx="103658" cy="45415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919" name="Line 7919"/>
            <p:cNvCxnSpPr/>
            <p:nvPr/>
          </p:nvCxnSpPr>
          <p:spPr>
            <a:xfrm flipH="1" flipV="0">
              <a:off x="6679773" y="1837700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920" name="Line 7920"/>
            <p:cNvCxnSpPr/>
            <p:nvPr/>
          </p:nvCxnSpPr>
          <p:spPr>
            <a:xfrm flipH="1" flipV="1">
              <a:off x="6695636" y="1615378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921" name="Line 7921"/>
            <p:cNvCxnSpPr/>
            <p:nvPr/>
          </p:nvCxnSpPr>
          <p:spPr>
            <a:xfrm flipH="0" flipV="1">
              <a:off x="6963969" y="1520970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922" name="Line 7922"/>
            <p:cNvCxnSpPr/>
            <p:nvPr/>
          </p:nvCxnSpPr>
          <p:spPr>
            <a:xfrm flipH="0" flipV="0">
              <a:off x="6963969" y="1837700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923" name="Line 7923"/>
            <p:cNvCxnSpPr/>
            <p:nvPr/>
          </p:nvCxnSpPr>
          <p:spPr>
            <a:xfrm flipH="0" flipV="1">
              <a:off x="7067626" y="2074185"/>
              <a:ext cx="411850" cy="21766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924" name="Line 7924"/>
            <p:cNvCxnSpPr/>
            <p:nvPr/>
          </p:nvCxnSpPr>
          <p:spPr>
            <a:xfrm flipH="1" flipV="1">
              <a:off x="7211144" y="1851862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925" name="Line 7925"/>
            <p:cNvCxnSpPr/>
            <p:nvPr/>
          </p:nvCxnSpPr>
          <p:spPr>
            <a:xfrm flipH="0" flipV="1">
              <a:off x="7479477" y="1757454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926" name="Line 7926"/>
            <p:cNvCxnSpPr/>
            <p:nvPr/>
          </p:nvCxnSpPr>
          <p:spPr>
            <a:xfrm flipH="0" flipV="0">
              <a:off x="7479477" y="2074185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927" name="Line 7927"/>
            <p:cNvCxnSpPr/>
            <p:nvPr/>
          </p:nvCxnSpPr>
          <p:spPr>
            <a:xfrm flipH="0" flipV="0">
              <a:off x="7479477" y="2074185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928" name="Line 7928"/>
            <p:cNvCxnSpPr/>
            <p:nvPr/>
          </p:nvCxnSpPr>
          <p:spPr>
            <a:xfrm flipH="0" flipV="0">
              <a:off x="7067626" y="2291854"/>
              <a:ext cx="316847" cy="34148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929" name="Line 7929"/>
            <p:cNvCxnSpPr/>
            <p:nvPr/>
          </p:nvCxnSpPr>
          <p:spPr>
            <a:xfrm flipH="0" flipV="1">
              <a:off x="7384473" y="2316603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930" name="Line 7930"/>
            <p:cNvCxnSpPr/>
            <p:nvPr/>
          </p:nvCxnSpPr>
          <p:spPr>
            <a:xfrm flipH="0" flipV="0">
              <a:off x="7384473" y="2633333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931" name="Line 7931"/>
            <p:cNvCxnSpPr/>
            <p:nvPr/>
          </p:nvCxnSpPr>
          <p:spPr>
            <a:xfrm flipH="0" flipV="0">
              <a:off x="7384473" y="2633333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932" name="Line 7932"/>
            <p:cNvCxnSpPr/>
            <p:nvPr/>
          </p:nvCxnSpPr>
          <p:spPr>
            <a:xfrm flipH="1" flipV="0">
              <a:off x="7057770" y="2633333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933" name="Line 7933"/>
            <p:cNvCxnSpPr/>
            <p:nvPr/>
          </p:nvCxnSpPr>
          <p:spPr>
            <a:xfrm flipH="1" flipV="0">
              <a:off x="6819788" y="2291854"/>
              <a:ext cx="247838" cy="39443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934" name="Line 7934"/>
            <p:cNvCxnSpPr/>
            <p:nvPr/>
          </p:nvCxnSpPr>
          <p:spPr>
            <a:xfrm flipH="0" flipV="0">
              <a:off x="6819788" y="2686286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935" name="Line 7935"/>
            <p:cNvCxnSpPr/>
            <p:nvPr/>
          </p:nvCxnSpPr>
          <p:spPr>
            <a:xfrm flipH="0" flipV="0">
              <a:off x="6819788" y="2686286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936" name="Line 7936"/>
            <p:cNvCxnSpPr/>
            <p:nvPr/>
          </p:nvCxnSpPr>
          <p:spPr>
            <a:xfrm flipH="1" flipV="0">
              <a:off x="6493086" y="2686286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937" name="Line 7937"/>
            <p:cNvCxnSpPr/>
            <p:nvPr/>
          </p:nvCxnSpPr>
          <p:spPr>
            <a:xfrm flipH="1" flipV="1">
              <a:off x="6618140" y="2402089"/>
              <a:ext cx="201648" cy="28419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938" name="Line 7938"/>
            <p:cNvCxnSpPr/>
            <p:nvPr/>
          </p:nvCxnSpPr>
          <p:spPr>
            <a:xfrm flipH="0" flipV="1">
              <a:off x="6645672" y="2534773"/>
              <a:ext cx="592004" cy="312883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7939" name="Line 7939"/>
            <p:cNvCxnSpPr/>
            <p:nvPr/>
          </p:nvCxnSpPr>
          <p:spPr>
            <a:xfrm flipH="1" flipV="1">
              <a:off x="6791719" y="2165284"/>
              <a:ext cx="445957" cy="369490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7940" name="Line 7940"/>
            <p:cNvCxnSpPr/>
            <p:nvPr/>
          </p:nvCxnSpPr>
          <p:spPr>
            <a:xfrm flipH="1" flipV="0">
              <a:off x="6654413" y="2165284"/>
              <a:ext cx="137307" cy="44513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941" name="Line 7941"/>
            <p:cNvCxnSpPr/>
            <p:nvPr/>
          </p:nvCxnSpPr>
          <p:spPr>
            <a:xfrm flipH="0" flipV="1">
              <a:off x="6654413" y="2577887"/>
              <a:ext cx="346945" cy="3253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942" name="Line 7942"/>
            <p:cNvCxnSpPr/>
            <p:nvPr/>
          </p:nvCxnSpPr>
          <p:spPr>
            <a:xfrm flipH="0" flipV="0">
              <a:off x="6654413" y="2610421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943" name="Line 7943"/>
            <p:cNvCxnSpPr/>
            <p:nvPr/>
          </p:nvCxnSpPr>
          <p:spPr>
            <a:xfrm flipH="1" flipV="0">
              <a:off x="6370216" y="2610421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944" name="Line 7944"/>
            <p:cNvCxnSpPr/>
            <p:nvPr/>
          </p:nvCxnSpPr>
          <p:spPr>
            <a:xfrm flipH="1" flipV="1">
              <a:off x="6386080" y="2388099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945" name="Line 7945"/>
            <p:cNvCxnSpPr/>
            <p:nvPr/>
          </p:nvCxnSpPr>
          <p:spPr>
            <a:xfrm flipH="1" flipV="1">
              <a:off x="6326212" y="2147866"/>
              <a:ext cx="465507" cy="1741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946" name="Line 7946"/>
            <p:cNvCxnSpPr/>
            <p:nvPr/>
          </p:nvCxnSpPr>
          <p:spPr>
            <a:xfrm flipH="0" flipV="0">
              <a:off x="6326212" y="2147866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947" name="Line 7947"/>
            <p:cNvCxnSpPr/>
            <p:nvPr/>
          </p:nvCxnSpPr>
          <p:spPr>
            <a:xfrm flipH="1" flipV="0">
              <a:off x="6042016" y="2147866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948" name="Line 7948"/>
            <p:cNvCxnSpPr/>
            <p:nvPr/>
          </p:nvCxnSpPr>
          <p:spPr>
            <a:xfrm flipH="1" flipV="1">
              <a:off x="6057880" y="1925544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949" name="Line 7949"/>
            <p:cNvCxnSpPr/>
            <p:nvPr/>
          </p:nvCxnSpPr>
          <p:spPr>
            <a:xfrm flipH="0" flipV="1">
              <a:off x="6326212" y="1831135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950" name="Line 7950"/>
            <p:cNvCxnSpPr/>
            <p:nvPr/>
          </p:nvCxnSpPr>
          <p:spPr>
            <a:xfrm flipH="1" flipV="1">
              <a:off x="6688062" y="1711130"/>
              <a:ext cx="103658" cy="45415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951" name="Line 7951"/>
            <p:cNvCxnSpPr/>
            <p:nvPr/>
          </p:nvCxnSpPr>
          <p:spPr>
            <a:xfrm flipH="1" flipV="0">
              <a:off x="6403865" y="1711130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952" name="Line 7952"/>
            <p:cNvCxnSpPr/>
            <p:nvPr/>
          </p:nvCxnSpPr>
          <p:spPr>
            <a:xfrm flipH="1" flipV="1">
              <a:off x="6419729" y="1488808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953" name="Line 7953"/>
            <p:cNvCxnSpPr/>
            <p:nvPr/>
          </p:nvCxnSpPr>
          <p:spPr>
            <a:xfrm flipH="0" flipV="1">
              <a:off x="6688062" y="1394400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954" name="Line 7954"/>
            <p:cNvCxnSpPr/>
            <p:nvPr/>
          </p:nvCxnSpPr>
          <p:spPr>
            <a:xfrm flipH="0" flipV="0">
              <a:off x="6688062" y="1711130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955" name="Line 7955"/>
            <p:cNvCxnSpPr/>
            <p:nvPr/>
          </p:nvCxnSpPr>
          <p:spPr>
            <a:xfrm flipH="0" flipV="1">
              <a:off x="6791719" y="1947615"/>
              <a:ext cx="411850" cy="21766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956" name="Line 7956"/>
            <p:cNvCxnSpPr/>
            <p:nvPr/>
          </p:nvCxnSpPr>
          <p:spPr>
            <a:xfrm flipH="1" flipV="1">
              <a:off x="6935237" y="1725293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957" name="Line 7957"/>
            <p:cNvCxnSpPr/>
            <p:nvPr/>
          </p:nvCxnSpPr>
          <p:spPr>
            <a:xfrm flipH="0" flipV="1">
              <a:off x="7203569" y="1630884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958" name="Line 7958"/>
            <p:cNvCxnSpPr/>
            <p:nvPr/>
          </p:nvCxnSpPr>
          <p:spPr>
            <a:xfrm flipH="0" flipV="0">
              <a:off x="7203569" y="1947615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959" name="Line 7959"/>
            <p:cNvCxnSpPr/>
            <p:nvPr/>
          </p:nvCxnSpPr>
          <p:spPr>
            <a:xfrm flipH="0" flipV="0">
              <a:off x="7203569" y="1947615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960" name="Line 7960"/>
            <p:cNvCxnSpPr/>
            <p:nvPr/>
          </p:nvCxnSpPr>
          <p:spPr>
            <a:xfrm flipH="0" flipV="1">
              <a:off x="7237676" y="2008381"/>
              <a:ext cx="241477" cy="526392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7961" name="Line 7961"/>
            <p:cNvCxnSpPr/>
            <p:nvPr/>
          </p:nvCxnSpPr>
          <p:spPr>
            <a:xfrm flipH="1" flipV="1">
              <a:off x="7013646" y="1990963"/>
              <a:ext cx="465507" cy="1741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962" name="Line 7962"/>
            <p:cNvCxnSpPr/>
            <p:nvPr/>
          </p:nvCxnSpPr>
          <p:spPr>
            <a:xfrm flipH="0" flipV="0">
              <a:off x="7013646" y="1990963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963" name="Line 7963"/>
            <p:cNvCxnSpPr/>
            <p:nvPr/>
          </p:nvCxnSpPr>
          <p:spPr>
            <a:xfrm flipH="1" flipV="0">
              <a:off x="6729450" y="1990963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964" name="Line 7964"/>
            <p:cNvCxnSpPr/>
            <p:nvPr/>
          </p:nvCxnSpPr>
          <p:spPr>
            <a:xfrm flipH="1" flipV="1">
              <a:off x="6745314" y="1768641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965" name="Line 7965"/>
            <p:cNvCxnSpPr/>
            <p:nvPr/>
          </p:nvCxnSpPr>
          <p:spPr>
            <a:xfrm flipH="0" flipV="1">
              <a:off x="7013646" y="1674233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966" name="Line 7966"/>
            <p:cNvCxnSpPr/>
            <p:nvPr/>
          </p:nvCxnSpPr>
          <p:spPr>
            <a:xfrm flipH="1" flipV="1">
              <a:off x="7375496" y="1554228"/>
              <a:ext cx="103658" cy="45415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967" name="Line 7967"/>
            <p:cNvCxnSpPr/>
            <p:nvPr/>
          </p:nvCxnSpPr>
          <p:spPr>
            <a:xfrm flipH="1" flipV="0">
              <a:off x="7091299" y="1554228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968" name="Line 7968"/>
            <p:cNvCxnSpPr/>
            <p:nvPr/>
          </p:nvCxnSpPr>
          <p:spPr>
            <a:xfrm flipH="1" flipV="1">
              <a:off x="7107163" y="1331906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969" name="Line 7969"/>
            <p:cNvCxnSpPr/>
            <p:nvPr/>
          </p:nvCxnSpPr>
          <p:spPr>
            <a:xfrm flipH="0" flipV="1">
              <a:off x="7375496" y="1237498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970" name="Line 7970"/>
            <p:cNvCxnSpPr/>
            <p:nvPr/>
          </p:nvCxnSpPr>
          <p:spPr>
            <a:xfrm flipH="0" flipV="0">
              <a:off x="7375496" y="1554228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971" name="Line 7971"/>
            <p:cNvCxnSpPr/>
            <p:nvPr/>
          </p:nvCxnSpPr>
          <p:spPr>
            <a:xfrm flipH="0" flipV="1">
              <a:off x="7479153" y="1790712"/>
              <a:ext cx="411850" cy="21766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972" name="Line 7972"/>
            <p:cNvCxnSpPr/>
            <p:nvPr/>
          </p:nvCxnSpPr>
          <p:spPr>
            <a:xfrm flipH="1" flipV="1">
              <a:off x="7622671" y="1568390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973" name="Line 7973"/>
            <p:cNvCxnSpPr/>
            <p:nvPr/>
          </p:nvCxnSpPr>
          <p:spPr>
            <a:xfrm flipH="0" flipV="1">
              <a:off x="7891003" y="1473982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974" name="Line 7974"/>
            <p:cNvCxnSpPr/>
            <p:nvPr/>
          </p:nvCxnSpPr>
          <p:spPr>
            <a:xfrm flipH="0" flipV="0">
              <a:off x="7891003" y="1790712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975" name="Line 7975"/>
            <p:cNvCxnSpPr/>
            <p:nvPr/>
          </p:nvCxnSpPr>
          <p:spPr>
            <a:xfrm flipH="0" flipV="0">
              <a:off x="7891003" y="1790712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976" name="Line 7976"/>
            <p:cNvCxnSpPr/>
            <p:nvPr/>
          </p:nvCxnSpPr>
          <p:spPr>
            <a:xfrm flipH="0" flipV="0">
              <a:off x="7479153" y="2008381"/>
              <a:ext cx="316847" cy="34148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977" name="Line 7977"/>
            <p:cNvCxnSpPr/>
            <p:nvPr/>
          </p:nvCxnSpPr>
          <p:spPr>
            <a:xfrm flipH="0" flipV="1">
              <a:off x="7796000" y="2033131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978" name="Line 7978"/>
            <p:cNvCxnSpPr/>
            <p:nvPr/>
          </p:nvCxnSpPr>
          <p:spPr>
            <a:xfrm flipH="0" flipV="0">
              <a:off x="7796000" y="2349861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979" name="Line 7979"/>
            <p:cNvCxnSpPr/>
            <p:nvPr/>
          </p:nvCxnSpPr>
          <p:spPr>
            <a:xfrm flipH="0" flipV="0">
              <a:off x="7796000" y="2349861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980" name="Line 7980"/>
            <p:cNvCxnSpPr/>
            <p:nvPr/>
          </p:nvCxnSpPr>
          <p:spPr>
            <a:xfrm flipH="1" flipV="0">
              <a:off x="7469297" y="2349861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981" name="Line 7981"/>
            <p:cNvCxnSpPr/>
            <p:nvPr/>
          </p:nvCxnSpPr>
          <p:spPr>
            <a:xfrm flipH="0" flipV="0">
              <a:off x="7237676" y="2534773"/>
              <a:ext cx="570954" cy="97009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7982" name="Line 7982"/>
            <p:cNvCxnSpPr/>
            <p:nvPr/>
          </p:nvCxnSpPr>
          <p:spPr>
            <a:xfrm flipH="1" flipV="1">
              <a:off x="7704973" y="2177629"/>
              <a:ext cx="103658" cy="45415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983" name="Line 7983"/>
            <p:cNvCxnSpPr/>
            <p:nvPr/>
          </p:nvCxnSpPr>
          <p:spPr>
            <a:xfrm flipH="1" flipV="0">
              <a:off x="7420776" y="2177629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984" name="Line 7984"/>
            <p:cNvCxnSpPr/>
            <p:nvPr/>
          </p:nvCxnSpPr>
          <p:spPr>
            <a:xfrm flipH="1" flipV="1">
              <a:off x="7436640" y="1955307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985" name="Line 7985"/>
            <p:cNvCxnSpPr/>
            <p:nvPr/>
          </p:nvCxnSpPr>
          <p:spPr>
            <a:xfrm flipH="0" flipV="1">
              <a:off x="7704973" y="1860898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986" name="Line 7986"/>
            <p:cNvCxnSpPr/>
            <p:nvPr/>
          </p:nvCxnSpPr>
          <p:spPr>
            <a:xfrm flipH="0" flipV="0">
              <a:off x="7704973" y="2177629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987" name="Line 7987"/>
            <p:cNvCxnSpPr/>
            <p:nvPr/>
          </p:nvCxnSpPr>
          <p:spPr>
            <a:xfrm flipH="0" flipV="1">
              <a:off x="7808630" y="2414113"/>
              <a:ext cx="411850" cy="21766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988" name="Line 7988"/>
            <p:cNvCxnSpPr/>
            <p:nvPr/>
          </p:nvCxnSpPr>
          <p:spPr>
            <a:xfrm flipH="1" flipV="1">
              <a:off x="7952148" y="2191791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989" name="Line 7989"/>
            <p:cNvCxnSpPr/>
            <p:nvPr/>
          </p:nvCxnSpPr>
          <p:spPr>
            <a:xfrm flipH="0" flipV="1">
              <a:off x="8220480" y="2097383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990" name="Line 7990"/>
            <p:cNvCxnSpPr/>
            <p:nvPr/>
          </p:nvCxnSpPr>
          <p:spPr>
            <a:xfrm flipH="0" flipV="0">
              <a:off x="8220480" y="2414113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991" name="Line 7991"/>
            <p:cNvCxnSpPr/>
            <p:nvPr/>
          </p:nvCxnSpPr>
          <p:spPr>
            <a:xfrm flipH="0" flipV="0">
              <a:off x="8220480" y="2414113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992" name="Line 7992"/>
            <p:cNvCxnSpPr/>
            <p:nvPr/>
          </p:nvCxnSpPr>
          <p:spPr>
            <a:xfrm flipH="0" flipV="0">
              <a:off x="7808630" y="2631782"/>
              <a:ext cx="316847" cy="34148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993" name="Line 7993"/>
            <p:cNvCxnSpPr/>
            <p:nvPr/>
          </p:nvCxnSpPr>
          <p:spPr>
            <a:xfrm flipH="0" flipV="1">
              <a:off x="8125477" y="2656532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994" name="Line 7994"/>
            <p:cNvCxnSpPr/>
            <p:nvPr/>
          </p:nvCxnSpPr>
          <p:spPr>
            <a:xfrm flipH="0" flipV="0">
              <a:off x="8125477" y="2973262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995" name="Line 7995"/>
            <p:cNvCxnSpPr/>
            <p:nvPr/>
          </p:nvCxnSpPr>
          <p:spPr>
            <a:xfrm flipH="0" flipV="0">
              <a:off x="8125477" y="2973262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996" name="Line 7996"/>
            <p:cNvCxnSpPr/>
            <p:nvPr/>
          </p:nvCxnSpPr>
          <p:spPr>
            <a:xfrm flipH="1" flipV="0">
              <a:off x="7798774" y="2973262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997" name="Line 7997"/>
            <p:cNvCxnSpPr/>
            <p:nvPr/>
          </p:nvCxnSpPr>
          <p:spPr>
            <a:xfrm flipH="1" flipV="0">
              <a:off x="7560792" y="2631782"/>
              <a:ext cx="247838" cy="39443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7998" name="Line 7998"/>
            <p:cNvCxnSpPr/>
            <p:nvPr/>
          </p:nvCxnSpPr>
          <p:spPr>
            <a:xfrm flipH="0" flipV="0">
              <a:off x="7560792" y="3026214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7999" name="Line 7999"/>
            <p:cNvCxnSpPr/>
            <p:nvPr/>
          </p:nvCxnSpPr>
          <p:spPr>
            <a:xfrm flipH="0" flipV="0">
              <a:off x="7560792" y="3026214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000" name="Line 8000"/>
            <p:cNvCxnSpPr/>
            <p:nvPr/>
          </p:nvCxnSpPr>
          <p:spPr>
            <a:xfrm flipH="1" flipV="0">
              <a:off x="7234089" y="3026214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001" name="Line 8001"/>
            <p:cNvCxnSpPr/>
            <p:nvPr/>
          </p:nvCxnSpPr>
          <p:spPr>
            <a:xfrm flipH="1" flipV="1">
              <a:off x="7359144" y="2742018"/>
              <a:ext cx="201648" cy="28419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002" name="Line 8002"/>
            <p:cNvCxnSpPr/>
            <p:nvPr/>
          </p:nvCxnSpPr>
          <p:spPr>
            <a:xfrm flipH="0" flipV="0">
              <a:off x="7237676" y="2534773"/>
              <a:ext cx="54070" cy="576607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8003" name="Line 8003"/>
            <p:cNvCxnSpPr/>
            <p:nvPr/>
          </p:nvCxnSpPr>
          <p:spPr>
            <a:xfrm flipH="0" flipV="1">
              <a:off x="7291746" y="2893712"/>
              <a:ext cx="411850" cy="21766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004" name="Line 8004"/>
            <p:cNvCxnSpPr/>
            <p:nvPr/>
          </p:nvCxnSpPr>
          <p:spPr>
            <a:xfrm flipH="1" flipV="1">
              <a:off x="7435264" y="2671389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005" name="Line 8005"/>
            <p:cNvCxnSpPr/>
            <p:nvPr/>
          </p:nvCxnSpPr>
          <p:spPr>
            <a:xfrm flipH="0" flipV="1">
              <a:off x="7703596" y="2576981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006" name="Line 8006"/>
            <p:cNvCxnSpPr/>
            <p:nvPr/>
          </p:nvCxnSpPr>
          <p:spPr>
            <a:xfrm flipH="0" flipV="0">
              <a:off x="7703596" y="2893712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007" name="Line 8007"/>
            <p:cNvCxnSpPr/>
            <p:nvPr/>
          </p:nvCxnSpPr>
          <p:spPr>
            <a:xfrm flipH="0" flipV="0">
              <a:off x="7703596" y="2893712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008" name="Line 8008"/>
            <p:cNvCxnSpPr/>
            <p:nvPr/>
          </p:nvCxnSpPr>
          <p:spPr>
            <a:xfrm flipH="0" flipV="0">
              <a:off x="7291746" y="3111381"/>
              <a:ext cx="316847" cy="34148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009" name="Line 8009"/>
            <p:cNvCxnSpPr/>
            <p:nvPr/>
          </p:nvCxnSpPr>
          <p:spPr>
            <a:xfrm flipH="0" flipV="1">
              <a:off x="7608593" y="3136130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010" name="Line 8010"/>
            <p:cNvCxnSpPr/>
            <p:nvPr/>
          </p:nvCxnSpPr>
          <p:spPr>
            <a:xfrm flipH="0" flipV="0">
              <a:off x="7608593" y="3452860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011" name="Line 8011"/>
            <p:cNvCxnSpPr/>
            <p:nvPr/>
          </p:nvCxnSpPr>
          <p:spPr>
            <a:xfrm flipH="0" flipV="0">
              <a:off x="7608593" y="3452860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012" name="Line 8012"/>
            <p:cNvCxnSpPr/>
            <p:nvPr/>
          </p:nvCxnSpPr>
          <p:spPr>
            <a:xfrm flipH="1" flipV="0">
              <a:off x="7281890" y="3452860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013" name="Line 8013"/>
            <p:cNvCxnSpPr/>
            <p:nvPr/>
          </p:nvCxnSpPr>
          <p:spPr>
            <a:xfrm flipH="1" flipV="0">
              <a:off x="7043908" y="3111381"/>
              <a:ext cx="247838" cy="39443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014" name="Line 8014"/>
            <p:cNvCxnSpPr/>
            <p:nvPr/>
          </p:nvCxnSpPr>
          <p:spPr>
            <a:xfrm flipH="0" flipV="0">
              <a:off x="7043908" y="3505813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015" name="Line 8015"/>
            <p:cNvCxnSpPr/>
            <p:nvPr/>
          </p:nvCxnSpPr>
          <p:spPr>
            <a:xfrm flipH="0" flipV="0">
              <a:off x="7043908" y="3505813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016" name="Line 8016"/>
            <p:cNvCxnSpPr/>
            <p:nvPr/>
          </p:nvCxnSpPr>
          <p:spPr>
            <a:xfrm flipH="1" flipV="0">
              <a:off x="6717205" y="3505813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017" name="Line 8017"/>
            <p:cNvCxnSpPr/>
            <p:nvPr/>
          </p:nvCxnSpPr>
          <p:spPr>
            <a:xfrm flipH="1" flipV="1">
              <a:off x="6842260" y="3221616"/>
              <a:ext cx="201648" cy="28419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018" name="Line 8018"/>
            <p:cNvCxnSpPr/>
            <p:nvPr/>
          </p:nvCxnSpPr>
          <p:spPr>
            <a:xfrm flipH="1" flipV="1">
              <a:off x="6846609" y="2974074"/>
              <a:ext cx="445137" cy="13730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019" name="Line 8019"/>
            <p:cNvCxnSpPr/>
            <p:nvPr/>
          </p:nvCxnSpPr>
          <p:spPr>
            <a:xfrm flipH="0" flipV="0">
              <a:off x="6846609" y="2974074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020" name="Line 8020"/>
            <p:cNvCxnSpPr/>
            <p:nvPr/>
          </p:nvCxnSpPr>
          <p:spPr>
            <a:xfrm flipH="1" flipV="0">
              <a:off x="6519906" y="2974074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021" name="Line 8021"/>
            <p:cNvCxnSpPr/>
            <p:nvPr/>
          </p:nvCxnSpPr>
          <p:spPr>
            <a:xfrm flipH="1" flipV="1">
              <a:off x="6644961" y="2689878"/>
              <a:ext cx="201648" cy="28419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022" name="Line 8022"/>
            <p:cNvCxnSpPr/>
            <p:nvPr/>
          </p:nvCxnSpPr>
          <p:spPr>
            <a:xfrm flipH="0" flipV="1">
              <a:off x="6846609" y="2705742"/>
              <a:ext cx="222322" cy="2683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023" name="Line 8023"/>
            <p:cNvCxnSpPr/>
            <p:nvPr/>
          </p:nvCxnSpPr>
          <p:spPr>
            <a:xfrm flipH="0" flipV="0">
              <a:off x="6645672" y="2847656"/>
              <a:ext cx="455444" cy="490852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8024" name="Line 8024"/>
            <p:cNvCxnSpPr/>
            <p:nvPr/>
          </p:nvCxnSpPr>
          <p:spPr>
            <a:xfrm flipH="0" flipV="1">
              <a:off x="7101116" y="2812116"/>
              <a:ext cx="241477" cy="526392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8025" name="Line 8025"/>
            <p:cNvCxnSpPr/>
            <p:nvPr/>
          </p:nvCxnSpPr>
          <p:spPr>
            <a:xfrm flipH="1" flipV="1">
              <a:off x="6877086" y="2794698"/>
              <a:ext cx="465507" cy="1741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026" name="Line 8026"/>
            <p:cNvCxnSpPr/>
            <p:nvPr/>
          </p:nvCxnSpPr>
          <p:spPr>
            <a:xfrm flipH="0" flipV="0">
              <a:off x="6877086" y="2794698"/>
              <a:ext cx="121222" cy="32670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027" name="Line 8027"/>
            <p:cNvCxnSpPr/>
            <p:nvPr/>
          </p:nvCxnSpPr>
          <p:spPr>
            <a:xfrm flipH="1" flipV="0">
              <a:off x="6592890" y="2794698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028" name="Line 8028"/>
            <p:cNvCxnSpPr/>
            <p:nvPr/>
          </p:nvCxnSpPr>
          <p:spPr>
            <a:xfrm flipH="1" flipV="1">
              <a:off x="6608754" y="2572376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029" name="Line 8029"/>
            <p:cNvCxnSpPr/>
            <p:nvPr/>
          </p:nvCxnSpPr>
          <p:spPr>
            <a:xfrm flipH="0" flipV="1">
              <a:off x="6877086" y="2477968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030" name="Line 8030"/>
            <p:cNvCxnSpPr/>
            <p:nvPr/>
          </p:nvCxnSpPr>
          <p:spPr>
            <a:xfrm flipH="1" flipV="1">
              <a:off x="7238936" y="2357963"/>
              <a:ext cx="103658" cy="45415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031" name="Line 8031"/>
            <p:cNvCxnSpPr/>
            <p:nvPr/>
          </p:nvCxnSpPr>
          <p:spPr>
            <a:xfrm flipH="1" flipV="0">
              <a:off x="6954739" y="2357963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032" name="Line 8032"/>
            <p:cNvCxnSpPr/>
            <p:nvPr/>
          </p:nvCxnSpPr>
          <p:spPr>
            <a:xfrm flipH="1" flipV="1">
              <a:off x="6970603" y="2135640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033" name="Line 8033"/>
            <p:cNvCxnSpPr/>
            <p:nvPr/>
          </p:nvCxnSpPr>
          <p:spPr>
            <a:xfrm flipH="0" flipV="1">
              <a:off x="7238936" y="2041232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034" name="Line 8034"/>
            <p:cNvCxnSpPr/>
            <p:nvPr/>
          </p:nvCxnSpPr>
          <p:spPr>
            <a:xfrm flipH="0" flipV="0">
              <a:off x="7238936" y="2357963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035" name="Line 8035"/>
            <p:cNvCxnSpPr/>
            <p:nvPr/>
          </p:nvCxnSpPr>
          <p:spPr>
            <a:xfrm flipH="0" flipV="1">
              <a:off x="7342593" y="2594447"/>
              <a:ext cx="411850" cy="21766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036" name="Line 8036"/>
            <p:cNvCxnSpPr/>
            <p:nvPr/>
          </p:nvCxnSpPr>
          <p:spPr>
            <a:xfrm flipH="1" flipV="1">
              <a:off x="7486111" y="2372125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037" name="Line 8037"/>
            <p:cNvCxnSpPr/>
            <p:nvPr/>
          </p:nvCxnSpPr>
          <p:spPr>
            <a:xfrm flipH="0" flipV="1">
              <a:off x="7754443" y="2277717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038" name="Line 8038"/>
            <p:cNvCxnSpPr/>
            <p:nvPr/>
          </p:nvCxnSpPr>
          <p:spPr>
            <a:xfrm flipH="0" flipV="0">
              <a:off x="7754443" y="2594447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039" name="Line 8039"/>
            <p:cNvCxnSpPr/>
            <p:nvPr/>
          </p:nvCxnSpPr>
          <p:spPr>
            <a:xfrm flipH="0" flipV="0">
              <a:off x="7754443" y="2594447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040" name="Line 8040"/>
            <p:cNvCxnSpPr/>
            <p:nvPr/>
          </p:nvCxnSpPr>
          <p:spPr>
            <a:xfrm flipH="0" flipV="0">
              <a:off x="7342593" y="2812116"/>
              <a:ext cx="316847" cy="34148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041" name="Line 8041"/>
            <p:cNvCxnSpPr/>
            <p:nvPr/>
          </p:nvCxnSpPr>
          <p:spPr>
            <a:xfrm flipH="0" flipV="1">
              <a:off x="7659440" y="2836865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042" name="Line 8042"/>
            <p:cNvCxnSpPr/>
            <p:nvPr/>
          </p:nvCxnSpPr>
          <p:spPr>
            <a:xfrm flipH="0" flipV="0">
              <a:off x="7659440" y="3153596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043" name="Line 8043"/>
            <p:cNvCxnSpPr/>
            <p:nvPr/>
          </p:nvCxnSpPr>
          <p:spPr>
            <a:xfrm flipH="0" flipV="0">
              <a:off x="7659440" y="3153596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044" name="Line 8044"/>
            <p:cNvCxnSpPr/>
            <p:nvPr/>
          </p:nvCxnSpPr>
          <p:spPr>
            <a:xfrm flipH="1" flipV="0">
              <a:off x="7332737" y="3153596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045" name="Line 8045"/>
            <p:cNvCxnSpPr/>
            <p:nvPr/>
          </p:nvCxnSpPr>
          <p:spPr>
            <a:xfrm flipH="0" flipV="0">
              <a:off x="7101116" y="3338508"/>
              <a:ext cx="570954" cy="97009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8046" name="Line 8046"/>
            <p:cNvCxnSpPr/>
            <p:nvPr/>
          </p:nvCxnSpPr>
          <p:spPr>
            <a:xfrm flipH="1" flipV="1">
              <a:off x="7568413" y="2981363"/>
              <a:ext cx="103658" cy="45415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047" name="Line 8047"/>
            <p:cNvCxnSpPr/>
            <p:nvPr/>
          </p:nvCxnSpPr>
          <p:spPr>
            <a:xfrm flipH="1" flipV="0">
              <a:off x="7284216" y="2981363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048" name="Line 8048"/>
            <p:cNvCxnSpPr/>
            <p:nvPr/>
          </p:nvCxnSpPr>
          <p:spPr>
            <a:xfrm flipH="1" flipV="1">
              <a:off x="7300080" y="2759041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049" name="Line 8049"/>
            <p:cNvCxnSpPr/>
            <p:nvPr/>
          </p:nvCxnSpPr>
          <p:spPr>
            <a:xfrm flipH="0" flipV="1">
              <a:off x="7568413" y="2664633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050" name="Line 8050"/>
            <p:cNvCxnSpPr/>
            <p:nvPr/>
          </p:nvCxnSpPr>
          <p:spPr>
            <a:xfrm flipH="0" flipV="0">
              <a:off x="7568413" y="2981363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051" name="Line 8051"/>
            <p:cNvCxnSpPr/>
            <p:nvPr/>
          </p:nvCxnSpPr>
          <p:spPr>
            <a:xfrm flipH="0" flipV="1">
              <a:off x="7672070" y="3217848"/>
              <a:ext cx="411850" cy="21766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052" name="Line 8052"/>
            <p:cNvCxnSpPr/>
            <p:nvPr/>
          </p:nvCxnSpPr>
          <p:spPr>
            <a:xfrm flipH="1" flipV="1">
              <a:off x="7815588" y="2995526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053" name="Line 8053"/>
            <p:cNvCxnSpPr/>
            <p:nvPr/>
          </p:nvCxnSpPr>
          <p:spPr>
            <a:xfrm flipH="0" flipV="1">
              <a:off x="8083920" y="2901117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054" name="Line 8054"/>
            <p:cNvCxnSpPr/>
            <p:nvPr/>
          </p:nvCxnSpPr>
          <p:spPr>
            <a:xfrm flipH="0" flipV="0">
              <a:off x="8083920" y="3217848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055" name="Line 8055"/>
            <p:cNvCxnSpPr/>
            <p:nvPr/>
          </p:nvCxnSpPr>
          <p:spPr>
            <a:xfrm flipH="0" flipV="0">
              <a:off x="8083920" y="3217848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056" name="Line 8056"/>
            <p:cNvCxnSpPr/>
            <p:nvPr/>
          </p:nvCxnSpPr>
          <p:spPr>
            <a:xfrm flipH="0" flipV="0">
              <a:off x="7672070" y="3435517"/>
              <a:ext cx="316847" cy="34148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057" name="Line 8057"/>
            <p:cNvCxnSpPr/>
            <p:nvPr/>
          </p:nvCxnSpPr>
          <p:spPr>
            <a:xfrm flipH="0" flipV="1">
              <a:off x="7988917" y="3460266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058" name="Line 8058"/>
            <p:cNvCxnSpPr/>
            <p:nvPr/>
          </p:nvCxnSpPr>
          <p:spPr>
            <a:xfrm flipH="0" flipV="0">
              <a:off x="7988917" y="3776997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059" name="Line 8059"/>
            <p:cNvCxnSpPr/>
            <p:nvPr/>
          </p:nvCxnSpPr>
          <p:spPr>
            <a:xfrm flipH="0" flipV="0">
              <a:off x="7988917" y="3776997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060" name="Line 8060"/>
            <p:cNvCxnSpPr/>
            <p:nvPr/>
          </p:nvCxnSpPr>
          <p:spPr>
            <a:xfrm flipH="1" flipV="0">
              <a:off x="7662214" y="3776997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061" name="Line 8061"/>
            <p:cNvCxnSpPr/>
            <p:nvPr/>
          </p:nvCxnSpPr>
          <p:spPr>
            <a:xfrm flipH="1" flipV="0">
              <a:off x="7424232" y="3435517"/>
              <a:ext cx="247838" cy="39443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062" name="Line 8062"/>
            <p:cNvCxnSpPr/>
            <p:nvPr/>
          </p:nvCxnSpPr>
          <p:spPr>
            <a:xfrm flipH="0" flipV="0">
              <a:off x="7424232" y="3829949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063" name="Line 8063"/>
            <p:cNvCxnSpPr/>
            <p:nvPr/>
          </p:nvCxnSpPr>
          <p:spPr>
            <a:xfrm flipH="0" flipV="0">
              <a:off x="7424232" y="3829949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064" name="Line 8064"/>
            <p:cNvCxnSpPr/>
            <p:nvPr/>
          </p:nvCxnSpPr>
          <p:spPr>
            <a:xfrm flipH="1" flipV="0">
              <a:off x="7097529" y="3829949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065" name="Line 8065"/>
            <p:cNvCxnSpPr/>
            <p:nvPr/>
          </p:nvCxnSpPr>
          <p:spPr>
            <a:xfrm flipH="1" flipV="1">
              <a:off x="7222584" y="3545753"/>
              <a:ext cx="201648" cy="28419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066" name="Line 8066"/>
            <p:cNvCxnSpPr/>
            <p:nvPr/>
          </p:nvCxnSpPr>
          <p:spPr>
            <a:xfrm flipH="0" flipV="0">
              <a:off x="7101116" y="3338508"/>
              <a:ext cx="54070" cy="576607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8067" name="Line 8067"/>
            <p:cNvCxnSpPr/>
            <p:nvPr/>
          </p:nvCxnSpPr>
          <p:spPr>
            <a:xfrm flipH="0" flipV="1">
              <a:off x="7155186" y="3697446"/>
              <a:ext cx="411850" cy="21766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068" name="Line 8068"/>
            <p:cNvCxnSpPr/>
            <p:nvPr/>
          </p:nvCxnSpPr>
          <p:spPr>
            <a:xfrm flipH="1" flipV="1">
              <a:off x="7298704" y="3475124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069" name="Line 8069"/>
            <p:cNvCxnSpPr/>
            <p:nvPr/>
          </p:nvCxnSpPr>
          <p:spPr>
            <a:xfrm flipH="0" flipV="1">
              <a:off x="7567036" y="3380716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070" name="Line 8070"/>
            <p:cNvCxnSpPr/>
            <p:nvPr/>
          </p:nvCxnSpPr>
          <p:spPr>
            <a:xfrm flipH="0" flipV="0">
              <a:off x="7567036" y="3697446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071" name="Line 8071"/>
            <p:cNvCxnSpPr/>
            <p:nvPr/>
          </p:nvCxnSpPr>
          <p:spPr>
            <a:xfrm flipH="0" flipV="0">
              <a:off x="7567036" y="3697446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072" name="Line 8072"/>
            <p:cNvCxnSpPr/>
            <p:nvPr/>
          </p:nvCxnSpPr>
          <p:spPr>
            <a:xfrm flipH="0" flipV="0">
              <a:off x="7155186" y="3915115"/>
              <a:ext cx="316847" cy="34148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073" name="Line 8073"/>
            <p:cNvCxnSpPr/>
            <p:nvPr/>
          </p:nvCxnSpPr>
          <p:spPr>
            <a:xfrm flipH="0" flipV="1">
              <a:off x="7472033" y="3939865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074" name="Line 8074"/>
            <p:cNvCxnSpPr/>
            <p:nvPr/>
          </p:nvCxnSpPr>
          <p:spPr>
            <a:xfrm flipH="0" flipV="0">
              <a:off x="7472033" y="4256595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075" name="Line 8075"/>
            <p:cNvCxnSpPr/>
            <p:nvPr/>
          </p:nvCxnSpPr>
          <p:spPr>
            <a:xfrm flipH="0" flipV="0">
              <a:off x="7472033" y="4256595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076" name="Line 8076"/>
            <p:cNvCxnSpPr/>
            <p:nvPr/>
          </p:nvCxnSpPr>
          <p:spPr>
            <a:xfrm flipH="1" flipV="0">
              <a:off x="7145330" y="4256595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077" name="Line 8077"/>
            <p:cNvCxnSpPr/>
            <p:nvPr/>
          </p:nvCxnSpPr>
          <p:spPr>
            <a:xfrm flipH="1" flipV="0">
              <a:off x="6907348" y="3915115"/>
              <a:ext cx="247838" cy="39443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078" name="Line 8078"/>
            <p:cNvCxnSpPr/>
            <p:nvPr/>
          </p:nvCxnSpPr>
          <p:spPr>
            <a:xfrm flipH="0" flipV="0">
              <a:off x="6907348" y="4309547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079" name="Line 8079"/>
            <p:cNvCxnSpPr/>
            <p:nvPr/>
          </p:nvCxnSpPr>
          <p:spPr>
            <a:xfrm flipH="0" flipV="0">
              <a:off x="6907348" y="4309547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080" name="Line 8080"/>
            <p:cNvCxnSpPr/>
            <p:nvPr/>
          </p:nvCxnSpPr>
          <p:spPr>
            <a:xfrm flipH="1" flipV="0">
              <a:off x="6580645" y="4309547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081" name="Line 8081"/>
            <p:cNvCxnSpPr/>
            <p:nvPr/>
          </p:nvCxnSpPr>
          <p:spPr>
            <a:xfrm flipH="1" flipV="1">
              <a:off x="6705700" y="4025351"/>
              <a:ext cx="201648" cy="28419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082" name="Line 8082"/>
            <p:cNvCxnSpPr/>
            <p:nvPr/>
          </p:nvCxnSpPr>
          <p:spPr>
            <a:xfrm flipH="1" flipV="1">
              <a:off x="6710049" y="3777809"/>
              <a:ext cx="445137" cy="13730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083" name="Line 8083"/>
            <p:cNvCxnSpPr/>
            <p:nvPr/>
          </p:nvCxnSpPr>
          <p:spPr>
            <a:xfrm flipH="0" flipV="0">
              <a:off x="6710049" y="3777809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084" name="Line 8084"/>
            <p:cNvCxnSpPr/>
            <p:nvPr/>
          </p:nvCxnSpPr>
          <p:spPr>
            <a:xfrm flipH="1" flipV="0">
              <a:off x="6383346" y="3777809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085" name="Line 8085"/>
            <p:cNvCxnSpPr/>
            <p:nvPr/>
          </p:nvCxnSpPr>
          <p:spPr>
            <a:xfrm flipH="1" flipV="1">
              <a:off x="6508401" y="3493612"/>
              <a:ext cx="201648" cy="28419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086" name="Line 8086"/>
            <p:cNvCxnSpPr/>
            <p:nvPr/>
          </p:nvCxnSpPr>
          <p:spPr>
            <a:xfrm flipH="0" flipV="1">
              <a:off x="6710049" y="3509476"/>
              <a:ext cx="222322" cy="2683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087" name="Line 8087"/>
            <p:cNvCxnSpPr/>
            <p:nvPr/>
          </p:nvCxnSpPr>
          <p:spPr>
            <a:xfrm flipH="1" flipV="0">
              <a:off x="6558150" y="3338508"/>
              <a:ext cx="542966" cy="201465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8088" name="Line 8088"/>
            <p:cNvCxnSpPr/>
            <p:nvPr/>
          </p:nvCxnSpPr>
          <p:spPr>
            <a:xfrm flipH="0" flipV="0">
              <a:off x="6558150" y="3539973"/>
              <a:ext cx="316847" cy="34148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089" name="Line 8089"/>
            <p:cNvCxnSpPr/>
            <p:nvPr/>
          </p:nvCxnSpPr>
          <p:spPr>
            <a:xfrm flipH="0" flipV="1">
              <a:off x="6874997" y="3564722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090" name="Line 8090"/>
            <p:cNvCxnSpPr/>
            <p:nvPr/>
          </p:nvCxnSpPr>
          <p:spPr>
            <a:xfrm flipH="0" flipV="0">
              <a:off x="6874997" y="3881453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091" name="Line 8091"/>
            <p:cNvCxnSpPr/>
            <p:nvPr/>
          </p:nvCxnSpPr>
          <p:spPr>
            <a:xfrm flipH="0" flipV="0">
              <a:off x="6874997" y="3881453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092" name="Line 8092"/>
            <p:cNvCxnSpPr/>
            <p:nvPr/>
          </p:nvCxnSpPr>
          <p:spPr>
            <a:xfrm flipH="1" flipV="0">
              <a:off x="6548294" y="3881453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093" name="Line 8093"/>
            <p:cNvCxnSpPr/>
            <p:nvPr/>
          </p:nvCxnSpPr>
          <p:spPr>
            <a:xfrm flipH="1" flipV="0">
              <a:off x="6310312" y="3539973"/>
              <a:ext cx="247838" cy="39443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094" name="Line 8094"/>
            <p:cNvCxnSpPr/>
            <p:nvPr/>
          </p:nvCxnSpPr>
          <p:spPr>
            <a:xfrm flipH="0" flipV="0">
              <a:off x="6310312" y="3934405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095" name="Line 8095"/>
            <p:cNvCxnSpPr/>
            <p:nvPr/>
          </p:nvCxnSpPr>
          <p:spPr>
            <a:xfrm flipH="0" flipV="0">
              <a:off x="6310312" y="3934405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096" name="Line 8096"/>
            <p:cNvCxnSpPr/>
            <p:nvPr/>
          </p:nvCxnSpPr>
          <p:spPr>
            <a:xfrm flipH="1" flipV="0">
              <a:off x="5983609" y="3934405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097" name="Line 8097"/>
            <p:cNvCxnSpPr/>
            <p:nvPr/>
          </p:nvCxnSpPr>
          <p:spPr>
            <a:xfrm flipH="1" flipV="1">
              <a:off x="6108664" y="3650209"/>
              <a:ext cx="201648" cy="28419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098" name="Line 8098"/>
            <p:cNvCxnSpPr/>
            <p:nvPr/>
          </p:nvCxnSpPr>
          <p:spPr>
            <a:xfrm flipH="1" flipV="1">
              <a:off x="6113013" y="3402666"/>
              <a:ext cx="445137" cy="13730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099" name="Line 8099"/>
            <p:cNvCxnSpPr/>
            <p:nvPr/>
          </p:nvCxnSpPr>
          <p:spPr>
            <a:xfrm flipH="0" flipV="0">
              <a:off x="6113013" y="3402666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100" name="Line 8100"/>
            <p:cNvCxnSpPr/>
            <p:nvPr/>
          </p:nvCxnSpPr>
          <p:spPr>
            <a:xfrm flipH="1" flipV="0">
              <a:off x="5786310" y="3402666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101" name="Line 8101"/>
            <p:cNvCxnSpPr/>
            <p:nvPr/>
          </p:nvCxnSpPr>
          <p:spPr>
            <a:xfrm flipH="1" flipV="1">
              <a:off x="5911365" y="3118470"/>
              <a:ext cx="201648" cy="28419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102" name="Line 8102"/>
            <p:cNvCxnSpPr/>
            <p:nvPr/>
          </p:nvCxnSpPr>
          <p:spPr>
            <a:xfrm flipH="0" flipV="1">
              <a:off x="6113013" y="3134334"/>
              <a:ext cx="222322" cy="2683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103" name="Line 8103"/>
            <p:cNvCxnSpPr/>
            <p:nvPr/>
          </p:nvCxnSpPr>
          <p:spPr>
            <a:xfrm flipH="0" flipV="1">
              <a:off x="6558150" y="3074466"/>
              <a:ext cx="17418" cy="46550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104" name="Line 8104"/>
            <p:cNvCxnSpPr/>
            <p:nvPr/>
          </p:nvCxnSpPr>
          <p:spPr>
            <a:xfrm flipH="1" flipV="0">
              <a:off x="6248865" y="3074466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105" name="Line 8105"/>
            <p:cNvCxnSpPr/>
            <p:nvPr/>
          </p:nvCxnSpPr>
          <p:spPr>
            <a:xfrm flipH="1" flipV="1">
              <a:off x="6373920" y="2790269"/>
              <a:ext cx="201648" cy="28419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106" name="Line 8106"/>
            <p:cNvCxnSpPr/>
            <p:nvPr/>
          </p:nvCxnSpPr>
          <p:spPr>
            <a:xfrm flipH="0" flipV="1">
              <a:off x="6575568" y="2806133"/>
              <a:ext cx="222322" cy="2683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107" name="Line 8107"/>
            <p:cNvCxnSpPr/>
            <p:nvPr/>
          </p:nvCxnSpPr>
          <p:spPr>
            <a:xfrm flipH="0" flipV="0">
              <a:off x="6575568" y="3074466"/>
              <a:ext cx="316730" cy="14529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108" name="Line 8108"/>
            <p:cNvCxnSpPr/>
            <p:nvPr/>
          </p:nvCxnSpPr>
          <p:spPr>
            <a:xfrm flipH="1" flipV="0">
              <a:off x="6289423" y="2847656"/>
              <a:ext cx="356249" cy="566967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8109" name="Line 8109"/>
            <p:cNvCxnSpPr/>
            <p:nvPr/>
          </p:nvCxnSpPr>
          <p:spPr>
            <a:xfrm flipH="0" flipV="0">
              <a:off x="6289423" y="3414623"/>
              <a:ext cx="570954" cy="97009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8110" name="Line 8110"/>
            <p:cNvCxnSpPr/>
            <p:nvPr/>
          </p:nvCxnSpPr>
          <p:spPr>
            <a:xfrm flipH="1" flipV="1">
              <a:off x="6756720" y="3057478"/>
              <a:ext cx="103658" cy="45415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111" name="Line 8111"/>
            <p:cNvCxnSpPr/>
            <p:nvPr/>
          </p:nvCxnSpPr>
          <p:spPr>
            <a:xfrm flipH="1" flipV="0">
              <a:off x="6472524" y="3057478"/>
              <a:ext cx="284196" cy="2016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112" name="Line 8112"/>
            <p:cNvCxnSpPr/>
            <p:nvPr/>
          </p:nvCxnSpPr>
          <p:spPr>
            <a:xfrm flipH="1" flipV="1">
              <a:off x="6488388" y="2835156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113" name="Line 8113"/>
            <p:cNvCxnSpPr/>
            <p:nvPr/>
          </p:nvCxnSpPr>
          <p:spPr>
            <a:xfrm flipH="0" flipV="1">
              <a:off x="6756720" y="2740748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114" name="Line 8114"/>
            <p:cNvCxnSpPr/>
            <p:nvPr/>
          </p:nvCxnSpPr>
          <p:spPr>
            <a:xfrm flipH="0" flipV="0">
              <a:off x="6756720" y="3057478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115" name="Line 8115"/>
            <p:cNvCxnSpPr/>
            <p:nvPr/>
          </p:nvCxnSpPr>
          <p:spPr>
            <a:xfrm flipH="0" flipV="1">
              <a:off x="6860378" y="3293963"/>
              <a:ext cx="411850" cy="21766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116" name="Line 8116"/>
            <p:cNvCxnSpPr/>
            <p:nvPr/>
          </p:nvCxnSpPr>
          <p:spPr>
            <a:xfrm flipH="1" flipV="1">
              <a:off x="7003895" y="3071641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117" name="Line 8117"/>
            <p:cNvCxnSpPr/>
            <p:nvPr/>
          </p:nvCxnSpPr>
          <p:spPr>
            <a:xfrm flipH="0" flipV="1">
              <a:off x="7272228" y="2977232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118" name="Line 8118"/>
            <p:cNvCxnSpPr/>
            <p:nvPr/>
          </p:nvCxnSpPr>
          <p:spPr>
            <a:xfrm flipH="0" flipV="0">
              <a:off x="7272228" y="3293963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119" name="Line 8119"/>
            <p:cNvCxnSpPr/>
            <p:nvPr/>
          </p:nvCxnSpPr>
          <p:spPr>
            <a:xfrm flipH="0" flipV="0">
              <a:off x="7272228" y="3293963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120" name="Line 8120"/>
            <p:cNvCxnSpPr/>
            <p:nvPr/>
          </p:nvCxnSpPr>
          <p:spPr>
            <a:xfrm flipH="0" flipV="0">
              <a:off x="6860378" y="3511632"/>
              <a:ext cx="316847" cy="34148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121" name="Line 8121"/>
            <p:cNvCxnSpPr/>
            <p:nvPr/>
          </p:nvCxnSpPr>
          <p:spPr>
            <a:xfrm flipH="0" flipV="1">
              <a:off x="7177225" y="3536381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122" name="Line 8122"/>
            <p:cNvCxnSpPr/>
            <p:nvPr/>
          </p:nvCxnSpPr>
          <p:spPr>
            <a:xfrm flipH="0" flipV="0">
              <a:off x="7177225" y="3853112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123" name="Line 8123"/>
            <p:cNvCxnSpPr/>
            <p:nvPr/>
          </p:nvCxnSpPr>
          <p:spPr>
            <a:xfrm flipH="0" flipV="0">
              <a:off x="7177225" y="3853112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124" name="Line 8124"/>
            <p:cNvCxnSpPr/>
            <p:nvPr/>
          </p:nvCxnSpPr>
          <p:spPr>
            <a:xfrm flipH="1" flipV="0">
              <a:off x="6850522" y="3853112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125" name="Line 8125"/>
            <p:cNvCxnSpPr/>
            <p:nvPr/>
          </p:nvCxnSpPr>
          <p:spPr>
            <a:xfrm flipH="1" flipV="0">
              <a:off x="6612540" y="3511632"/>
              <a:ext cx="247838" cy="39443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126" name="Line 8126"/>
            <p:cNvCxnSpPr/>
            <p:nvPr/>
          </p:nvCxnSpPr>
          <p:spPr>
            <a:xfrm flipH="0" flipV="0">
              <a:off x="6612540" y="3906064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127" name="Line 8127"/>
            <p:cNvCxnSpPr/>
            <p:nvPr/>
          </p:nvCxnSpPr>
          <p:spPr>
            <a:xfrm flipH="0" flipV="0">
              <a:off x="6612540" y="3906064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128" name="Line 8128"/>
            <p:cNvCxnSpPr/>
            <p:nvPr/>
          </p:nvCxnSpPr>
          <p:spPr>
            <a:xfrm flipH="1" flipV="0">
              <a:off x="6285837" y="3906064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129" name="Line 8129"/>
            <p:cNvCxnSpPr/>
            <p:nvPr/>
          </p:nvCxnSpPr>
          <p:spPr>
            <a:xfrm flipH="1" flipV="1">
              <a:off x="6410892" y="3621868"/>
              <a:ext cx="201648" cy="28419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130" name="Line 8130"/>
            <p:cNvCxnSpPr/>
            <p:nvPr/>
          </p:nvCxnSpPr>
          <p:spPr>
            <a:xfrm flipH="0" flipV="0">
              <a:off x="6289423" y="3414623"/>
              <a:ext cx="54070" cy="576607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8131" name="Line 8131"/>
            <p:cNvCxnSpPr/>
            <p:nvPr/>
          </p:nvCxnSpPr>
          <p:spPr>
            <a:xfrm flipH="0" flipV="1">
              <a:off x="6343494" y="3773561"/>
              <a:ext cx="411850" cy="21766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132" name="Line 8132"/>
            <p:cNvCxnSpPr/>
            <p:nvPr/>
          </p:nvCxnSpPr>
          <p:spPr>
            <a:xfrm flipH="1" flipV="1">
              <a:off x="6487011" y="3551239"/>
              <a:ext cx="268332" cy="2223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133" name="Line 8133"/>
            <p:cNvCxnSpPr/>
            <p:nvPr/>
          </p:nvCxnSpPr>
          <p:spPr>
            <a:xfrm flipH="0" flipV="1">
              <a:off x="6755344" y="3456831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134" name="Line 8134"/>
            <p:cNvCxnSpPr/>
            <p:nvPr/>
          </p:nvCxnSpPr>
          <p:spPr>
            <a:xfrm flipH="0" flipV="0">
              <a:off x="6755344" y="3773561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135" name="Line 8135"/>
            <p:cNvCxnSpPr/>
            <p:nvPr/>
          </p:nvCxnSpPr>
          <p:spPr>
            <a:xfrm flipH="0" flipV="0">
              <a:off x="6755344" y="3773561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136" name="Line 8136"/>
            <p:cNvCxnSpPr/>
            <p:nvPr/>
          </p:nvCxnSpPr>
          <p:spPr>
            <a:xfrm flipH="0" flipV="0">
              <a:off x="6343494" y="3991230"/>
              <a:ext cx="316847" cy="34148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137" name="Line 8137"/>
            <p:cNvCxnSpPr/>
            <p:nvPr/>
          </p:nvCxnSpPr>
          <p:spPr>
            <a:xfrm flipH="0" flipV="1">
              <a:off x="6660341" y="4015980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138" name="Line 8138"/>
            <p:cNvCxnSpPr/>
            <p:nvPr/>
          </p:nvCxnSpPr>
          <p:spPr>
            <a:xfrm flipH="0" flipV="0">
              <a:off x="6660341" y="4332710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139" name="Line 8139"/>
            <p:cNvCxnSpPr/>
            <p:nvPr/>
          </p:nvCxnSpPr>
          <p:spPr>
            <a:xfrm flipH="0" flipV="0">
              <a:off x="6660341" y="4332710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140" name="Line 8140"/>
            <p:cNvCxnSpPr/>
            <p:nvPr/>
          </p:nvCxnSpPr>
          <p:spPr>
            <a:xfrm flipH="1" flipV="0">
              <a:off x="6333638" y="4332710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141" name="Line 8141"/>
            <p:cNvCxnSpPr/>
            <p:nvPr/>
          </p:nvCxnSpPr>
          <p:spPr>
            <a:xfrm flipH="1" flipV="0">
              <a:off x="6095656" y="3991230"/>
              <a:ext cx="247838" cy="39443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142" name="Line 8142"/>
            <p:cNvCxnSpPr/>
            <p:nvPr/>
          </p:nvCxnSpPr>
          <p:spPr>
            <a:xfrm flipH="0" flipV="0">
              <a:off x="6095656" y="4385662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143" name="Line 8143"/>
            <p:cNvCxnSpPr/>
            <p:nvPr/>
          </p:nvCxnSpPr>
          <p:spPr>
            <a:xfrm flipH="0" flipV="0">
              <a:off x="6095656" y="4385662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144" name="Line 8144"/>
            <p:cNvCxnSpPr/>
            <p:nvPr/>
          </p:nvCxnSpPr>
          <p:spPr>
            <a:xfrm flipH="1" flipV="0">
              <a:off x="5768953" y="4385662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145" name="Line 8145"/>
            <p:cNvCxnSpPr/>
            <p:nvPr/>
          </p:nvCxnSpPr>
          <p:spPr>
            <a:xfrm flipH="1" flipV="1">
              <a:off x="5894008" y="4101466"/>
              <a:ext cx="201648" cy="28419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146" name="Line 8146"/>
            <p:cNvCxnSpPr/>
            <p:nvPr/>
          </p:nvCxnSpPr>
          <p:spPr>
            <a:xfrm flipH="1" flipV="1">
              <a:off x="5898356" y="3853924"/>
              <a:ext cx="445137" cy="13730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147" name="Line 8147"/>
            <p:cNvCxnSpPr/>
            <p:nvPr/>
          </p:nvCxnSpPr>
          <p:spPr>
            <a:xfrm flipH="0" flipV="0">
              <a:off x="5898356" y="3853924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148" name="Line 8148"/>
            <p:cNvCxnSpPr/>
            <p:nvPr/>
          </p:nvCxnSpPr>
          <p:spPr>
            <a:xfrm flipH="1" flipV="0">
              <a:off x="5571654" y="3853924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149" name="Line 8149"/>
            <p:cNvCxnSpPr/>
            <p:nvPr/>
          </p:nvCxnSpPr>
          <p:spPr>
            <a:xfrm flipH="1" flipV="1">
              <a:off x="5696708" y="3569727"/>
              <a:ext cx="201648" cy="28419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150" name="Line 8150"/>
            <p:cNvCxnSpPr/>
            <p:nvPr/>
          </p:nvCxnSpPr>
          <p:spPr>
            <a:xfrm flipH="0" flipV="1">
              <a:off x="5898356" y="3585591"/>
              <a:ext cx="222322" cy="2683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151" name="Line 8151"/>
            <p:cNvCxnSpPr/>
            <p:nvPr/>
          </p:nvCxnSpPr>
          <p:spPr>
            <a:xfrm flipH="1" flipV="0">
              <a:off x="5746458" y="3414623"/>
              <a:ext cx="542966" cy="201465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8152" name="Line 8152"/>
            <p:cNvCxnSpPr/>
            <p:nvPr/>
          </p:nvCxnSpPr>
          <p:spPr>
            <a:xfrm flipH="0" flipV="0">
              <a:off x="5746458" y="3616088"/>
              <a:ext cx="316847" cy="34148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153" name="Line 8153"/>
            <p:cNvCxnSpPr/>
            <p:nvPr/>
          </p:nvCxnSpPr>
          <p:spPr>
            <a:xfrm flipH="0" flipV="1">
              <a:off x="6063305" y="3640837"/>
              <a:ext cx="145297" cy="31673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154" name="Line 8154"/>
            <p:cNvCxnSpPr/>
            <p:nvPr/>
          </p:nvCxnSpPr>
          <p:spPr>
            <a:xfrm flipH="0" flipV="0">
              <a:off x="6063305" y="3957568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155" name="Line 8155"/>
            <p:cNvCxnSpPr/>
            <p:nvPr/>
          </p:nvCxnSpPr>
          <p:spPr>
            <a:xfrm flipH="0" flipV="0">
              <a:off x="6063305" y="3957568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156" name="Line 8156"/>
            <p:cNvCxnSpPr/>
            <p:nvPr/>
          </p:nvCxnSpPr>
          <p:spPr>
            <a:xfrm flipH="1" flipV="0">
              <a:off x="5736602" y="3957568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157" name="Line 8157"/>
            <p:cNvCxnSpPr/>
            <p:nvPr/>
          </p:nvCxnSpPr>
          <p:spPr>
            <a:xfrm flipH="1" flipV="0">
              <a:off x="5498620" y="3616088"/>
              <a:ext cx="247838" cy="39443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158" name="Line 8158"/>
            <p:cNvCxnSpPr/>
            <p:nvPr/>
          </p:nvCxnSpPr>
          <p:spPr>
            <a:xfrm flipH="0" flipV="0">
              <a:off x="5498620" y="4010520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159" name="Line 8159"/>
            <p:cNvCxnSpPr/>
            <p:nvPr/>
          </p:nvCxnSpPr>
          <p:spPr>
            <a:xfrm flipH="0" flipV="0">
              <a:off x="5498620" y="4010520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160" name="Line 8160"/>
            <p:cNvCxnSpPr/>
            <p:nvPr/>
          </p:nvCxnSpPr>
          <p:spPr>
            <a:xfrm flipH="1" flipV="0">
              <a:off x="5171917" y="4010520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161" name="Line 8161"/>
            <p:cNvCxnSpPr/>
            <p:nvPr/>
          </p:nvCxnSpPr>
          <p:spPr>
            <a:xfrm flipH="1" flipV="1">
              <a:off x="5296972" y="3726324"/>
              <a:ext cx="201648" cy="28419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162" name="Line 8162"/>
            <p:cNvCxnSpPr/>
            <p:nvPr/>
          </p:nvCxnSpPr>
          <p:spPr>
            <a:xfrm flipH="1" flipV="1">
              <a:off x="5301321" y="3478781"/>
              <a:ext cx="445137" cy="13730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163" name="Line 8163"/>
            <p:cNvCxnSpPr/>
            <p:nvPr/>
          </p:nvCxnSpPr>
          <p:spPr>
            <a:xfrm flipH="0" flipV="0">
              <a:off x="5301321" y="3478781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164" name="Line 8164"/>
            <p:cNvCxnSpPr/>
            <p:nvPr/>
          </p:nvCxnSpPr>
          <p:spPr>
            <a:xfrm flipH="1" flipV="0">
              <a:off x="4974618" y="3478781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165" name="Line 8165"/>
            <p:cNvCxnSpPr/>
            <p:nvPr/>
          </p:nvCxnSpPr>
          <p:spPr>
            <a:xfrm flipH="1" flipV="1">
              <a:off x="5099673" y="3194585"/>
              <a:ext cx="201648" cy="28419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166" name="Line 8166"/>
            <p:cNvCxnSpPr/>
            <p:nvPr/>
          </p:nvCxnSpPr>
          <p:spPr>
            <a:xfrm flipH="0" flipV="1">
              <a:off x="5301321" y="3210449"/>
              <a:ext cx="222322" cy="2683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167" name="Line 8167"/>
            <p:cNvCxnSpPr/>
            <p:nvPr/>
          </p:nvCxnSpPr>
          <p:spPr>
            <a:xfrm flipH="0" flipV="1">
              <a:off x="5746458" y="3150581"/>
              <a:ext cx="17418" cy="46550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168" name="Line 8168"/>
            <p:cNvCxnSpPr/>
            <p:nvPr/>
          </p:nvCxnSpPr>
          <p:spPr>
            <a:xfrm flipH="1" flipV="0">
              <a:off x="5437173" y="3150581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169" name="Line 8169"/>
            <p:cNvCxnSpPr/>
            <p:nvPr/>
          </p:nvCxnSpPr>
          <p:spPr>
            <a:xfrm flipH="1" flipV="1">
              <a:off x="5562228" y="2866384"/>
              <a:ext cx="201648" cy="28419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170" name="Line 8170"/>
            <p:cNvCxnSpPr/>
            <p:nvPr/>
          </p:nvCxnSpPr>
          <p:spPr>
            <a:xfrm flipH="0" flipV="1">
              <a:off x="5763876" y="2882248"/>
              <a:ext cx="222322" cy="2683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171" name="Line 8171"/>
            <p:cNvCxnSpPr/>
            <p:nvPr/>
          </p:nvCxnSpPr>
          <p:spPr>
            <a:xfrm flipH="0" flipV="0">
              <a:off x="5763876" y="3150581"/>
              <a:ext cx="316730" cy="14529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172" name="Line 8172"/>
            <p:cNvCxnSpPr/>
            <p:nvPr/>
          </p:nvCxnSpPr>
          <p:spPr>
            <a:xfrm flipH="1" flipV="1">
              <a:off x="5954293" y="2942301"/>
              <a:ext cx="335130" cy="472322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8173" name="Line 8173"/>
            <p:cNvCxnSpPr/>
            <p:nvPr/>
          </p:nvCxnSpPr>
          <p:spPr>
            <a:xfrm flipH="1" flipV="0">
              <a:off x="5706455" y="2942301"/>
              <a:ext cx="247838" cy="39443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174" name="Line 8174"/>
            <p:cNvCxnSpPr/>
            <p:nvPr/>
          </p:nvCxnSpPr>
          <p:spPr>
            <a:xfrm flipH="0" flipV="0">
              <a:off x="5706455" y="3336733"/>
              <a:ext cx="343544" cy="5837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175" name="Line 8175"/>
            <p:cNvCxnSpPr/>
            <p:nvPr/>
          </p:nvCxnSpPr>
          <p:spPr>
            <a:xfrm flipH="0" flipV="0">
              <a:off x="5706455" y="3336733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176" name="Line 8176"/>
            <p:cNvCxnSpPr/>
            <p:nvPr/>
          </p:nvCxnSpPr>
          <p:spPr>
            <a:xfrm flipH="1" flipV="0">
              <a:off x="5379752" y="3336733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177" name="Line 8177"/>
            <p:cNvCxnSpPr/>
            <p:nvPr/>
          </p:nvCxnSpPr>
          <p:spPr>
            <a:xfrm flipH="1" flipV="1">
              <a:off x="5504807" y="3052537"/>
              <a:ext cx="201648" cy="28419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178" name="Line 8178"/>
            <p:cNvCxnSpPr/>
            <p:nvPr/>
          </p:nvCxnSpPr>
          <p:spPr>
            <a:xfrm flipH="1" flipV="1">
              <a:off x="5509156" y="2804995"/>
              <a:ext cx="445137" cy="13730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179" name="Line 8179"/>
            <p:cNvCxnSpPr/>
            <p:nvPr/>
          </p:nvCxnSpPr>
          <p:spPr>
            <a:xfrm flipH="0" flipV="0">
              <a:off x="5509156" y="2804995"/>
              <a:ext cx="32534" cy="346945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180" name="Line 8180"/>
            <p:cNvCxnSpPr/>
            <p:nvPr/>
          </p:nvCxnSpPr>
          <p:spPr>
            <a:xfrm flipH="1" flipV="0">
              <a:off x="5182453" y="2804995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181" name="Line 8181"/>
            <p:cNvCxnSpPr/>
            <p:nvPr/>
          </p:nvCxnSpPr>
          <p:spPr>
            <a:xfrm flipH="1" flipV="1">
              <a:off x="5307508" y="2520798"/>
              <a:ext cx="201648" cy="28419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182" name="Line 8182"/>
            <p:cNvCxnSpPr/>
            <p:nvPr/>
          </p:nvCxnSpPr>
          <p:spPr>
            <a:xfrm flipH="0" flipV="1">
              <a:off x="5509156" y="2536662"/>
              <a:ext cx="222322" cy="2683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183" name="Line 8183"/>
            <p:cNvCxnSpPr/>
            <p:nvPr/>
          </p:nvCxnSpPr>
          <p:spPr>
            <a:xfrm flipH="0" flipV="1">
              <a:off x="5954293" y="2476794"/>
              <a:ext cx="17418" cy="46550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184" name="Line 8184"/>
            <p:cNvCxnSpPr/>
            <p:nvPr/>
          </p:nvCxnSpPr>
          <p:spPr>
            <a:xfrm flipH="1" flipV="0">
              <a:off x="5645009" y="2476794"/>
              <a:ext cx="326703" cy="12122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185" name="Line 8185"/>
            <p:cNvCxnSpPr/>
            <p:nvPr/>
          </p:nvCxnSpPr>
          <p:spPr>
            <a:xfrm flipH="1" flipV="1">
              <a:off x="5770063" y="2192598"/>
              <a:ext cx="201648" cy="28419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186" name="Line 8186"/>
            <p:cNvCxnSpPr/>
            <p:nvPr/>
          </p:nvCxnSpPr>
          <p:spPr>
            <a:xfrm flipH="0" flipV="1">
              <a:off x="5971711" y="2208462"/>
              <a:ext cx="222322" cy="2683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187" name="Line 8187"/>
            <p:cNvCxnSpPr/>
            <p:nvPr/>
          </p:nvCxnSpPr>
          <p:spPr>
            <a:xfrm flipH="0" flipV="0">
              <a:off x="5971711" y="2476794"/>
              <a:ext cx="316730" cy="14529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188" name="Line 8188"/>
            <p:cNvCxnSpPr/>
            <p:nvPr/>
          </p:nvCxnSpPr>
          <p:spPr>
            <a:xfrm flipH="0" flipV="1">
              <a:off x="5954293" y="2838644"/>
              <a:ext cx="454154" cy="10365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189" name="Line 8189"/>
            <p:cNvCxnSpPr/>
            <p:nvPr/>
          </p:nvCxnSpPr>
          <p:spPr>
            <a:xfrm flipH="1" flipV="1">
              <a:off x="6206799" y="2554448"/>
              <a:ext cx="201648" cy="28419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190" name="Line 8190"/>
            <p:cNvCxnSpPr/>
            <p:nvPr/>
          </p:nvCxnSpPr>
          <p:spPr>
            <a:xfrm flipH="0" flipV="1">
              <a:off x="6408447" y="2570311"/>
              <a:ext cx="222322" cy="268332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191" name="Line 8191"/>
            <p:cNvCxnSpPr/>
            <p:nvPr/>
          </p:nvCxnSpPr>
          <p:spPr>
            <a:xfrm flipH="0" flipV="0">
              <a:off x="6408447" y="2838644"/>
              <a:ext cx="316730" cy="14529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192" name="Line 8192"/>
            <p:cNvCxnSpPr/>
            <p:nvPr/>
          </p:nvCxnSpPr>
          <p:spPr>
            <a:xfrm flipH="1" flipV="0">
              <a:off x="6350076" y="2838644"/>
              <a:ext cx="58370" cy="343544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193" name="Line 8193"/>
            <p:cNvCxnSpPr/>
            <p:nvPr/>
          </p:nvCxnSpPr>
          <p:spPr>
            <a:xfrm flipH="0" flipV="1">
              <a:off x="6096060" y="2866081"/>
              <a:ext cx="448913" cy="562919"/>
            </a:xfrm>
            <a:prstGeom prst="line">
              <a:avLst/>
            </a:prstGeom>
            <a:ln w="1270">
              <a:solidFill>
                <a:srgbClr val="ff0000"/>
              </a:solidFill>
              <a:prstDash val="solid"/>
            </a:ln>
          </p:spPr>
        </p:cxnSp>
        <p:cxnSp>
          <p:nvCxnSpPr>
            <p:cNvPr id="8194" name="Line 8194"/>
            <p:cNvCxnSpPr/>
            <p:nvPr/>
          </p:nvCxnSpPr>
          <p:spPr>
            <a:xfrm flipH="1" flipV="1">
              <a:off x="5853112" y="2666760"/>
              <a:ext cx="691860" cy="199322"/>
            </a:xfrm>
            <a:prstGeom prst="line">
              <a:avLst/>
            </a:prstGeom>
            <a:ln w="1270">
              <a:solidFill>
                <a:srgbClr val="ff3300">
                  <a:alpha val="97222"/>
                </a:srgbClr>
              </a:solidFill>
              <a:prstDash val="solid"/>
            </a:ln>
          </p:spPr>
        </p:cxnSp>
        <p:cxnSp>
          <p:nvCxnSpPr>
            <p:cNvPr id="8195" name="Line 8195"/>
            <p:cNvCxnSpPr/>
            <p:nvPr/>
          </p:nvCxnSpPr>
          <p:spPr>
            <a:xfrm flipH="0" flipV="0">
              <a:off x="5853112" y="2666760"/>
              <a:ext cx="74971" cy="665390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8196" name="Line 8196"/>
            <p:cNvCxnSpPr/>
            <p:nvPr/>
          </p:nvCxnSpPr>
          <p:spPr>
            <a:xfrm flipH="0" flipV="1">
              <a:off x="5928084" y="3052010"/>
              <a:ext cx="506874" cy="280140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8197" name="Line 8197"/>
            <p:cNvCxnSpPr/>
            <p:nvPr/>
          </p:nvCxnSpPr>
          <p:spPr>
            <a:xfrm flipH="1" flipV="1">
              <a:off x="6070755" y="2761568"/>
              <a:ext cx="364203" cy="29044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198" name="Line 8198"/>
            <p:cNvCxnSpPr/>
            <p:nvPr/>
          </p:nvCxnSpPr>
          <p:spPr>
            <a:xfrm flipH="1" flipV="0">
              <a:off x="5974287" y="2761568"/>
              <a:ext cx="96468" cy="3348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199" name="Line 8199"/>
            <p:cNvCxnSpPr/>
            <p:nvPr/>
          </p:nvCxnSpPr>
          <p:spPr>
            <a:xfrm flipH="1" flipV="1">
              <a:off x="5722349" y="2755052"/>
              <a:ext cx="348406" cy="651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200" name="Line 8200"/>
            <p:cNvCxnSpPr/>
            <p:nvPr/>
          </p:nvCxnSpPr>
          <p:spPr>
            <a:xfrm flipH="1" flipV="1">
              <a:off x="5986875" y="2423347"/>
              <a:ext cx="83880" cy="3382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201" name="Line 8201"/>
            <p:cNvCxnSpPr/>
            <p:nvPr/>
          </p:nvCxnSpPr>
          <p:spPr>
            <a:xfrm flipH="0" flipV="1">
              <a:off x="6070755" y="2593008"/>
              <a:ext cx="304987" cy="16856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202" name="Line 8202"/>
            <p:cNvCxnSpPr/>
            <p:nvPr/>
          </p:nvCxnSpPr>
          <p:spPr>
            <a:xfrm flipH="0" flipV="1">
              <a:off x="6434958" y="2625045"/>
              <a:ext cx="186283" cy="426965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203" name="Line 8203"/>
            <p:cNvCxnSpPr/>
            <p:nvPr/>
          </p:nvCxnSpPr>
          <p:spPr>
            <a:xfrm flipH="1" flipV="1">
              <a:off x="6272834" y="2618529"/>
              <a:ext cx="348406" cy="651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204" name="Line 8204"/>
            <p:cNvCxnSpPr/>
            <p:nvPr/>
          </p:nvCxnSpPr>
          <p:spPr>
            <a:xfrm flipH="1" flipV="1">
              <a:off x="6537360" y="2286824"/>
              <a:ext cx="83880" cy="3382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205" name="Line 8205"/>
            <p:cNvCxnSpPr/>
            <p:nvPr/>
          </p:nvCxnSpPr>
          <p:spPr>
            <a:xfrm flipH="0" flipV="1">
              <a:off x="6621241" y="2456485"/>
              <a:ext cx="304987" cy="16856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206" name="Line 8206"/>
            <p:cNvCxnSpPr/>
            <p:nvPr/>
          </p:nvCxnSpPr>
          <p:spPr>
            <a:xfrm flipH="0" flipV="0">
              <a:off x="6621241" y="2625045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207" name="Line 8207"/>
            <p:cNvCxnSpPr/>
            <p:nvPr/>
          </p:nvCxnSpPr>
          <p:spPr>
            <a:xfrm flipH="0" flipV="0">
              <a:off x="6434958" y="3052010"/>
              <a:ext cx="460630" cy="6942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208" name="Line 8208"/>
            <p:cNvCxnSpPr/>
            <p:nvPr/>
          </p:nvCxnSpPr>
          <p:spPr>
            <a:xfrm flipH="1" flipV="1">
              <a:off x="6811708" y="2783218"/>
              <a:ext cx="83880" cy="3382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209" name="Line 8209"/>
            <p:cNvCxnSpPr/>
            <p:nvPr/>
          </p:nvCxnSpPr>
          <p:spPr>
            <a:xfrm flipH="0" flipV="1">
              <a:off x="6895588" y="2952879"/>
              <a:ext cx="304987" cy="16856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210" name="Line 8210"/>
            <p:cNvCxnSpPr/>
            <p:nvPr/>
          </p:nvCxnSpPr>
          <p:spPr>
            <a:xfrm flipH="0" flipV="0">
              <a:off x="6895588" y="3121439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211" name="Line 8211"/>
            <p:cNvCxnSpPr/>
            <p:nvPr/>
          </p:nvCxnSpPr>
          <p:spPr>
            <a:xfrm flipH="1" flipV="0">
              <a:off x="6715742" y="3121439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212" name="Line 8212"/>
            <p:cNvCxnSpPr/>
            <p:nvPr/>
          </p:nvCxnSpPr>
          <p:spPr>
            <a:xfrm flipH="0" flipV="0">
              <a:off x="6434958" y="3052010"/>
              <a:ext cx="52157" cy="46290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213" name="Line 8213"/>
            <p:cNvCxnSpPr/>
            <p:nvPr/>
          </p:nvCxnSpPr>
          <p:spPr>
            <a:xfrm flipH="0" flipV="1">
              <a:off x="6487115" y="3346354"/>
              <a:ext cx="304987" cy="16856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214" name="Line 8214"/>
            <p:cNvCxnSpPr/>
            <p:nvPr/>
          </p:nvCxnSpPr>
          <p:spPr>
            <a:xfrm flipH="0" flipV="0">
              <a:off x="6487115" y="3514914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215" name="Line 8215"/>
            <p:cNvCxnSpPr/>
            <p:nvPr/>
          </p:nvCxnSpPr>
          <p:spPr>
            <a:xfrm flipH="1" flipV="0">
              <a:off x="6307269" y="3514914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216" name="Line 8216"/>
            <p:cNvCxnSpPr/>
            <p:nvPr/>
          </p:nvCxnSpPr>
          <p:spPr>
            <a:xfrm flipH="1" flipV="1">
              <a:off x="6152266" y="3418446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217" name="Line 8217"/>
            <p:cNvCxnSpPr/>
            <p:nvPr/>
          </p:nvCxnSpPr>
          <p:spPr>
            <a:xfrm flipH="0" flipV="0">
              <a:off x="5928084" y="3332149"/>
              <a:ext cx="401783" cy="417098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8218" name="Line 8218"/>
            <p:cNvCxnSpPr/>
            <p:nvPr/>
          </p:nvCxnSpPr>
          <p:spPr>
            <a:xfrm flipH="0" flipV="1">
              <a:off x="6329866" y="3322282"/>
              <a:ext cx="186283" cy="426965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219" name="Line 8219"/>
            <p:cNvCxnSpPr/>
            <p:nvPr/>
          </p:nvCxnSpPr>
          <p:spPr>
            <a:xfrm flipH="1" flipV="1">
              <a:off x="6167743" y="3315766"/>
              <a:ext cx="348406" cy="651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220" name="Line 8220"/>
            <p:cNvCxnSpPr/>
            <p:nvPr/>
          </p:nvCxnSpPr>
          <p:spPr>
            <a:xfrm flipH="1" flipV="1">
              <a:off x="6432269" y="2984061"/>
              <a:ext cx="83880" cy="3382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221" name="Line 8221"/>
            <p:cNvCxnSpPr/>
            <p:nvPr/>
          </p:nvCxnSpPr>
          <p:spPr>
            <a:xfrm flipH="0" flipV="1">
              <a:off x="6516149" y="3153722"/>
              <a:ext cx="304987" cy="16856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222" name="Line 8222"/>
            <p:cNvCxnSpPr/>
            <p:nvPr/>
          </p:nvCxnSpPr>
          <p:spPr>
            <a:xfrm flipH="0" flipV="0">
              <a:off x="6516149" y="3322282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223" name="Line 8223"/>
            <p:cNvCxnSpPr/>
            <p:nvPr/>
          </p:nvCxnSpPr>
          <p:spPr>
            <a:xfrm flipH="0" flipV="0">
              <a:off x="6329866" y="3749247"/>
              <a:ext cx="460630" cy="6942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224" name="Line 8224"/>
            <p:cNvCxnSpPr/>
            <p:nvPr/>
          </p:nvCxnSpPr>
          <p:spPr>
            <a:xfrm flipH="1" flipV="1">
              <a:off x="6706616" y="3480455"/>
              <a:ext cx="83880" cy="3382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225" name="Line 8225"/>
            <p:cNvCxnSpPr/>
            <p:nvPr/>
          </p:nvCxnSpPr>
          <p:spPr>
            <a:xfrm flipH="0" flipV="1">
              <a:off x="6790496" y="3650116"/>
              <a:ext cx="304987" cy="16856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226" name="Line 8226"/>
            <p:cNvCxnSpPr/>
            <p:nvPr/>
          </p:nvCxnSpPr>
          <p:spPr>
            <a:xfrm flipH="0" flipV="0">
              <a:off x="6790496" y="3818676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227" name="Line 8227"/>
            <p:cNvCxnSpPr/>
            <p:nvPr/>
          </p:nvCxnSpPr>
          <p:spPr>
            <a:xfrm flipH="1" flipV="0">
              <a:off x="6610650" y="3818676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228" name="Line 8228"/>
            <p:cNvCxnSpPr/>
            <p:nvPr/>
          </p:nvCxnSpPr>
          <p:spPr>
            <a:xfrm flipH="0" flipV="0">
              <a:off x="6329866" y="3749247"/>
              <a:ext cx="52157" cy="46290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229" name="Line 8229"/>
            <p:cNvCxnSpPr/>
            <p:nvPr/>
          </p:nvCxnSpPr>
          <p:spPr>
            <a:xfrm flipH="0" flipV="1">
              <a:off x="6382023" y="4043591"/>
              <a:ext cx="304987" cy="16856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230" name="Line 8230"/>
            <p:cNvCxnSpPr/>
            <p:nvPr/>
          </p:nvCxnSpPr>
          <p:spPr>
            <a:xfrm flipH="0" flipV="0">
              <a:off x="6382023" y="4212151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231" name="Line 8231"/>
            <p:cNvCxnSpPr/>
            <p:nvPr/>
          </p:nvCxnSpPr>
          <p:spPr>
            <a:xfrm flipH="1" flipV="0">
              <a:off x="6202177" y="4212151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232" name="Line 8232"/>
            <p:cNvCxnSpPr/>
            <p:nvPr/>
          </p:nvCxnSpPr>
          <p:spPr>
            <a:xfrm flipH="1" flipV="1">
              <a:off x="6047175" y="4115683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233" name="Line 8233"/>
            <p:cNvCxnSpPr/>
            <p:nvPr/>
          </p:nvCxnSpPr>
          <p:spPr>
            <a:xfrm flipH="1" flipV="0">
              <a:off x="5896235" y="3749247"/>
              <a:ext cx="433632" cy="1701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234" name="Line 8234"/>
            <p:cNvCxnSpPr/>
            <p:nvPr/>
          </p:nvCxnSpPr>
          <p:spPr>
            <a:xfrm flipH="0" flipV="0">
              <a:off x="5896235" y="3919435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235" name="Line 8235"/>
            <p:cNvCxnSpPr/>
            <p:nvPr/>
          </p:nvCxnSpPr>
          <p:spPr>
            <a:xfrm flipH="1" flipV="0">
              <a:off x="5716389" y="3919435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236" name="Line 8236"/>
            <p:cNvCxnSpPr/>
            <p:nvPr/>
          </p:nvCxnSpPr>
          <p:spPr>
            <a:xfrm flipH="1" flipV="1">
              <a:off x="5561386" y="3822967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237" name="Line 8237"/>
            <p:cNvCxnSpPr/>
            <p:nvPr/>
          </p:nvCxnSpPr>
          <p:spPr>
            <a:xfrm flipH="0" flipV="1">
              <a:off x="5896235" y="3571029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238" name="Line 8238"/>
            <p:cNvCxnSpPr/>
            <p:nvPr/>
          </p:nvCxnSpPr>
          <p:spPr>
            <a:xfrm flipH="1" flipV="0">
              <a:off x="5629187" y="3332149"/>
              <a:ext cx="298896" cy="496045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8239" name="Line 8239"/>
            <p:cNvCxnSpPr/>
            <p:nvPr/>
          </p:nvCxnSpPr>
          <p:spPr>
            <a:xfrm flipH="0" flipV="0">
              <a:off x="5629187" y="3828195"/>
              <a:ext cx="460630" cy="6942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240" name="Line 8240"/>
            <p:cNvCxnSpPr/>
            <p:nvPr/>
          </p:nvCxnSpPr>
          <p:spPr>
            <a:xfrm flipH="1" flipV="1">
              <a:off x="6005937" y="3559402"/>
              <a:ext cx="83880" cy="3382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241" name="Line 8241"/>
            <p:cNvCxnSpPr/>
            <p:nvPr/>
          </p:nvCxnSpPr>
          <p:spPr>
            <a:xfrm flipH="0" flipV="1">
              <a:off x="6089817" y="3729063"/>
              <a:ext cx="304987" cy="16856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242" name="Line 8242"/>
            <p:cNvCxnSpPr/>
            <p:nvPr/>
          </p:nvCxnSpPr>
          <p:spPr>
            <a:xfrm flipH="0" flipV="0">
              <a:off x="6089817" y="3897623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243" name="Line 8243"/>
            <p:cNvCxnSpPr/>
            <p:nvPr/>
          </p:nvCxnSpPr>
          <p:spPr>
            <a:xfrm flipH="1" flipV="0">
              <a:off x="5909971" y="3897623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244" name="Line 8244"/>
            <p:cNvCxnSpPr/>
            <p:nvPr/>
          </p:nvCxnSpPr>
          <p:spPr>
            <a:xfrm flipH="0" flipV="0">
              <a:off x="5629187" y="3828195"/>
              <a:ext cx="52157" cy="46290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245" name="Line 8245"/>
            <p:cNvCxnSpPr/>
            <p:nvPr/>
          </p:nvCxnSpPr>
          <p:spPr>
            <a:xfrm flipH="0" flipV="1">
              <a:off x="5681344" y="4122538"/>
              <a:ext cx="304987" cy="16856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246" name="Line 8246"/>
            <p:cNvCxnSpPr/>
            <p:nvPr/>
          </p:nvCxnSpPr>
          <p:spPr>
            <a:xfrm flipH="0" flipV="0">
              <a:off x="5681344" y="4291098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247" name="Line 8247"/>
            <p:cNvCxnSpPr/>
            <p:nvPr/>
          </p:nvCxnSpPr>
          <p:spPr>
            <a:xfrm flipH="1" flipV="0">
              <a:off x="5501498" y="4291098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248" name="Line 8248"/>
            <p:cNvCxnSpPr/>
            <p:nvPr/>
          </p:nvCxnSpPr>
          <p:spPr>
            <a:xfrm flipH="1" flipV="1">
              <a:off x="5346496" y="4194630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249" name="Line 8249"/>
            <p:cNvCxnSpPr/>
            <p:nvPr/>
          </p:nvCxnSpPr>
          <p:spPr>
            <a:xfrm flipH="1" flipV="0">
              <a:off x="5195556" y="3828195"/>
              <a:ext cx="433632" cy="1701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250" name="Line 8250"/>
            <p:cNvCxnSpPr/>
            <p:nvPr/>
          </p:nvCxnSpPr>
          <p:spPr>
            <a:xfrm flipH="0" flipV="0">
              <a:off x="5195556" y="3998382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251" name="Line 8251"/>
            <p:cNvCxnSpPr/>
            <p:nvPr/>
          </p:nvCxnSpPr>
          <p:spPr>
            <a:xfrm flipH="1" flipV="0">
              <a:off x="5015710" y="3998382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252" name="Line 8252"/>
            <p:cNvCxnSpPr/>
            <p:nvPr/>
          </p:nvCxnSpPr>
          <p:spPr>
            <a:xfrm flipH="1" flipV="1">
              <a:off x="4860707" y="3901914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253" name="Line 8253"/>
            <p:cNvCxnSpPr/>
            <p:nvPr/>
          </p:nvCxnSpPr>
          <p:spPr>
            <a:xfrm flipH="0" flipV="1">
              <a:off x="5195556" y="3649976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254" name="Line 8254"/>
            <p:cNvCxnSpPr/>
            <p:nvPr/>
          </p:nvCxnSpPr>
          <p:spPr>
            <a:xfrm flipH="1" flipV="1">
              <a:off x="5352566" y="3453386"/>
              <a:ext cx="276621" cy="37480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255" name="Line 8255"/>
            <p:cNvCxnSpPr/>
            <p:nvPr/>
          </p:nvCxnSpPr>
          <p:spPr>
            <a:xfrm flipH="1" flipV="0">
              <a:off x="5172720" y="3453386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256" name="Line 8256"/>
            <p:cNvCxnSpPr/>
            <p:nvPr/>
          </p:nvCxnSpPr>
          <p:spPr>
            <a:xfrm flipH="1" flipV="1">
              <a:off x="5017718" y="3356918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257" name="Line 8257"/>
            <p:cNvCxnSpPr/>
            <p:nvPr/>
          </p:nvCxnSpPr>
          <p:spPr>
            <a:xfrm flipH="0" flipV="1">
              <a:off x="5352566" y="3104980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258" name="Line 8258"/>
            <p:cNvCxnSpPr/>
            <p:nvPr/>
          </p:nvCxnSpPr>
          <p:spPr>
            <a:xfrm flipH="0" flipV="1">
              <a:off x="5352566" y="3369506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259" name="Line 8259"/>
            <p:cNvCxnSpPr/>
            <p:nvPr/>
          </p:nvCxnSpPr>
          <p:spPr>
            <a:xfrm flipH="1" flipV="1">
              <a:off x="5371581" y="3171824"/>
              <a:ext cx="556503" cy="16032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8260" name="Line 8260"/>
            <p:cNvCxnSpPr/>
            <p:nvPr/>
          </p:nvCxnSpPr>
          <p:spPr>
            <a:xfrm flipH="0" flipV="0">
              <a:off x="5371581" y="3171824"/>
              <a:ext cx="52157" cy="46290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261" name="Line 8261"/>
            <p:cNvCxnSpPr/>
            <p:nvPr/>
          </p:nvCxnSpPr>
          <p:spPr>
            <a:xfrm flipH="0" flipV="1">
              <a:off x="5423738" y="3466167"/>
              <a:ext cx="304987" cy="16856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262" name="Line 8262"/>
            <p:cNvCxnSpPr/>
            <p:nvPr/>
          </p:nvCxnSpPr>
          <p:spPr>
            <a:xfrm flipH="0" flipV="0">
              <a:off x="5423738" y="3634728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263" name="Line 8263"/>
            <p:cNvCxnSpPr/>
            <p:nvPr/>
          </p:nvCxnSpPr>
          <p:spPr>
            <a:xfrm flipH="1" flipV="0">
              <a:off x="5243891" y="3634728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264" name="Line 8264"/>
            <p:cNvCxnSpPr/>
            <p:nvPr/>
          </p:nvCxnSpPr>
          <p:spPr>
            <a:xfrm flipH="1" flipV="1">
              <a:off x="5088889" y="3538260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265" name="Line 8265"/>
            <p:cNvCxnSpPr/>
            <p:nvPr/>
          </p:nvCxnSpPr>
          <p:spPr>
            <a:xfrm flipH="1" flipV="0">
              <a:off x="4937949" y="3171824"/>
              <a:ext cx="433632" cy="1701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266" name="Line 8266"/>
            <p:cNvCxnSpPr/>
            <p:nvPr/>
          </p:nvCxnSpPr>
          <p:spPr>
            <a:xfrm flipH="0" flipV="0">
              <a:off x="4937949" y="3342012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267" name="Line 8267"/>
            <p:cNvCxnSpPr/>
            <p:nvPr/>
          </p:nvCxnSpPr>
          <p:spPr>
            <a:xfrm flipH="1" flipV="0">
              <a:off x="4758103" y="3342012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268" name="Line 8268"/>
            <p:cNvCxnSpPr/>
            <p:nvPr/>
          </p:nvCxnSpPr>
          <p:spPr>
            <a:xfrm flipH="1" flipV="1">
              <a:off x="4603101" y="3245544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269" name="Line 8269"/>
            <p:cNvCxnSpPr/>
            <p:nvPr/>
          </p:nvCxnSpPr>
          <p:spPr>
            <a:xfrm flipH="0" flipV="1">
              <a:off x="4937949" y="2993605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270" name="Line 8270"/>
            <p:cNvCxnSpPr/>
            <p:nvPr/>
          </p:nvCxnSpPr>
          <p:spPr>
            <a:xfrm flipH="1" flipV="1">
              <a:off x="5094960" y="2797016"/>
              <a:ext cx="276621" cy="37480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271" name="Line 8271"/>
            <p:cNvCxnSpPr/>
            <p:nvPr/>
          </p:nvCxnSpPr>
          <p:spPr>
            <a:xfrm flipH="1" flipV="0">
              <a:off x="4915114" y="2797016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272" name="Line 8272"/>
            <p:cNvCxnSpPr/>
            <p:nvPr/>
          </p:nvCxnSpPr>
          <p:spPr>
            <a:xfrm flipH="1" flipV="1">
              <a:off x="4760112" y="2700548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273" name="Line 8273"/>
            <p:cNvCxnSpPr/>
            <p:nvPr/>
          </p:nvCxnSpPr>
          <p:spPr>
            <a:xfrm flipH="0" flipV="1">
              <a:off x="5094960" y="2448609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274" name="Line 8274"/>
            <p:cNvCxnSpPr/>
            <p:nvPr/>
          </p:nvCxnSpPr>
          <p:spPr>
            <a:xfrm flipH="0" flipV="1">
              <a:off x="5094960" y="2713135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275" name="Line 8275"/>
            <p:cNvCxnSpPr/>
            <p:nvPr/>
          </p:nvCxnSpPr>
          <p:spPr>
            <a:xfrm flipH="0" flipV="1">
              <a:off x="5371581" y="2807621"/>
              <a:ext cx="290442" cy="36420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276" name="Line 8276"/>
            <p:cNvCxnSpPr/>
            <p:nvPr/>
          </p:nvCxnSpPr>
          <p:spPr>
            <a:xfrm flipH="1" flipV="1">
              <a:off x="5327175" y="2711153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277" name="Line 8277"/>
            <p:cNvCxnSpPr/>
            <p:nvPr/>
          </p:nvCxnSpPr>
          <p:spPr>
            <a:xfrm flipH="0" flipV="1">
              <a:off x="5662023" y="2459215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278" name="Line 8278"/>
            <p:cNvCxnSpPr/>
            <p:nvPr/>
          </p:nvCxnSpPr>
          <p:spPr>
            <a:xfrm flipH="0" flipV="1">
              <a:off x="5662023" y="2723741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279" name="Line 8279"/>
            <p:cNvCxnSpPr/>
            <p:nvPr/>
          </p:nvCxnSpPr>
          <p:spPr>
            <a:xfrm flipH="0" flipV="0">
              <a:off x="5662023" y="2807621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280" name="Line 8280"/>
            <p:cNvCxnSpPr/>
            <p:nvPr/>
          </p:nvCxnSpPr>
          <p:spPr>
            <a:xfrm flipH="1" flipV="0">
              <a:off x="5229799" y="2666760"/>
              <a:ext cx="623313" cy="244632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8281" name="Line 8281"/>
            <p:cNvCxnSpPr/>
            <p:nvPr/>
          </p:nvCxnSpPr>
          <p:spPr>
            <a:xfrm flipH="0" flipV="0">
              <a:off x="5229799" y="2911392"/>
              <a:ext cx="401783" cy="417098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8282" name="Line 8282"/>
            <p:cNvCxnSpPr/>
            <p:nvPr/>
          </p:nvCxnSpPr>
          <p:spPr>
            <a:xfrm flipH="0" flipV="1">
              <a:off x="5631582" y="2901525"/>
              <a:ext cx="186283" cy="426965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283" name="Line 8283"/>
            <p:cNvCxnSpPr/>
            <p:nvPr/>
          </p:nvCxnSpPr>
          <p:spPr>
            <a:xfrm flipH="1" flipV="1">
              <a:off x="5469458" y="2895009"/>
              <a:ext cx="348406" cy="651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284" name="Line 8284"/>
            <p:cNvCxnSpPr/>
            <p:nvPr/>
          </p:nvCxnSpPr>
          <p:spPr>
            <a:xfrm flipH="1" flipV="1">
              <a:off x="5733984" y="2563304"/>
              <a:ext cx="83880" cy="3382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285" name="Line 8285"/>
            <p:cNvCxnSpPr/>
            <p:nvPr/>
          </p:nvCxnSpPr>
          <p:spPr>
            <a:xfrm flipH="0" flipV="1">
              <a:off x="5817865" y="2732965"/>
              <a:ext cx="304987" cy="16856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286" name="Line 8286"/>
            <p:cNvCxnSpPr/>
            <p:nvPr/>
          </p:nvCxnSpPr>
          <p:spPr>
            <a:xfrm flipH="0" flipV="0">
              <a:off x="5817865" y="2901525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287" name="Line 8287"/>
            <p:cNvCxnSpPr/>
            <p:nvPr/>
          </p:nvCxnSpPr>
          <p:spPr>
            <a:xfrm flipH="0" flipV="0">
              <a:off x="5631582" y="3328490"/>
              <a:ext cx="460630" cy="6942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288" name="Line 8288"/>
            <p:cNvCxnSpPr/>
            <p:nvPr/>
          </p:nvCxnSpPr>
          <p:spPr>
            <a:xfrm flipH="1" flipV="1">
              <a:off x="6008332" y="3059697"/>
              <a:ext cx="83880" cy="3382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289" name="Line 8289"/>
            <p:cNvCxnSpPr/>
            <p:nvPr/>
          </p:nvCxnSpPr>
          <p:spPr>
            <a:xfrm flipH="0" flipV="1">
              <a:off x="6092212" y="3229358"/>
              <a:ext cx="304987" cy="16856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290" name="Line 8290"/>
            <p:cNvCxnSpPr/>
            <p:nvPr/>
          </p:nvCxnSpPr>
          <p:spPr>
            <a:xfrm flipH="0" flipV="0">
              <a:off x="6092212" y="3397918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291" name="Line 8291"/>
            <p:cNvCxnSpPr/>
            <p:nvPr/>
          </p:nvCxnSpPr>
          <p:spPr>
            <a:xfrm flipH="1" flipV="0">
              <a:off x="5912366" y="3397918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292" name="Line 8292"/>
            <p:cNvCxnSpPr/>
            <p:nvPr/>
          </p:nvCxnSpPr>
          <p:spPr>
            <a:xfrm flipH="0" flipV="0">
              <a:off x="5631582" y="3328490"/>
              <a:ext cx="52157" cy="46290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293" name="Line 8293"/>
            <p:cNvCxnSpPr/>
            <p:nvPr/>
          </p:nvCxnSpPr>
          <p:spPr>
            <a:xfrm flipH="0" flipV="1">
              <a:off x="5683739" y="3622833"/>
              <a:ext cx="304987" cy="16856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294" name="Line 8294"/>
            <p:cNvCxnSpPr/>
            <p:nvPr/>
          </p:nvCxnSpPr>
          <p:spPr>
            <a:xfrm flipH="0" flipV="0">
              <a:off x="5683739" y="3791394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295" name="Line 8295"/>
            <p:cNvCxnSpPr/>
            <p:nvPr/>
          </p:nvCxnSpPr>
          <p:spPr>
            <a:xfrm flipH="1" flipV="0">
              <a:off x="5503892" y="3791394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296" name="Line 8296"/>
            <p:cNvCxnSpPr/>
            <p:nvPr/>
          </p:nvCxnSpPr>
          <p:spPr>
            <a:xfrm flipH="1" flipV="1">
              <a:off x="5348890" y="3694925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297" name="Line 8297"/>
            <p:cNvCxnSpPr/>
            <p:nvPr/>
          </p:nvCxnSpPr>
          <p:spPr>
            <a:xfrm flipH="1" flipV="0">
              <a:off x="5197950" y="3328490"/>
              <a:ext cx="433632" cy="1701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298" name="Line 8298"/>
            <p:cNvCxnSpPr/>
            <p:nvPr/>
          </p:nvCxnSpPr>
          <p:spPr>
            <a:xfrm flipH="0" flipV="0">
              <a:off x="5197950" y="3498678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299" name="Line 8299"/>
            <p:cNvCxnSpPr/>
            <p:nvPr/>
          </p:nvCxnSpPr>
          <p:spPr>
            <a:xfrm flipH="1" flipV="0">
              <a:off x="5018104" y="3498678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300" name="Line 8300"/>
            <p:cNvCxnSpPr/>
            <p:nvPr/>
          </p:nvCxnSpPr>
          <p:spPr>
            <a:xfrm flipH="1" flipV="1">
              <a:off x="4863102" y="3402209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301" name="Line 8301"/>
            <p:cNvCxnSpPr/>
            <p:nvPr/>
          </p:nvCxnSpPr>
          <p:spPr>
            <a:xfrm flipH="0" flipV="1">
              <a:off x="5197950" y="3150271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302" name="Line 8302"/>
            <p:cNvCxnSpPr/>
            <p:nvPr/>
          </p:nvCxnSpPr>
          <p:spPr>
            <a:xfrm flipH="1" flipV="0">
              <a:off x="4930903" y="2911392"/>
              <a:ext cx="298896" cy="496045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8303" name="Line 8303"/>
            <p:cNvCxnSpPr/>
            <p:nvPr/>
          </p:nvCxnSpPr>
          <p:spPr>
            <a:xfrm flipH="0" flipV="0">
              <a:off x="4930903" y="3407437"/>
              <a:ext cx="460630" cy="6942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304" name="Line 8304"/>
            <p:cNvCxnSpPr/>
            <p:nvPr/>
          </p:nvCxnSpPr>
          <p:spPr>
            <a:xfrm flipH="1" flipV="1">
              <a:off x="5307653" y="3138645"/>
              <a:ext cx="83880" cy="3382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305" name="Line 8305"/>
            <p:cNvCxnSpPr/>
            <p:nvPr/>
          </p:nvCxnSpPr>
          <p:spPr>
            <a:xfrm flipH="0" flipV="1">
              <a:off x="5391533" y="3308306"/>
              <a:ext cx="304987" cy="16856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306" name="Line 8306"/>
            <p:cNvCxnSpPr/>
            <p:nvPr/>
          </p:nvCxnSpPr>
          <p:spPr>
            <a:xfrm flipH="0" flipV="0">
              <a:off x="5391533" y="3476866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307" name="Line 8307"/>
            <p:cNvCxnSpPr/>
            <p:nvPr/>
          </p:nvCxnSpPr>
          <p:spPr>
            <a:xfrm flipH="1" flipV="0">
              <a:off x="5211687" y="3476866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308" name="Line 8308"/>
            <p:cNvCxnSpPr/>
            <p:nvPr/>
          </p:nvCxnSpPr>
          <p:spPr>
            <a:xfrm flipH="0" flipV="0">
              <a:off x="4930903" y="3407437"/>
              <a:ext cx="52157" cy="46290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309" name="Line 8309"/>
            <p:cNvCxnSpPr/>
            <p:nvPr/>
          </p:nvCxnSpPr>
          <p:spPr>
            <a:xfrm flipH="0" flipV="1">
              <a:off x="4983060" y="3701781"/>
              <a:ext cx="304987" cy="16856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310" name="Line 8310"/>
            <p:cNvCxnSpPr/>
            <p:nvPr/>
          </p:nvCxnSpPr>
          <p:spPr>
            <a:xfrm flipH="0" flipV="0">
              <a:off x="4983060" y="3870341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311" name="Line 8311"/>
            <p:cNvCxnSpPr/>
            <p:nvPr/>
          </p:nvCxnSpPr>
          <p:spPr>
            <a:xfrm flipH="1" flipV="0">
              <a:off x="4803213" y="3870341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312" name="Line 8312"/>
            <p:cNvCxnSpPr/>
            <p:nvPr/>
          </p:nvCxnSpPr>
          <p:spPr>
            <a:xfrm flipH="1" flipV="1">
              <a:off x="4648211" y="3773873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313" name="Line 8313"/>
            <p:cNvCxnSpPr/>
            <p:nvPr/>
          </p:nvCxnSpPr>
          <p:spPr>
            <a:xfrm flipH="1" flipV="0">
              <a:off x="4497271" y="3407437"/>
              <a:ext cx="433632" cy="1701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314" name="Line 8314"/>
            <p:cNvCxnSpPr/>
            <p:nvPr/>
          </p:nvCxnSpPr>
          <p:spPr>
            <a:xfrm flipH="0" flipV="0">
              <a:off x="4497271" y="3577625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315" name="Line 8315"/>
            <p:cNvCxnSpPr/>
            <p:nvPr/>
          </p:nvCxnSpPr>
          <p:spPr>
            <a:xfrm flipH="1" flipV="0">
              <a:off x="4317425" y="3577625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316" name="Line 8316"/>
            <p:cNvCxnSpPr/>
            <p:nvPr/>
          </p:nvCxnSpPr>
          <p:spPr>
            <a:xfrm flipH="1" flipV="1">
              <a:off x="4162423" y="3481157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317" name="Line 8317"/>
            <p:cNvCxnSpPr/>
            <p:nvPr/>
          </p:nvCxnSpPr>
          <p:spPr>
            <a:xfrm flipH="0" flipV="1">
              <a:off x="4497271" y="3229219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318" name="Line 8318"/>
            <p:cNvCxnSpPr/>
            <p:nvPr/>
          </p:nvCxnSpPr>
          <p:spPr>
            <a:xfrm flipH="1" flipV="1">
              <a:off x="4654282" y="3032629"/>
              <a:ext cx="276621" cy="37480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319" name="Line 8319"/>
            <p:cNvCxnSpPr/>
            <p:nvPr/>
          </p:nvCxnSpPr>
          <p:spPr>
            <a:xfrm flipH="1" flipV="0">
              <a:off x="4474436" y="3032629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320" name="Line 8320"/>
            <p:cNvCxnSpPr/>
            <p:nvPr/>
          </p:nvCxnSpPr>
          <p:spPr>
            <a:xfrm flipH="1" flipV="1">
              <a:off x="4319434" y="2936161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321" name="Line 8321"/>
            <p:cNvCxnSpPr/>
            <p:nvPr/>
          </p:nvCxnSpPr>
          <p:spPr>
            <a:xfrm flipH="0" flipV="1">
              <a:off x="4654282" y="2684223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322" name="Line 8322"/>
            <p:cNvCxnSpPr/>
            <p:nvPr/>
          </p:nvCxnSpPr>
          <p:spPr>
            <a:xfrm flipH="0" flipV="1">
              <a:off x="4654282" y="2948749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323" name="Line 8323"/>
            <p:cNvCxnSpPr/>
            <p:nvPr/>
          </p:nvCxnSpPr>
          <p:spPr>
            <a:xfrm flipH="1" flipV="1">
              <a:off x="4673296" y="2751066"/>
              <a:ext cx="556503" cy="16032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8324" name="Line 8324"/>
            <p:cNvCxnSpPr/>
            <p:nvPr/>
          </p:nvCxnSpPr>
          <p:spPr>
            <a:xfrm flipH="0" flipV="0">
              <a:off x="4673296" y="2751066"/>
              <a:ext cx="52157" cy="46290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325" name="Line 8325"/>
            <p:cNvCxnSpPr/>
            <p:nvPr/>
          </p:nvCxnSpPr>
          <p:spPr>
            <a:xfrm flipH="0" flipV="1">
              <a:off x="4725453" y="3045410"/>
              <a:ext cx="304987" cy="16856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326" name="Line 8326"/>
            <p:cNvCxnSpPr/>
            <p:nvPr/>
          </p:nvCxnSpPr>
          <p:spPr>
            <a:xfrm flipH="0" flipV="0">
              <a:off x="4725453" y="3213970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327" name="Line 8327"/>
            <p:cNvCxnSpPr/>
            <p:nvPr/>
          </p:nvCxnSpPr>
          <p:spPr>
            <a:xfrm flipH="1" flipV="0">
              <a:off x="4545607" y="3213970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328" name="Line 8328"/>
            <p:cNvCxnSpPr/>
            <p:nvPr/>
          </p:nvCxnSpPr>
          <p:spPr>
            <a:xfrm flipH="1" flipV="1">
              <a:off x="4390605" y="3117502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329" name="Line 8329"/>
            <p:cNvCxnSpPr/>
            <p:nvPr/>
          </p:nvCxnSpPr>
          <p:spPr>
            <a:xfrm flipH="1" flipV="0">
              <a:off x="4239665" y="2751066"/>
              <a:ext cx="433632" cy="1701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330" name="Line 8330"/>
            <p:cNvCxnSpPr/>
            <p:nvPr/>
          </p:nvCxnSpPr>
          <p:spPr>
            <a:xfrm flipH="0" flipV="0">
              <a:off x="4239665" y="2921254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331" name="Line 8331"/>
            <p:cNvCxnSpPr/>
            <p:nvPr/>
          </p:nvCxnSpPr>
          <p:spPr>
            <a:xfrm flipH="1" flipV="0">
              <a:off x="4059819" y="2921254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332" name="Line 8332"/>
            <p:cNvCxnSpPr/>
            <p:nvPr/>
          </p:nvCxnSpPr>
          <p:spPr>
            <a:xfrm flipH="1" flipV="1">
              <a:off x="3904816" y="2824786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333" name="Line 8333"/>
            <p:cNvCxnSpPr/>
            <p:nvPr/>
          </p:nvCxnSpPr>
          <p:spPr>
            <a:xfrm flipH="0" flipV="1">
              <a:off x="4239665" y="2572848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334" name="Line 8334"/>
            <p:cNvCxnSpPr/>
            <p:nvPr/>
          </p:nvCxnSpPr>
          <p:spPr>
            <a:xfrm flipH="1" flipV="1">
              <a:off x="4396675" y="2376258"/>
              <a:ext cx="276621" cy="37480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335" name="Line 8335"/>
            <p:cNvCxnSpPr/>
            <p:nvPr/>
          </p:nvCxnSpPr>
          <p:spPr>
            <a:xfrm flipH="1" flipV="0">
              <a:off x="4216829" y="2376258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336" name="Line 8336"/>
            <p:cNvCxnSpPr/>
            <p:nvPr/>
          </p:nvCxnSpPr>
          <p:spPr>
            <a:xfrm flipH="1" flipV="1">
              <a:off x="4061827" y="2279790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337" name="Line 8337"/>
            <p:cNvCxnSpPr/>
            <p:nvPr/>
          </p:nvCxnSpPr>
          <p:spPr>
            <a:xfrm flipH="0" flipV="1">
              <a:off x="4396675" y="2027852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338" name="Line 8338"/>
            <p:cNvCxnSpPr/>
            <p:nvPr/>
          </p:nvCxnSpPr>
          <p:spPr>
            <a:xfrm flipH="0" flipV="1">
              <a:off x="4396675" y="2292378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339" name="Line 8339"/>
            <p:cNvCxnSpPr/>
            <p:nvPr/>
          </p:nvCxnSpPr>
          <p:spPr>
            <a:xfrm flipH="0" flipV="1">
              <a:off x="4673296" y="2386864"/>
              <a:ext cx="290442" cy="36420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340" name="Line 8340"/>
            <p:cNvCxnSpPr/>
            <p:nvPr/>
          </p:nvCxnSpPr>
          <p:spPr>
            <a:xfrm flipH="1" flipV="1">
              <a:off x="4628890" y="2290395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341" name="Line 8341"/>
            <p:cNvCxnSpPr/>
            <p:nvPr/>
          </p:nvCxnSpPr>
          <p:spPr>
            <a:xfrm flipH="0" flipV="1">
              <a:off x="4963738" y="2038457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342" name="Line 8342"/>
            <p:cNvCxnSpPr/>
            <p:nvPr/>
          </p:nvCxnSpPr>
          <p:spPr>
            <a:xfrm flipH="0" flipV="1">
              <a:off x="4963738" y="2302983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343" name="Line 8343"/>
            <p:cNvCxnSpPr/>
            <p:nvPr/>
          </p:nvCxnSpPr>
          <p:spPr>
            <a:xfrm flipH="0" flipV="0">
              <a:off x="4963738" y="2386864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344" name="Line 8344"/>
            <p:cNvCxnSpPr/>
            <p:nvPr/>
          </p:nvCxnSpPr>
          <p:spPr>
            <a:xfrm flipH="0" flipV="1">
              <a:off x="5229799" y="2332356"/>
              <a:ext cx="10829" cy="57903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8345" name="Line 8345"/>
            <p:cNvCxnSpPr/>
            <p:nvPr/>
          </p:nvCxnSpPr>
          <p:spPr>
            <a:xfrm flipH="1" flipV="0">
              <a:off x="4806997" y="2332356"/>
              <a:ext cx="433632" cy="1701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346" name="Line 8346"/>
            <p:cNvCxnSpPr/>
            <p:nvPr/>
          </p:nvCxnSpPr>
          <p:spPr>
            <a:xfrm flipH="0" flipV="0">
              <a:off x="4806997" y="2502544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347" name="Line 8347"/>
            <p:cNvCxnSpPr/>
            <p:nvPr/>
          </p:nvCxnSpPr>
          <p:spPr>
            <a:xfrm flipH="1" flipV="0">
              <a:off x="4627151" y="2502544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348" name="Line 8348"/>
            <p:cNvCxnSpPr/>
            <p:nvPr/>
          </p:nvCxnSpPr>
          <p:spPr>
            <a:xfrm flipH="1" flipV="1">
              <a:off x="4472148" y="2406076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349" name="Line 8349"/>
            <p:cNvCxnSpPr/>
            <p:nvPr/>
          </p:nvCxnSpPr>
          <p:spPr>
            <a:xfrm flipH="0" flipV="1">
              <a:off x="4806997" y="2154138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350" name="Line 8350"/>
            <p:cNvCxnSpPr/>
            <p:nvPr/>
          </p:nvCxnSpPr>
          <p:spPr>
            <a:xfrm flipH="1" flipV="1">
              <a:off x="4964007" y="1957548"/>
              <a:ext cx="276621" cy="37480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351" name="Line 8351"/>
            <p:cNvCxnSpPr/>
            <p:nvPr/>
          </p:nvCxnSpPr>
          <p:spPr>
            <a:xfrm flipH="1" flipV="0">
              <a:off x="4784161" y="1957548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352" name="Line 8352"/>
            <p:cNvCxnSpPr/>
            <p:nvPr/>
          </p:nvCxnSpPr>
          <p:spPr>
            <a:xfrm flipH="1" flipV="1">
              <a:off x="4629159" y="1861080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353" name="Line 8353"/>
            <p:cNvCxnSpPr/>
            <p:nvPr/>
          </p:nvCxnSpPr>
          <p:spPr>
            <a:xfrm flipH="0" flipV="1">
              <a:off x="4964007" y="1609142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354" name="Line 8354"/>
            <p:cNvCxnSpPr/>
            <p:nvPr/>
          </p:nvCxnSpPr>
          <p:spPr>
            <a:xfrm flipH="0" flipV="1">
              <a:off x="4964007" y="1873668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355" name="Line 8355"/>
            <p:cNvCxnSpPr/>
            <p:nvPr/>
          </p:nvCxnSpPr>
          <p:spPr>
            <a:xfrm flipH="0" flipV="1">
              <a:off x="5240628" y="1968153"/>
              <a:ext cx="290442" cy="36420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356" name="Line 8356"/>
            <p:cNvCxnSpPr/>
            <p:nvPr/>
          </p:nvCxnSpPr>
          <p:spPr>
            <a:xfrm flipH="1" flipV="1">
              <a:off x="5196222" y="1871685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357" name="Line 8357"/>
            <p:cNvCxnSpPr/>
            <p:nvPr/>
          </p:nvCxnSpPr>
          <p:spPr>
            <a:xfrm flipH="0" flipV="1">
              <a:off x="5531070" y="1619747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358" name="Line 8358"/>
            <p:cNvCxnSpPr/>
            <p:nvPr/>
          </p:nvCxnSpPr>
          <p:spPr>
            <a:xfrm flipH="0" flipV="1">
              <a:off x="5531070" y="1884273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359" name="Line 8359"/>
            <p:cNvCxnSpPr/>
            <p:nvPr/>
          </p:nvCxnSpPr>
          <p:spPr>
            <a:xfrm flipH="0" flipV="0">
              <a:off x="5531070" y="1968153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360" name="Line 8360"/>
            <p:cNvCxnSpPr/>
            <p:nvPr/>
          </p:nvCxnSpPr>
          <p:spPr>
            <a:xfrm flipH="0" flipV="0">
              <a:off x="5240628" y="2332356"/>
              <a:ext cx="426965" cy="18628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361" name="Line 8361"/>
            <p:cNvCxnSpPr/>
            <p:nvPr/>
          </p:nvCxnSpPr>
          <p:spPr>
            <a:xfrm flipH="0" flipV="1">
              <a:off x="5667593" y="2170233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362" name="Line 8362"/>
            <p:cNvCxnSpPr/>
            <p:nvPr/>
          </p:nvCxnSpPr>
          <p:spPr>
            <a:xfrm flipH="0" flipV="1">
              <a:off x="5667593" y="2434759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363" name="Line 8363"/>
            <p:cNvCxnSpPr/>
            <p:nvPr/>
          </p:nvCxnSpPr>
          <p:spPr>
            <a:xfrm flipH="0" flipV="0">
              <a:off x="5667593" y="2518639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364" name="Line 8364"/>
            <p:cNvCxnSpPr/>
            <p:nvPr/>
          </p:nvCxnSpPr>
          <p:spPr>
            <a:xfrm flipH="1" flipV="0">
              <a:off x="5416625" y="2518639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365" name="Line 8365"/>
            <p:cNvCxnSpPr/>
            <p:nvPr/>
          </p:nvCxnSpPr>
          <p:spPr>
            <a:xfrm flipH="1" flipV="1">
              <a:off x="5455490" y="2128001"/>
              <a:ext cx="397622" cy="538759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8366" name="Line 8366"/>
            <p:cNvCxnSpPr/>
            <p:nvPr/>
          </p:nvCxnSpPr>
          <p:spPr>
            <a:xfrm flipH="1" flipV="0">
              <a:off x="5156594" y="2128001"/>
              <a:ext cx="298896" cy="496045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8367" name="Line 8367"/>
            <p:cNvCxnSpPr/>
            <p:nvPr/>
          </p:nvCxnSpPr>
          <p:spPr>
            <a:xfrm flipH="0" flipV="0">
              <a:off x="5156594" y="2624046"/>
              <a:ext cx="460630" cy="6942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368" name="Line 8368"/>
            <p:cNvCxnSpPr/>
            <p:nvPr/>
          </p:nvCxnSpPr>
          <p:spPr>
            <a:xfrm flipH="1" flipV="1">
              <a:off x="5533344" y="2355254"/>
              <a:ext cx="83880" cy="3382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369" name="Line 8369"/>
            <p:cNvCxnSpPr/>
            <p:nvPr/>
          </p:nvCxnSpPr>
          <p:spPr>
            <a:xfrm flipH="0" flipV="1">
              <a:off x="5617224" y="2524915"/>
              <a:ext cx="304987" cy="16856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370" name="Line 8370"/>
            <p:cNvCxnSpPr/>
            <p:nvPr/>
          </p:nvCxnSpPr>
          <p:spPr>
            <a:xfrm flipH="0" flipV="0">
              <a:off x="5617224" y="2693475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371" name="Line 8371"/>
            <p:cNvCxnSpPr/>
            <p:nvPr/>
          </p:nvCxnSpPr>
          <p:spPr>
            <a:xfrm flipH="1" flipV="0">
              <a:off x="5437378" y="2693475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372" name="Line 8372"/>
            <p:cNvCxnSpPr/>
            <p:nvPr/>
          </p:nvCxnSpPr>
          <p:spPr>
            <a:xfrm flipH="0" flipV="0">
              <a:off x="5156594" y="2624046"/>
              <a:ext cx="52157" cy="46290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373" name="Line 8373"/>
            <p:cNvCxnSpPr/>
            <p:nvPr/>
          </p:nvCxnSpPr>
          <p:spPr>
            <a:xfrm flipH="0" flipV="1">
              <a:off x="5208751" y="2918390"/>
              <a:ext cx="304987" cy="16856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374" name="Line 8374"/>
            <p:cNvCxnSpPr/>
            <p:nvPr/>
          </p:nvCxnSpPr>
          <p:spPr>
            <a:xfrm flipH="0" flipV="0">
              <a:off x="5208751" y="3086950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375" name="Line 8375"/>
            <p:cNvCxnSpPr/>
            <p:nvPr/>
          </p:nvCxnSpPr>
          <p:spPr>
            <a:xfrm flipH="1" flipV="0">
              <a:off x="5028905" y="3086950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376" name="Line 8376"/>
            <p:cNvCxnSpPr/>
            <p:nvPr/>
          </p:nvCxnSpPr>
          <p:spPr>
            <a:xfrm flipH="1" flipV="1">
              <a:off x="4873902" y="2990482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377" name="Line 8377"/>
            <p:cNvCxnSpPr/>
            <p:nvPr/>
          </p:nvCxnSpPr>
          <p:spPr>
            <a:xfrm flipH="1" flipV="0">
              <a:off x="4722962" y="2624046"/>
              <a:ext cx="433632" cy="1701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378" name="Line 8378"/>
            <p:cNvCxnSpPr/>
            <p:nvPr/>
          </p:nvCxnSpPr>
          <p:spPr>
            <a:xfrm flipH="0" flipV="0">
              <a:off x="4722962" y="2794234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379" name="Line 8379"/>
            <p:cNvCxnSpPr/>
            <p:nvPr/>
          </p:nvCxnSpPr>
          <p:spPr>
            <a:xfrm flipH="1" flipV="0">
              <a:off x="4543116" y="2794234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380" name="Line 8380"/>
            <p:cNvCxnSpPr/>
            <p:nvPr/>
          </p:nvCxnSpPr>
          <p:spPr>
            <a:xfrm flipH="1" flipV="1">
              <a:off x="4388114" y="2697766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381" name="Line 8381"/>
            <p:cNvCxnSpPr/>
            <p:nvPr/>
          </p:nvCxnSpPr>
          <p:spPr>
            <a:xfrm flipH="0" flipV="1">
              <a:off x="4722962" y="2445828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382" name="Line 8382"/>
            <p:cNvCxnSpPr/>
            <p:nvPr/>
          </p:nvCxnSpPr>
          <p:spPr>
            <a:xfrm flipH="1" flipV="1">
              <a:off x="4879973" y="2249238"/>
              <a:ext cx="276621" cy="37480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383" name="Line 8383"/>
            <p:cNvCxnSpPr/>
            <p:nvPr/>
          </p:nvCxnSpPr>
          <p:spPr>
            <a:xfrm flipH="1" flipV="0">
              <a:off x="4700127" y="2249238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384" name="Line 8384"/>
            <p:cNvCxnSpPr/>
            <p:nvPr/>
          </p:nvCxnSpPr>
          <p:spPr>
            <a:xfrm flipH="1" flipV="1">
              <a:off x="4545125" y="2152770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385" name="Line 8385"/>
            <p:cNvCxnSpPr/>
            <p:nvPr/>
          </p:nvCxnSpPr>
          <p:spPr>
            <a:xfrm flipH="0" flipV="1">
              <a:off x="4879973" y="1900832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386" name="Line 8386"/>
            <p:cNvCxnSpPr/>
            <p:nvPr/>
          </p:nvCxnSpPr>
          <p:spPr>
            <a:xfrm flipH="0" flipV="1">
              <a:off x="4879973" y="2165358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387" name="Line 8387"/>
            <p:cNvCxnSpPr/>
            <p:nvPr/>
          </p:nvCxnSpPr>
          <p:spPr>
            <a:xfrm flipH="1" flipV="1">
              <a:off x="4898987" y="1967675"/>
              <a:ext cx="556503" cy="16032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8388" name="Line 8388"/>
            <p:cNvCxnSpPr/>
            <p:nvPr/>
          </p:nvCxnSpPr>
          <p:spPr>
            <a:xfrm flipH="0" flipV="0">
              <a:off x="4898987" y="1967675"/>
              <a:ext cx="52157" cy="46290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389" name="Line 8389"/>
            <p:cNvCxnSpPr/>
            <p:nvPr/>
          </p:nvCxnSpPr>
          <p:spPr>
            <a:xfrm flipH="0" flipV="1">
              <a:off x="4951144" y="2262019"/>
              <a:ext cx="304987" cy="16856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390" name="Line 8390"/>
            <p:cNvCxnSpPr/>
            <p:nvPr/>
          </p:nvCxnSpPr>
          <p:spPr>
            <a:xfrm flipH="0" flipV="0">
              <a:off x="4951144" y="2430579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391" name="Line 8391"/>
            <p:cNvCxnSpPr/>
            <p:nvPr/>
          </p:nvCxnSpPr>
          <p:spPr>
            <a:xfrm flipH="1" flipV="0">
              <a:off x="4771298" y="2430579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392" name="Line 8392"/>
            <p:cNvCxnSpPr/>
            <p:nvPr/>
          </p:nvCxnSpPr>
          <p:spPr>
            <a:xfrm flipH="1" flipV="1">
              <a:off x="4616296" y="2334111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393" name="Line 8393"/>
            <p:cNvCxnSpPr/>
            <p:nvPr/>
          </p:nvCxnSpPr>
          <p:spPr>
            <a:xfrm flipH="1" flipV="0">
              <a:off x="4465356" y="1967675"/>
              <a:ext cx="433632" cy="1701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394" name="Line 8394"/>
            <p:cNvCxnSpPr/>
            <p:nvPr/>
          </p:nvCxnSpPr>
          <p:spPr>
            <a:xfrm flipH="0" flipV="0">
              <a:off x="4465356" y="2137863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395" name="Line 8395"/>
            <p:cNvCxnSpPr/>
            <p:nvPr/>
          </p:nvCxnSpPr>
          <p:spPr>
            <a:xfrm flipH="1" flipV="0">
              <a:off x="4285510" y="2137863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396" name="Line 8396"/>
            <p:cNvCxnSpPr/>
            <p:nvPr/>
          </p:nvCxnSpPr>
          <p:spPr>
            <a:xfrm flipH="1" flipV="1">
              <a:off x="4130508" y="2041395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397" name="Line 8397"/>
            <p:cNvCxnSpPr/>
            <p:nvPr/>
          </p:nvCxnSpPr>
          <p:spPr>
            <a:xfrm flipH="0" flipV="1">
              <a:off x="4465356" y="1789457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398" name="Line 8398"/>
            <p:cNvCxnSpPr/>
            <p:nvPr/>
          </p:nvCxnSpPr>
          <p:spPr>
            <a:xfrm flipH="1" flipV="1">
              <a:off x="4622366" y="1592867"/>
              <a:ext cx="276621" cy="37480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399" name="Line 8399"/>
            <p:cNvCxnSpPr/>
            <p:nvPr/>
          </p:nvCxnSpPr>
          <p:spPr>
            <a:xfrm flipH="1" flipV="0">
              <a:off x="4442520" y="1592867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400" name="Line 8400"/>
            <p:cNvCxnSpPr/>
            <p:nvPr/>
          </p:nvCxnSpPr>
          <p:spPr>
            <a:xfrm flipH="1" flipV="1">
              <a:off x="4287518" y="1496399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401" name="Line 8401"/>
            <p:cNvCxnSpPr/>
            <p:nvPr/>
          </p:nvCxnSpPr>
          <p:spPr>
            <a:xfrm flipH="0" flipV="1">
              <a:off x="4622366" y="1244461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402" name="Line 8402"/>
            <p:cNvCxnSpPr/>
            <p:nvPr/>
          </p:nvCxnSpPr>
          <p:spPr>
            <a:xfrm flipH="0" flipV="1">
              <a:off x="4622366" y="1508987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403" name="Line 8403"/>
            <p:cNvCxnSpPr/>
            <p:nvPr/>
          </p:nvCxnSpPr>
          <p:spPr>
            <a:xfrm flipH="0" flipV="1">
              <a:off x="4898987" y="1603473"/>
              <a:ext cx="290442" cy="36420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404" name="Line 8404"/>
            <p:cNvCxnSpPr/>
            <p:nvPr/>
          </p:nvCxnSpPr>
          <p:spPr>
            <a:xfrm flipH="1" flipV="1">
              <a:off x="4854581" y="1507004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405" name="Line 8405"/>
            <p:cNvCxnSpPr/>
            <p:nvPr/>
          </p:nvCxnSpPr>
          <p:spPr>
            <a:xfrm flipH="0" flipV="1">
              <a:off x="5189429" y="1255066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406" name="Line 8406"/>
            <p:cNvCxnSpPr/>
            <p:nvPr/>
          </p:nvCxnSpPr>
          <p:spPr>
            <a:xfrm flipH="0" flipV="1">
              <a:off x="5189429" y="1519592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407" name="Line 8407"/>
            <p:cNvCxnSpPr/>
            <p:nvPr/>
          </p:nvCxnSpPr>
          <p:spPr>
            <a:xfrm flipH="0" flipV="0">
              <a:off x="5189429" y="1603473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408" name="Line 8408"/>
            <p:cNvCxnSpPr/>
            <p:nvPr/>
          </p:nvCxnSpPr>
          <p:spPr>
            <a:xfrm flipH="0" flipV="1">
              <a:off x="5455490" y="1548965"/>
              <a:ext cx="10829" cy="57903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8409" name="Line 8409"/>
            <p:cNvCxnSpPr/>
            <p:nvPr/>
          </p:nvCxnSpPr>
          <p:spPr>
            <a:xfrm flipH="1" flipV="0">
              <a:off x="5032688" y="1548965"/>
              <a:ext cx="433632" cy="1701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410" name="Line 8410"/>
            <p:cNvCxnSpPr/>
            <p:nvPr/>
          </p:nvCxnSpPr>
          <p:spPr>
            <a:xfrm flipH="0" flipV="0">
              <a:off x="5032688" y="1719153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411" name="Line 8411"/>
            <p:cNvCxnSpPr/>
            <p:nvPr/>
          </p:nvCxnSpPr>
          <p:spPr>
            <a:xfrm flipH="1" flipV="0">
              <a:off x="4852842" y="1719153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412" name="Line 8412"/>
            <p:cNvCxnSpPr/>
            <p:nvPr/>
          </p:nvCxnSpPr>
          <p:spPr>
            <a:xfrm flipH="1" flipV="1">
              <a:off x="4697840" y="1622685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413" name="Line 8413"/>
            <p:cNvCxnSpPr/>
            <p:nvPr/>
          </p:nvCxnSpPr>
          <p:spPr>
            <a:xfrm flipH="0" flipV="1">
              <a:off x="5032688" y="1370747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414" name="Line 8414"/>
            <p:cNvCxnSpPr/>
            <p:nvPr/>
          </p:nvCxnSpPr>
          <p:spPr>
            <a:xfrm flipH="1" flipV="1">
              <a:off x="5189698" y="1174157"/>
              <a:ext cx="276621" cy="37480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415" name="Line 8415"/>
            <p:cNvCxnSpPr/>
            <p:nvPr/>
          </p:nvCxnSpPr>
          <p:spPr>
            <a:xfrm flipH="1" flipV="0">
              <a:off x="5009852" y="1174157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416" name="Line 8416"/>
            <p:cNvCxnSpPr/>
            <p:nvPr/>
          </p:nvCxnSpPr>
          <p:spPr>
            <a:xfrm flipH="1" flipV="1">
              <a:off x="4854850" y="1077689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417" name="Line 8417"/>
            <p:cNvCxnSpPr/>
            <p:nvPr/>
          </p:nvCxnSpPr>
          <p:spPr>
            <a:xfrm flipH="0" flipV="1">
              <a:off x="5189698" y="825751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418" name="Line 8418"/>
            <p:cNvCxnSpPr/>
            <p:nvPr/>
          </p:nvCxnSpPr>
          <p:spPr>
            <a:xfrm flipH="0" flipV="1">
              <a:off x="5189698" y="1090277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419" name="Line 8419"/>
            <p:cNvCxnSpPr/>
            <p:nvPr/>
          </p:nvCxnSpPr>
          <p:spPr>
            <a:xfrm flipH="0" flipV="1">
              <a:off x="5466319" y="1184762"/>
              <a:ext cx="290442" cy="36420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420" name="Line 8420"/>
            <p:cNvCxnSpPr/>
            <p:nvPr/>
          </p:nvCxnSpPr>
          <p:spPr>
            <a:xfrm flipH="1" flipV="1">
              <a:off x="5421913" y="1088294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421" name="Line 8421"/>
            <p:cNvCxnSpPr/>
            <p:nvPr/>
          </p:nvCxnSpPr>
          <p:spPr>
            <a:xfrm flipH="0" flipV="1">
              <a:off x="5756761" y="836356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422" name="Line 8422"/>
            <p:cNvCxnSpPr/>
            <p:nvPr/>
          </p:nvCxnSpPr>
          <p:spPr>
            <a:xfrm flipH="0" flipV="1">
              <a:off x="5756761" y="1100882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423" name="Line 8423"/>
            <p:cNvCxnSpPr/>
            <p:nvPr/>
          </p:nvCxnSpPr>
          <p:spPr>
            <a:xfrm flipH="0" flipV="0">
              <a:off x="5756761" y="1184762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424" name="Line 8424"/>
            <p:cNvCxnSpPr/>
            <p:nvPr/>
          </p:nvCxnSpPr>
          <p:spPr>
            <a:xfrm flipH="0" flipV="0">
              <a:off x="5466319" y="1548965"/>
              <a:ext cx="426965" cy="18628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425" name="Line 8425"/>
            <p:cNvCxnSpPr/>
            <p:nvPr/>
          </p:nvCxnSpPr>
          <p:spPr>
            <a:xfrm flipH="0" flipV="1">
              <a:off x="5893284" y="1386842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426" name="Line 8426"/>
            <p:cNvCxnSpPr/>
            <p:nvPr/>
          </p:nvCxnSpPr>
          <p:spPr>
            <a:xfrm flipH="0" flipV="1">
              <a:off x="5893284" y="1651368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427" name="Line 8427"/>
            <p:cNvCxnSpPr/>
            <p:nvPr/>
          </p:nvCxnSpPr>
          <p:spPr>
            <a:xfrm flipH="0" flipV="0">
              <a:off x="5893284" y="1735248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428" name="Line 8428"/>
            <p:cNvCxnSpPr/>
            <p:nvPr/>
          </p:nvCxnSpPr>
          <p:spPr>
            <a:xfrm flipH="1" flipV="0">
              <a:off x="5642316" y="1735248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429" name="Line 8429"/>
            <p:cNvCxnSpPr/>
            <p:nvPr/>
          </p:nvCxnSpPr>
          <p:spPr>
            <a:xfrm flipH="0" flipV="1">
              <a:off x="5455490" y="1988596"/>
              <a:ext cx="562108" cy="139405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8430" name="Line 8430"/>
            <p:cNvCxnSpPr/>
            <p:nvPr/>
          </p:nvCxnSpPr>
          <p:spPr>
            <a:xfrm flipH="1" flipV="1">
              <a:off x="5740978" y="1613788"/>
              <a:ext cx="276621" cy="37480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431" name="Line 8431"/>
            <p:cNvCxnSpPr/>
            <p:nvPr/>
          </p:nvCxnSpPr>
          <p:spPr>
            <a:xfrm flipH="1" flipV="0">
              <a:off x="5561131" y="1613788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432" name="Line 8432"/>
            <p:cNvCxnSpPr/>
            <p:nvPr/>
          </p:nvCxnSpPr>
          <p:spPr>
            <a:xfrm flipH="1" flipV="1">
              <a:off x="5406129" y="1517320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433" name="Line 8433"/>
            <p:cNvCxnSpPr/>
            <p:nvPr/>
          </p:nvCxnSpPr>
          <p:spPr>
            <a:xfrm flipH="0" flipV="1">
              <a:off x="5740978" y="1265381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434" name="Line 8434"/>
            <p:cNvCxnSpPr/>
            <p:nvPr/>
          </p:nvCxnSpPr>
          <p:spPr>
            <a:xfrm flipH="0" flipV="1">
              <a:off x="5740978" y="1529907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435" name="Line 8435"/>
            <p:cNvCxnSpPr/>
            <p:nvPr/>
          </p:nvCxnSpPr>
          <p:spPr>
            <a:xfrm flipH="0" flipV="1">
              <a:off x="6017599" y="1624393"/>
              <a:ext cx="290442" cy="36420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436" name="Line 8436"/>
            <p:cNvCxnSpPr/>
            <p:nvPr/>
          </p:nvCxnSpPr>
          <p:spPr>
            <a:xfrm flipH="1" flipV="1">
              <a:off x="5973192" y="1527925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437" name="Line 8437"/>
            <p:cNvCxnSpPr/>
            <p:nvPr/>
          </p:nvCxnSpPr>
          <p:spPr>
            <a:xfrm flipH="0" flipV="1">
              <a:off x="6308041" y="1275987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438" name="Line 8438"/>
            <p:cNvCxnSpPr/>
            <p:nvPr/>
          </p:nvCxnSpPr>
          <p:spPr>
            <a:xfrm flipH="0" flipV="1">
              <a:off x="6308041" y="1540513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439" name="Line 8439"/>
            <p:cNvCxnSpPr/>
            <p:nvPr/>
          </p:nvCxnSpPr>
          <p:spPr>
            <a:xfrm flipH="0" flipV="0">
              <a:off x="6308041" y="1624393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440" name="Line 8440"/>
            <p:cNvCxnSpPr/>
            <p:nvPr/>
          </p:nvCxnSpPr>
          <p:spPr>
            <a:xfrm flipH="0" flipV="0">
              <a:off x="6017599" y="1988596"/>
              <a:ext cx="426965" cy="18628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441" name="Line 8441"/>
            <p:cNvCxnSpPr/>
            <p:nvPr/>
          </p:nvCxnSpPr>
          <p:spPr>
            <a:xfrm flipH="0" flipV="1">
              <a:off x="6444563" y="1826472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442" name="Line 8442"/>
            <p:cNvCxnSpPr/>
            <p:nvPr/>
          </p:nvCxnSpPr>
          <p:spPr>
            <a:xfrm flipH="0" flipV="1">
              <a:off x="6444563" y="2090998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443" name="Line 8443"/>
            <p:cNvCxnSpPr/>
            <p:nvPr/>
          </p:nvCxnSpPr>
          <p:spPr>
            <a:xfrm flipH="0" flipV="0">
              <a:off x="6444563" y="2174879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444" name="Line 8444"/>
            <p:cNvCxnSpPr/>
            <p:nvPr/>
          </p:nvCxnSpPr>
          <p:spPr>
            <a:xfrm flipH="1" flipV="0">
              <a:off x="6193596" y="2174879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445" name="Line 8445"/>
            <p:cNvCxnSpPr/>
            <p:nvPr/>
          </p:nvCxnSpPr>
          <p:spPr>
            <a:xfrm flipH="1" flipV="0">
              <a:off x="5948170" y="1988596"/>
              <a:ext cx="69429" cy="46063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446" name="Line 8446"/>
            <p:cNvCxnSpPr/>
            <p:nvPr/>
          </p:nvCxnSpPr>
          <p:spPr>
            <a:xfrm flipH="0" flipV="1">
              <a:off x="5948170" y="2365345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447" name="Line 8447"/>
            <p:cNvCxnSpPr/>
            <p:nvPr/>
          </p:nvCxnSpPr>
          <p:spPr>
            <a:xfrm flipH="0" flipV="0">
              <a:off x="5948170" y="2449226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448" name="Line 8448"/>
            <p:cNvCxnSpPr/>
            <p:nvPr/>
          </p:nvCxnSpPr>
          <p:spPr>
            <a:xfrm flipH="1" flipV="0">
              <a:off x="5697202" y="2449226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449" name="Line 8449"/>
            <p:cNvCxnSpPr/>
            <p:nvPr/>
          </p:nvCxnSpPr>
          <p:spPr>
            <a:xfrm flipH="1" flipV="1">
              <a:off x="5649699" y="2269380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450" name="Line 8450"/>
            <p:cNvCxnSpPr/>
            <p:nvPr/>
          </p:nvCxnSpPr>
          <p:spPr>
            <a:xfrm flipH="0" flipV="1">
              <a:off x="5853112" y="2143245"/>
              <a:ext cx="417489" cy="523514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8451" name="Line 8451"/>
            <p:cNvCxnSpPr/>
            <p:nvPr/>
          </p:nvCxnSpPr>
          <p:spPr>
            <a:xfrm flipH="1" flipV="1">
              <a:off x="5714098" y="1982920"/>
              <a:ext cx="556503" cy="16032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8452" name="Line 8452"/>
            <p:cNvCxnSpPr/>
            <p:nvPr/>
          </p:nvCxnSpPr>
          <p:spPr>
            <a:xfrm flipH="0" flipV="0">
              <a:off x="5714098" y="1982920"/>
              <a:ext cx="52157" cy="46290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453" name="Line 8453"/>
            <p:cNvCxnSpPr/>
            <p:nvPr/>
          </p:nvCxnSpPr>
          <p:spPr>
            <a:xfrm flipH="0" flipV="1">
              <a:off x="5766255" y="2277263"/>
              <a:ext cx="304987" cy="16856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454" name="Line 8454"/>
            <p:cNvCxnSpPr/>
            <p:nvPr/>
          </p:nvCxnSpPr>
          <p:spPr>
            <a:xfrm flipH="0" flipV="0">
              <a:off x="5766255" y="2445824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455" name="Line 8455"/>
            <p:cNvCxnSpPr/>
            <p:nvPr/>
          </p:nvCxnSpPr>
          <p:spPr>
            <a:xfrm flipH="1" flipV="0">
              <a:off x="5586409" y="2445824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456" name="Line 8456"/>
            <p:cNvCxnSpPr/>
            <p:nvPr/>
          </p:nvCxnSpPr>
          <p:spPr>
            <a:xfrm flipH="1" flipV="1">
              <a:off x="5431407" y="2349355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457" name="Line 8457"/>
            <p:cNvCxnSpPr/>
            <p:nvPr/>
          </p:nvCxnSpPr>
          <p:spPr>
            <a:xfrm flipH="1" flipV="0">
              <a:off x="5280466" y="1982920"/>
              <a:ext cx="433632" cy="1701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458" name="Line 8458"/>
            <p:cNvCxnSpPr/>
            <p:nvPr/>
          </p:nvCxnSpPr>
          <p:spPr>
            <a:xfrm flipH="0" flipV="0">
              <a:off x="5280466" y="2153108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459" name="Line 8459"/>
            <p:cNvCxnSpPr/>
            <p:nvPr/>
          </p:nvCxnSpPr>
          <p:spPr>
            <a:xfrm flipH="1" flipV="0">
              <a:off x="5100620" y="2153108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460" name="Line 8460"/>
            <p:cNvCxnSpPr/>
            <p:nvPr/>
          </p:nvCxnSpPr>
          <p:spPr>
            <a:xfrm flipH="1" flipV="1">
              <a:off x="4945618" y="2056639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461" name="Line 8461"/>
            <p:cNvCxnSpPr/>
            <p:nvPr/>
          </p:nvCxnSpPr>
          <p:spPr>
            <a:xfrm flipH="0" flipV="1">
              <a:off x="5280466" y="1804701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462" name="Line 8462"/>
            <p:cNvCxnSpPr/>
            <p:nvPr/>
          </p:nvCxnSpPr>
          <p:spPr>
            <a:xfrm flipH="1" flipV="1">
              <a:off x="5437477" y="1608112"/>
              <a:ext cx="276621" cy="37480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463" name="Line 8463"/>
            <p:cNvCxnSpPr/>
            <p:nvPr/>
          </p:nvCxnSpPr>
          <p:spPr>
            <a:xfrm flipH="1" flipV="0">
              <a:off x="5257631" y="1608112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464" name="Line 8464"/>
            <p:cNvCxnSpPr/>
            <p:nvPr/>
          </p:nvCxnSpPr>
          <p:spPr>
            <a:xfrm flipH="1" flipV="1">
              <a:off x="5102629" y="1511643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465" name="Line 8465"/>
            <p:cNvCxnSpPr/>
            <p:nvPr/>
          </p:nvCxnSpPr>
          <p:spPr>
            <a:xfrm flipH="0" flipV="1">
              <a:off x="5437477" y="1259705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466" name="Line 8466"/>
            <p:cNvCxnSpPr/>
            <p:nvPr/>
          </p:nvCxnSpPr>
          <p:spPr>
            <a:xfrm flipH="0" flipV="1">
              <a:off x="5437477" y="1524231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467" name="Line 8467"/>
            <p:cNvCxnSpPr/>
            <p:nvPr/>
          </p:nvCxnSpPr>
          <p:spPr>
            <a:xfrm flipH="0" flipV="1">
              <a:off x="5714098" y="1618717"/>
              <a:ext cx="290442" cy="36420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468" name="Line 8468"/>
            <p:cNvCxnSpPr/>
            <p:nvPr/>
          </p:nvCxnSpPr>
          <p:spPr>
            <a:xfrm flipH="1" flipV="1">
              <a:off x="5669692" y="1522249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469" name="Line 8469"/>
            <p:cNvCxnSpPr/>
            <p:nvPr/>
          </p:nvCxnSpPr>
          <p:spPr>
            <a:xfrm flipH="0" flipV="1">
              <a:off x="6004540" y="1270311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470" name="Line 8470"/>
            <p:cNvCxnSpPr/>
            <p:nvPr/>
          </p:nvCxnSpPr>
          <p:spPr>
            <a:xfrm flipH="0" flipV="1">
              <a:off x="6004540" y="1534837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471" name="Line 8471"/>
            <p:cNvCxnSpPr/>
            <p:nvPr/>
          </p:nvCxnSpPr>
          <p:spPr>
            <a:xfrm flipH="0" flipV="0">
              <a:off x="6004540" y="1618717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472" name="Line 8472"/>
            <p:cNvCxnSpPr/>
            <p:nvPr/>
          </p:nvCxnSpPr>
          <p:spPr>
            <a:xfrm flipH="0" flipV="1">
              <a:off x="6270601" y="1564210"/>
              <a:ext cx="10829" cy="57903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8473" name="Line 8473"/>
            <p:cNvCxnSpPr/>
            <p:nvPr/>
          </p:nvCxnSpPr>
          <p:spPr>
            <a:xfrm flipH="1" flipV="0">
              <a:off x="5847799" y="1564210"/>
              <a:ext cx="433632" cy="1701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474" name="Line 8474"/>
            <p:cNvCxnSpPr/>
            <p:nvPr/>
          </p:nvCxnSpPr>
          <p:spPr>
            <a:xfrm flipH="0" flipV="0">
              <a:off x="5847799" y="1734398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475" name="Line 8475"/>
            <p:cNvCxnSpPr/>
            <p:nvPr/>
          </p:nvCxnSpPr>
          <p:spPr>
            <a:xfrm flipH="1" flipV="0">
              <a:off x="5667952" y="1734398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476" name="Line 8476"/>
            <p:cNvCxnSpPr/>
            <p:nvPr/>
          </p:nvCxnSpPr>
          <p:spPr>
            <a:xfrm flipH="1" flipV="1">
              <a:off x="5512950" y="1637929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477" name="Line 8477"/>
            <p:cNvCxnSpPr/>
            <p:nvPr/>
          </p:nvCxnSpPr>
          <p:spPr>
            <a:xfrm flipH="0" flipV="1">
              <a:off x="5847799" y="1385991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478" name="Line 8478"/>
            <p:cNvCxnSpPr/>
            <p:nvPr/>
          </p:nvCxnSpPr>
          <p:spPr>
            <a:xfrm flipH="1" flipV="1">
              <a:off x="6004809" y="1189401"/>
              <a:ext cx="276621" cy="37480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479" name="Line 8479"/>
            <p:cNvCxnSpPr/>
            <p:nvPr/>
          </p:nvCxnSpPr>
          <p:spPr>
            <a:xfrm flipH="1" flipV="0">
              <a:off x="5824963" y="1189401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480" name="Line 8480"/>
            <p:cNvCxnSpPr/>
            <p:nvPr/>
          </p:nvCxnSpPr>
          <p:spPr>
            <a:xfrm flipH="1" flipV="1">
              <a:off x="5669961" y="1092933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481" name="Line 8481"/>
            <p:cNvCxnSpPr/>
            <p:nvPr/>
          </p:nvCxnSpPr>
          <p:spPr>
            <a:xfrm flipH="0" flipV="1">
              <a:off x="6004809" y="840995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482" name="Line 8482"/>
            <p:cNvCxnSpPr/>
            <p:nvPr/>
          </p:nvCxnSpPr>
          <p:spPr>
            <a:xfrm flipH="0" flipV="1">
              <a:off x="6004809" y="1105521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483" name="Line 8483"/>
            <p:cNvCxnSpPr/>
            <p:nvPr/>
          </p:nvCxnSpPr>
          <p:spPr>
            <a:xfrm flipH="0" flipV="1">
              <a:off x="6281430" y="1200007"/>
              <a:ext cx="290442" cy="36420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484" name="Line 8484"/>
            <p:cNvCxnSpPr/>
            <p:nvPr/>
          </p:nvCxnSpPr>
          <p:spPr>
            <a:xfrm flipH="1" flipV="1">
              <a:off x="6237024" y="1103539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485" name="Line 8485"/>
            <p:cNvCxnSpPr/>
            <p:nvPr/>
          </p:nvCxnSpPr>
          <p:spPr>
            <a:xfrm flipH="0" flipV="1">
              <a:off x="6571872" y="851600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486" name="Line 8486"/>
            <p:cNvCxnSpPr/>
            <p:nvPr/>
          </p:nvCxnSpPr>
          <p:spPr>
            <a:xfrm flipH="0" flipV="1">
              <a:off x="6571872" y="1116126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487" name="Line 8487"/>
            <p:cNvCxnSpPr/>
            <p:nvPr/>
          </p:nvCxnSpPr>
          <p:spPr>
            <a:xfrm flipH="0" flipV="0">
              <a:off x="6571872" y="1200007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488" name="Line 8488"/>
            <p:cNvCxnSpPr/>
            <p:nvPr/>
          </p:nvCxnSpPr>
          <p:spPr>
            <a:xfrm flipH="0" flipV="0">
              <a:off x="6281430" y="1564210"/>
              <a:ext cx="426965" cy="18628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489" name="Line 8489"/>
            <p:cNvCxnSpPr/>
            <p:nvPr/>
          </p:nvCxnSpPr>
          <p:spPr>
            <a:xfrm flipH="0" flipV="1">
              <a:off x="6708395" y="1402086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490" name="Line 8490"/>
            <p:cNvCxnSpPr/>
            <p:nvPr/>
          </p:nvCxnSpPr>
          <p:spPr>
            <a:xfrm flipH="0" flipV="1">
              <a:off x="6708395" y="1666612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491" name="Line 8491"/>
            <p:cNvCxnSpPr/>
            <p:nvPr/>
          </p:nvCxnSpPr>
          <p:spPr>
            <a:xfrm flipH="0" flipV="0">
              <a:off x="6708395" y="1750492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492" name="Line 8492"/>
            <p:cNvCxnSpPr/>
            <p:nvPr/>
          </p:nvCxnSpPr>
          <p:spPr>
            <a:xfrm flipH="1" flipV="0">
              <a:off x="6457427" y="1750492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493" name="Line 8493"/>
            <p:cNvCxnSpPr/>
            <p:nvPr/>
          </p:nvCxnSpPr>
          <p:spPr>
            <a:xfrm flipH="0" flipV="1">
              <a:off x="6270601" y="2003840"/>
              <a:ext cx="562108" cy="139405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8494" name="Line 8494"/>
            <p:cNvCxnSpPr/>
            <p:nvPr/>
          </p:nvCxnSpPr>
          <p:spPr>
            <a:xfrm flipH="1" flipV="1">
              <a:off x="6556088" y="1629032"/>
              <a:ext cx="276621" cy="37480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495" name="Line 8495"/>
            <p:cNvCxnSpPr/>
            <p:nvPr/>
          </p:nvCxnSpPr>
          <p:spPr>
            <a:xfrm flipH="1" flipV="0">
              <a:off x="6376242" y="1629032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496" name="Line 8496"/>
            <p:cNvCxnSpPr/>
            <p:nvPr/>
          </p:nvCxnSpPr>
          <p:spPr>
            <a:xfrm flipH="1" flipV="1">
              <a:off x="6221240" y="1532564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497" name="Line 8497"/>
            <p:cNvCxnSpPr/>
            <p:nvPr/>
          </p:nvCxnSpPr>
          <p:spPr>
            <a:xfrm flipH="0" flipV="1">
              <a:off x="6556088" y="1280626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498" name="Line 8498"/>
            <p:cNvCxnSpPr/>
            <p:nvPr/>
          </p:nvCxnSpPr>
          <p:spPr>
            <a:xfrm flipH="0" flipV="1">
              <a:off x="6556088" y="1545152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499" name="Line 8499"/>
            <p:cNvCxnSpPr/>
            <p:nvPr/>
          </p:nvCxnSpPr>
          <p:spPr>
            <a:xfrm flipH="0" flipV="1">
              <a:off x="6832709" y="1639637"/>
              <a:ext cx="290442" cy="36420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500" name="Line 8500"/>
            <p:cNvCxnSpPr/>
            <p:nvPr/>
          </p:nvCxnSpPr>
          <p:spPr>
            <a:xfrm flipH="1" flipV="1">
              <a:off x="6788303" y="1543169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501" name="Line 8501"/>
            <p:cNvCxnSpPr/>
            <p:nvPr/>
          </p:nvCxnSpPr>
          <p:spPr>
            <a:xfrm flipH="0" flipV="1">
              <a:off x="7123151" y="1291231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502" name="Line 8502"/>
            <p:cNvCxnSpPr/>
            <p:nvPr/>
          </p:nvCxnSpPr>
          <p:spPr>
            <a:xfrm flipH="0" flipV="1">
              <a:off x="7123151" y="1555757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503" name="Line 8503"/>
            <p:cNvCxnSpPr/>
            <p:nvPr/>
          </p:nvCxnSpPr>
          <p:spPr>
            <a:xfrm flipH="0" flipV="0">
              <a:off x="7123151" y="1639637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504" name="Line 8504"/>
            <p:cNvCxnSpPr/>
            <p:nvPr/>
          </p:nvCxnSpPr>
          <p:spPr>
            <a:xfrm flipH="0" flipV="0">
              <a:off x="6832709" y="2003840"/>
              <a:ext cx="426965" cy="18628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505" name="Line 8505"/>
            <p:cNvCxnSpPr/>
            <p:nvPr/>
          </p:nvCxnSpPr>
          <p:spPr>
            <a:xfrm flipH="0" flipV="1">
              <a:off x="7259674" y="1841717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506" name="Line 8506"/>
            <p:cNvCxnSpPr/>
            <p:nvPr/>
          </p:nvCxnSpPr>
          <p:spPr>
            <a:xfrm flipH="0" flipV="1">
              <a:off x="7259674" y="2106243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507" name="Line 8507"/>
            <p:cNvCxnSpPr/>
            <p:nvPr/>
          </p:nvCxnSpPr>
          <p:spPr>
            <a:xfrm flipH="0" flipV="0">
              <a:off x="7259674" y="2190123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508" name="Line 8508"/>
            <p:cNvCxnSpPr/>
            <p:nvPr/>
          </p:nvCxnSpPr>
          <p:spPr>
            <a:xfrm flipH="1" flipV="0">
              <a:off x="7008706" y="2190123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509" name="Line 8509"/>
            <p:cNvCxnSpPr/>
            <p:nvPr/>
          </p:nvCxnSpPr>
          <p:spPr>
            <a:xfrm flipH="1" flipV="0">
              <a:off x="6763281" y="2003840"/>
              <a:ext cx="69429" cy="46063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510" name="Line 8510"/>
            <p:cNvCxnSpPr/>
            <p:nvPr/>
          </p:nvCxnSpPr>
          <p:spPr>
            <a:xfrm flipH="0" flipV="1">
              <a:off x="6763281" y="2380590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511" name="Line 8511"/>
            <p:cNvCxnSpPr/>
            <p:nvPr/>
          </p:nvCxnSpPr>
          <p:spPr>
            <a:xfrm flipH="0" flipV="0">
              <a:off x="6763281" y="2464470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512" name="Line 8512"/>
            <p:cNvCxnSpPr/>
            <p:nvPr/>
          </p:nvCxnSpPr>
          <p:spPr>
            <a:xfrm flipH="1" flipV="0">
              <a:off x="6512313" y="2464470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513" name="Line 8513"/>
            <p:cNvCxnSpPr/>
            <p:nvPr/>
          </p:nvCxnSpPr>
          <p:spPr>
            <a:xfrm flipH="1" flipV="1">
              <a:off x="6464810" y="2284624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514" name="Line 8514"/>
            <p:cNvCxnSpPr/>
            <p:nvPr/>
          </p:nvCxnSpPr>
          <p:spPr>
            <a:xfrm flipH="0" flipV="0">
              <a:off x="6270601" y="2143245"/>
              <a:ext cx="280140" cy="506874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8515" name="Line 8515"/>
            <p:cNvCxnSpPr/>
            <p:nvPr/>
          </p:nvCxnSpPr>
          <p:spPr>
            <a:xfrm flipH="0" flipV="1">
              <a:off x="6550740" y="2285917"/>
              <a:ext cx="290442" cy="36420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516" name="Line 8516"/>
            <p:cNvCxnSpPr/>
            <p:nvPr/>
          </p:nvCxnSpPr>
          <p:spPr>
            <a:xfrm flipH="1" flipV="1">
              <a:off x="6506334" y="2189449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517" name="Line 8517"/>
            <p:cNvCxnSpPr/>
            <p:nvPr/>
          </p:nvCxnSpPr>
          <p:spPr>
            <a:xfrm flipH="0" flipV="1">
              <a:off x="6841183" y="1937511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518" name="Line 8518"/>
            <p:cNvCxnSpPr/>
            <p:nvPr/>
          </p:nvCxnSpPr>
          <p:spPr>
            <a:xfrm flipH="0" flipV="1">
              <a:off x="6841183" y="2202037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519" name="Line 8519"/>
            <p:cNvCxnSpPr/>
            <p:nvPr/>
          </p:nvCxnSpPr>
          <p:spPr>
            <a:xfrm flipH="0" flipV="0">
              <a:off x="6841183" y="2285917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520" name="Line 8520"/>
            <p:cNvCxnSpPr/>
            <p:nvPr/>
          </p:nvCxnSpPr>
          <p:spPr>
            <a:xfrm flipH="0" flipV="0">
              <a:off x="6550740" y="2650120"/>
              <a:ext cx="426965" cy="18628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521" name="Line 8521"/>
            <p:cNvCxnSpPr/>
            <p:nvPr/>
          </p:nvCxnSpPr>
          <p:spPr>
            <a:xfrm flipH="0" flipV="1">
              <a:off x="6977705" y="2487996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522" name="Line 8522"/>
            <p:cNvCxnSpPr/>
            <p:nvPr/>
          </p:nvCxnSpPr>
          <p:spPr>
            <a:xfrm flipH="0" flipV="1">
              <a:off x="6977705" y="2752522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523" name="Line 8523"/>
            <p:cNvCxnSpPr/>
            <p:nvPr/>
          </p:nvCxnSpPr>
          <p:spPr>
            <a:xfrm flipH="0" flipV="0">
              <a:off x="6977705" y="2836403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524" name="Line 8524"/>
            <p:cNvCxnSpPr/>
            <p:nvPr/>
          </p:nvCxnSpPr>
          <p:spPr>
            <a:xfrm flipH="1" flipV="0">
              <a:off x="6726737" y="2836403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525" name="Line 8525"/>
            <p:cNvCxnSpPr/>
            <p:nvPr/>
          </p:nvCxnSpPr>
          <p:spPr>
            <a:xfrm flipH="1" flipV="0">
              <a:off x="6481312" y="2650120"/>
              <a:ext cx="69429" cy="46063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526" name="Line 8526"/>
            <p:cNvCxnSpPr/>
            <p:nvPr/>
          </p:nvCxnSpPr>
          <p:spPr>
            <a:xfrm flipH="0" flipV="1">
              <a:off x="6481312" y="3026869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527" name="Line 8527"/>
            <p:cNvCxnSpPr/>
            <p:nvPr/>
          </p:nvCxnSpPr>
          <p:spPr>
            <a:xfrm flipH="0" flipV="0">
              <a:off x="6481312" y="3110750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528" name="Line 8528"/>
            <p:cNvCxnSpPr/>
            <p:nvPr/>
          </p:nvCxnSpPr>
          <p:spPr>
            <a:xfrm flipH="1" flipV="0">
              <a:off x="6230344" y="3110750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529" name="Line 8529"/>
            <p:cNvCxnSpPr/>
            <p:nvPr/>
          </p:nvCxnSpPr>
          <p:spPr>
            <a:xfrm flipH="1" flipV="1">
              <a:off x="6182841" y="2930904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530" name="Line 8530"/>
            <p:cNvCxnSpPr/>
            <p:nvPr/>
          </p:nvCxnSpPr>
          <p:spPr>
            <a:xfrm flipH="1" flipV="0">
              <a:off x="6087837" y="2650120"/>
              <a:ext cx="462904" cy="5215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531" name="Line 8531"/>
            <p:cNvCxnSpPr/>
            <p:nvPr/>
          </p:nvCxnSpPr>
          <p:spPr>
            <a:xfrm flipH="0" flipV="0">
              <a:off x="6087837" y="2702276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532" name="Line 8532"/>
            <p:cNvCxnSpPr/>
            <p:nvPr/>
          </p:nvCxnSpPr>
          <p:spPr>
            <a:xfrm flipH="1" flipV="0">
              <a:off x="5836869" y="2702276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533" name="Line 8533"/>
            <p:cNvCxnSpPr/>
            <p:nvPr/>
          </p:nvCxnSpPr>
          <p:spPr>
            <a:xfrm flipH="1" flipV="1">
              <a:off x="5789366" y="2522430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534" name="Line 8534"/>
            <p:cNvCxnSpPr/>
            <p:nvPr/>
          </p:nvCxnSpPr>
          <p:spPr>
            <a:xfrm flipH="0" flipV="1">
              <a:off x="6087837" y="2367428"/>
              <a:ext cx="96468" cy="3348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535" name="Line 8535"/>
            <p:cNvCxnSpPr/>
            <p:nvPr/>
          </p:nvCxnSpPr>
          <p:spPr>
            <a:xfrm flipH="0" flipV="1">
              <a:off x="6544973" y="2146207"/>
              <a:ext cx="13463" cy="719874"/>
            </a:xfrm>
            <a:prstGeom prst="line">
              <a:avLst/>
            </a:prstGeom>
            <a:ln w="1270">
              <a:solidFill>
                <a:srgbClr val="ff3300">
                  <a:alpha val="97222"/>
                </a:srgbClr>
              </a:solidFill>
              <a:prstDash val="solid"/>
            </a:ln>
          </p:spPr>
        </p:cxnSp>
        <p:cxnSp>
          <p:nvCxnSpPr>
            <p:cNvPr id="8536" name="Line 8536"/>
            <p:cNvCxnSpPr/>
            <p:nvPr/>
          </p:nvCxnSpPr>
          <p:spPr>
            <a:xfrm flipH="1" flipV="0">
              <a:off x="5935123" y="2146207"/>
              <a:ext cx="623313" cy="244632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8537" name="Line 8537"/>
            <p:cNvCxnSpPr/>
            <p:nvPr/>
          </p:nvCxnSpPr>
          <p:spPr>
            <a:xfrm flipH="0" flipV="0">
              <a:off x="5935123" y="2390840"/>
              <a:ext cx="401783" cy="417098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8538" name="Line 8538"/>
            <p:cNvCxnSpPr/>
            <p:nvPr/>
          </p:nvCxnSpPr>
          <p:spPr>
            <a:xfrm flipH="0" flipV="1">
              <a:off x="6336906" y="2380972"/>
              <a:ext cx="186283" cy="426965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539" name="Line 8539"/>
            <p:cNvCxnSpPr/>
            <p:nvPr/>
          </p:nvCxnSpPr>
          <p:spPr>
            <a:xfrm flipH="1" flipV="1">
              <a:off x="6174782" y="2374456"/>
              <a:ext cx="348406" cy="651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540" name="Line 8540"/>
            <p:cNvCxnSpPr/>
            <p:nvPr/>
          </p:nvCxnSpPr>
          <p:spPr>
            <a:xfrm flipH="1" flipV="1">
              <a:off x="6439308" y="2042751"/>
              <a:ext cx="83880" cy="3382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541" name="Line 8541"/>
            <p:cNvCxnSpPr/>
            <p:nvPr/>
          </p:nvCxnSpPr>
          <p:spPr>
            <a:xfrm flipH="0" flipV="1">
              <a:off x="6523188" y="2212412"/>
              <a:ext cx="304987" cy="16856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542" name="Line 8542"/>
            <p:cNvCxnSpPr/>
            <p:nvPr/>
          </p:nvCxnSpPr>
          <p:spPr>
            <a:xfrm flipH="0" flipV="0">
              <a:off x="6523188" y="2380972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543" name="Line 8543"/>
            <p:cNvCxnSpPr/>
            <p:nvPr/>
          </p:nvCxnSpPr>
          <p:spPr>
            <a:xfrm flipH="0" flipV="0">
              <a:off x="6336906" y="2807937"/>
              <a:ext cx="460630" cy="6942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544" name="Line 8544"/>
            <p:cNvCxnSpPr/>
            <p:nvPr/>
          </p:nvCxnSpPr>
          <p:spPr>
            <a:xfrm flipH="1" flipV="1">
              <a:off x="6713655" y="2539145"/>
              <a:ext cx="83880" cy="3382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545" name="Line 8545"/>
            <p:cNvCxnSpPr/>
            <p:nvPr/>
          </p:nvCxnSpPr>
          <p:spPr>
            <a:xfrm flipH="0" flipV="1">
              <a:off x="6797535" y="2708806"/>
              <a:ext cx="304987" cy="16856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546" name="Line 8546"/>
            <p:cNvCxnSpPr/>
            <p:nvPr/>
          </p:nvCxnSpPr>
          <p:spPr>
            <a:xfrm flipH="0" flipV="0">
              <a:off x="6797535" y="2877366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547" name="Line 8547"/>
            <p:cNvCxnSpPr/>
            <p:nvPr/>
          </p:nvCxnSpPr>
          <p:spPr>
            <a:xfrm flipH="1" flipV="0">
              <a:off x="6617689" y="2877366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548" name="Line 8548"/>
            <p:cNvCxnSpPr/>
            <p:nvPr/>
          </p:nvCxnSpPr>
          <p:spPr>
            <a:xfrm flipH="0" flipV="0">
              <a:off x="6336906" y="2807937"/>
              <a:ext cx="52157" cy="46290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549" name="Line 8549"/>
            <p:cNvCxnSpPr/>
            <p:nvPr/>
          </p:nvCxnSpPr>
          <p:spPr>
            <a:xfrm flipH="0" flipV="1">
              <a:off x="6389062" y="3102281"/>
              <a:ext cx="304987" cy="16856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550" name="Line 8550"/>
            <p:cNvCxnSpPr/>
            <p:nvPr/>
          </p:nvCxnSpPr>
          <p:spPr>
            <a:xfrm flipH="0" flipV="0">
              <a:off x="6389062" y="3270841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551" name="Line 8551"/>
            <p:cNvCxnSpPr/>
            <p:nvPr/>
          </p:nvCxnSpPr>
          <p:spPr>
            <a:xfrm flipH="1" flipV="0">
              <a:off x="6209216" y="3270841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552" name="Line 8552"/>
            <p:cNvCxnSpPr/>
            <p:nvPr/>
          </p:nvCxnSpPr>
          <p:spPr>
            <a:xfrm flipH="1" flipV="1">
              <a:off x="6054214" y="3174373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553" name="Line 8553"/>
            <p:cNvCxnSpPr/>
            <p:nvPr/>
          </p:nvCxnSpPr>
          <p:spPr>
            <a:xfrm flipH="1" flipV="0">
              <a:off x="5903274" y="2807937"/>
              <a:ext cx="433632" cy="1701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554" name="Line 8554"/>
            <p:cNvCxnSpPr/>
            <p:nvPr/>
          </p:nvCxnSpPr>
          <p:spPr>
            <a:xfrm flipH="0" flipV="0">
              <a:off x="5903274" y="2978125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555" name="Line 8555"/>
            <p:cNvCxnSpPr/>
            <p:nvPr/>
          </p:nvCxnSpPr>
          <p:spPr>
            <a:xfrm flipH="1" flipV="0">
              <a:off x="5723428" y="2978125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556" name="Line 8556"/>
            <p:cNvCxnSpPr/>
            <p:nvPr/>
          </p:nvCxnSpPr>
          <p:spPr>
            <a:xfrm flipH="1" flipV="1">
              <a:off x="5568426" y="2881657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557" name="Line 8557"/>
            <p:cNvCxnSpPr/>
            <p:nvPr/>
          </p:nvCxnSpPr>
          <p:spPr>
            <a:xfrm flipH="0" flipV="1">
              <a:off x="5903274" y="2629719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558" name="Line 8558"/>
            <p:cNvCxnSpPr/>
            <p:nvPr/>
          </p:nvCxnSpPr>
          <p:spPr>
            <a:xfrm flipH="1" flipV="0">
              <a:off x="5636227" y="2390840"/>
              <a:ext cx="298896" cy="496045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8559" name="Line 8559"/>
            <p:cNvCxnSpPr/>
            <p:nvPr/>
          </p:nvCxnSpPr>
          <p:spPr>
            <a:xfrm flipH="0" flipV="0">
              <a:off x="5636227" y="2886885"/>
              <a:ext cx="460630" cy="6942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560" name="Line 8560"/>
            <p:cNvCxnSpPr/>
            <p:nvPr/>
          </p:nvCxnSpPr>
          <p:spPr>
            <a:xfrm flipH="1" flipV="1">
              <a:off x="6012976" y="2618092"/>
              <a:ext cx="83880" cy="3382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561" name="Line 8561"/>
            <p:cNvCxnSpPr/>
            <p:nvPr/>
          </p:nvCxnSpPr>
          <p:spPr>
            <a:xfrm flipH="0" flipV="1">
              <a:off x="6096856" y="2787753"/>
              <a:ext cx="304987" cy="16856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562" name="Line 8562"/>
            <p:cNvCxnSpPr/>
            <p:nvPr/>
          </p:nvCxnSpPr>
          <p:spPr>
            <a:xfrm flipH="0" flipV="0">
              <a:off x="6096856" y="2956313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563" name="Line 8563"/>
            <p:cNvCxnSpPr/>
            <p:nvPr/>
          </p:nvCxnSpPr>
          <p:spPr>
            <a:xfrm flipH="1" flipV="0">
              <a:off x="5917010" y="2956313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564" name="Line 8564"/>
            <p:cNvCxnSpPr/>
            <p:nvPr/>
          </p:nvCxnSpPr>
          <p:spPr>
            <a:xfrm flipH="0" flipV="0">
              <a:off x="5636227" y="2886885"/>
              <a:ext cx="52157" cy="46290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565" name="Line 8565"/>
            <p:cNvCxnSpPr/>
            <p:nvPr/>
          </p:nvCxnSpPr>
          <p:spPr>
            <a:xfrm flipH="0" flipV="1">
              <a:off x="5688383" y="3181228"/>
              <a:ext cx="304987" cy="16856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566" name="Line 8566"/>
            <p:cNvCxnSpPr/>
            <p:nvPr/>
          </p:nvCxnSpPr>
          <p:spPr>
            <a:xfrm flipH="0" flipV="0">
              <a:off x="5688383" y="3349789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567" name="Line 8567"/>
            <p:cNvCxnSpPr/>
            <p:nvPr/>
          </p:nvCxnSpPr>
          <p:spPr>
            <a:xfrm flipH="1" flipV="0">
              <a:off x="5508537" y="3349789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568" name="Line 8568"/>
            <p:cNvCxnSpPr/>
            <p:nvPr/>
          </p:nvCxnSpPr>
          <p:spPr>
            <a:xfrm flipH="1" flipV="1">
              <a:off x="5353535" y="3253320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569" name="Line 8569"/>
            <p:cNvCxnSpPr/>
            <p:nvPr/>
          </p:nvCxnSpPr>
          <p:spPr>
            <a:xfrm flipH="1" flipV="0">
              <a:off x="5202595" y="2886885"/>
              <a:ext cx="433632" cy="1701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570" name="Line 8570"/>
            <p:cNvCxnSpPr/>
            <p:nvPr/>
          </p:nvCxnSpPr>
          <p:spPr>
            <a:xfrm flipH="0" flipV="0">
              <a:off x="5202595" y="3057073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571" name="Line 8571"/>
            <p:cNvCxnSpPr/>
            <p:nvPr/>
          </p:nvCxnSpPr>
          <p:spPr>
            <a:xfrm flipH="1" flipV="0">
              <a:off x="5022749" y="3057073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572" name="Line 8572"/>
            <p:cNvCxnSpPr/>
            <p:nvPr/>
          </p:nvCxnSpPr>
          <p:spPr>
            <a:xfrm flipH="1" flipV="1">
              <a:off x="4867747" y="2960604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573" name="Line 8573"/>
            <p:cNvCxnSpPr/>
            <p:nvPr/>
          </p:nvCxnSpPr>
          <p:spPr>
            <a:xfrm flipH="0" flipV="1">
              <a:off x="5202595" y="2708666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574" name="Line 8574"/>
            <p:cNvCxnSpPr/>
            <p:nvPr/>
          </p:nvCxnSpPr>
          <p:spPr>
            <a:xfrm flipH="1" flipV="1">
              <a:off x="5359606" y="2512077"/>
              <a:ext cx="276621" cy="37480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575" name="Line 8575"/>
            <p:cNvCxnSpPr/>
            <p:nvPr/>
          </p:nvCxnSpPr>
          <p:spPr>
            <a:xfrm flipH="1" flipV="0">
              <a:off x="5179759" y="2512077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576" name="Line 8576"/>
            <p:cNvCxnSpPr/>
            <p:nvPr/>
          </p:nvCxnSpPr>
          <p:spPr>
            <a:xfrm flipH="1" flipV="1">
              <a:off x="5024757" y="2415608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577" name="Line 8577"/>
            <p:cNvCxnSpPr/>
            <p:nvPr/>
          </p:nvCxnSpPr>
          <p:spPr>
            <a:xfrm flipH="0" flipV="1">
              <a:off x="5359606" y="2163670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578" name="Line 8578"/>
            <p:cNvCxnSpPr/>
            <p:nvPr/>
          </p:nvCxnSpPr>
          <p:spPr>
            <a:xfrm flipH="0" flipV="1">
              <a:off x="5359606" y="2428196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579" name="Line 8579"/>
            <p:cNvCxnSpPr/>
            <p:nvPr/>
          </p:nvCxnSpPr>
          <p:spPr>
            <a:xfrm flipH="1" flipV="1">
              <a:off x="5378620" y="2230514"/>
              <a:ext cx="556503" cy="16032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8580" name="Line 8580"/>
            <p:cNvCxnSpPr/>
            <p:nvPr/>
          </p:nvCxnSpPr>
          <p:spPr>
            <a:xfrm flipH="0" flipV="0">
              <a:off x="5378620" y="2230514"/>
              <a:ext cx="52157" cy="46290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581" name="Line 8581"/>
            <p:cNvCxnSpPr/>
            <p:nvPr/>
          </p:nvCxnSpPr>
          <p:spPr>
            <a:xfrm flipH="0" flipV="1">
              <a:off x="5430777" y="2524858"/>
              <a:ext cx="304987" cy="16856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582" name="Line 8582"/>
            <p:cNvCxnSpPr/>
            <p:nvPr/>
          </p:nvCxnSpPr>
          <p:spPr>
            <a:xfrm flipH="0" flipV="0">
              <a:off x="5430777" y="2693418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583" name="Line 8583"/>
            <p:cNvCxnSpPr/>
            <p:nvPr/>
          </p:nvCxnSpPr>
          <p:spPr>
            <a:xfrm flipH="1" flipV="0">
              <a:off x="5250931" y="2693418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584" name="Line 8584"/>
            <p:cNvCxnSpPr/>
            <p:nvPr/>
          </p:nvCxnSpPr>
          <p:spPr>
            <a:xfrm flipH="1" flipV="1">
              <a:off x="5095928" y="2596950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585" name="Line 8585"/>
            <p:cNvCxnSpPr/>
            <p:nvPr/>
          </p:nvCxnSpPr>
          <p:spPr>
            <a:xfrm flipH="1" flipV="0">
              <a:off x="4944988" y="2230514"/>
              <a:ext cx="433632" cy="1701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586" name="Line 8586"/>
            <p:cNvCxnSpPr/>
            <p:nvPr/>
          </p:nvCxnSpPr>
          <p:spPr>
            <a:xfrm flipH="0" flipV="0">
              <a:off x="4944988" y="2400702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587" name="Line 8587"/>
            <p:cNvCxnSpPr/>
            <p:nvPr/>
          </p:nvCxnSpPr>
          <p:spPr>
            <a:xfrm flipH="1" flipV="0">
              <a:off x="4765142" y="2400702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588" name="Line 8588"/>
            <p:cNvCxnSpPr/>
            <p:nvPr/>
          </p:nvCxnSpPr>
          <p:spPr>
            <a:xfrm flipH="1" flipV="1">
              <a:off x="4610140" y="2304234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589" name="Line 8589"/>
            <p:cNvCxnSpPr/>
            <p:nvPr/>
          </p:nvCxnSpPr>
          <p:spPr>
            <a:xfrm flipH="0" flipV="1">
              <a:off x="4944988" y="2052295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590" name="Line 8590"/>
            <p:cNvCxnSpPr/>
            <p:nvPr/>
          </p:nvCxnSpPr>
          <p:spPr>
            <a:xfrm flipH="1" flipV="1">
              <a:off x="5101999" y="1855706"/>
              <a:ext cx="276621" cy="37480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591" name="Line 8591"/>
            <p:cNvCxnSpPr/>
            <p:nvPr/>
          </p:nvCxnSpPr>
          <p:spPr>
            <a:xfrm flipH="1" flipV="0">
              <a:off x="4922153" y="1855706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592" name="Line 8592"/>
            <p:cNvCxnSpPr/>
            <p:nvPr/>
          </p:nvCxnSpPr>
          <p:spPr>
            <a:xfrm flipH="1" flipV="1">
              <a:off x="4767151" y="1759238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593" name="Line 8593"/>
            <p:cNvCxnSpPr/>
            <p:nvPr/>
          </p:nvCxnSpPr>
          <p:spPr>
            <a:xfrm flipH="0" flipV="1">
              <a:off x="5101999" y="1507299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594" name="Line 8594"/>
            <p:cNvCxnSpPr/>
            <p:nvPr/>
          </p:nvCxnSpPr>
          <p:spPr>
            <a:xfrm flipH="0" flipV="1">
              <a:off x="5101999" y="1771825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595" name="Line 8595"/>
            <p:cNvCxnSpPr/>
            <p:nvPr/>
          </p:nvCxnSpPr>
          <p:spPr>
            <a:xfrm flipH="0" flipV="1">
              <a:off x="5378620" y="1866311"/>
              <a:ext cx="290442" cy="36420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596" name="Line 8596"/>
            <p:cNvCxnSpPr/>
            <p:nvPr/>
          </p:nvCxnSpPr>
          <p:spPr>
            <a:xfrm flipH="1" flipV="1">
              <a:off x="5334214" y="1769843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597" name="Line 8597"/>
            <p:cNvCxnSpPr/>
            <p:nvPr/>
          </p:nvCxnSpPr>
          <p:spPr>
            <a:xfrm flipH="0" flipV="1">
              <a:off x="5669062" y="1517905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598" name="Line 8598"/>
            <p:cNvCxnSpPr/>
            <p:nvPr/>
          </p:nvCxnSpPr>
          <p:spPr>
            <a:xfrm flipH="0" flipV="1">
              <a:off x="5669062" y="1782431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599" name="Line 8599"/>
            <p:cNvCxnSpPr/>
            <p:nvPr/>
          </p:nvCxnSpPr>
          <p:spPr>
            <a:xfrm flipH="0" flipV="0">
              <a:off x="5669062" y="1866311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600" name="Line 8600"/>
            <p:cNvCxnSpPr/>
            <p:nvPr/>
          </p:nvCxnSpPr>
          <p:spPr>
            <a:xfrm flipH="0" flipV="1">
              <a:off x="5935123" y="1811804"/>
              <a:ext cx="10829" cy="57903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8601" name="Line 8601"/>
            <p:cNvCxnSpPr/>
            <p:nvPr/>
          </p:nvCxnSpPr>
          <p:spPr>
            <a:xfrm flipH="1" flipV="0">
              <a:off x="5512320" y="1811804"/>
              <a:ext cx="433632" cy="1701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602" name="Line 8602"/>
            <p:cNvCxnSpPr/>
            <p:nvPr/>
          </p:nvCxnSpPr>
          <p:spPr>
            <a:xfrm flipH="0" flipV="0">
              <a:off x="5512320" y="1981992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603" name="Line 8603"/>
            <p:cNvCxnSpPr/>
            <p:nvPr/>
          </p:nvCxnSpPr>
          <p:spPr>
            <a:xfrm flipH="1" flipV="0">
              <a:off x="5332474" y="1981992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604" name="Line 8604"/>
            <p:cNvCxnSpPr/>
            <p:nvPr/>
          </p:nvCxnSpPr>
          <p:spPr>
            <a:xfrm flipH="1" flipV="1">
              <a:off x="5177472" y="1885524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605" name="Line 8605"/>
            <p:cNvCxnSpPr/>
            <p:nvPr/>
          </p:nvCxnSpPr>
          <p:spPr>
            <a:xfrm flipH="0" flipV="1">
              <a:off x="5512320" y="1633585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606" name="Line 8606"/>
            <p:cNvCxnSpPr/>
            <p:nvPr/>
          </p:nvCxnSpPr>
          <p:spPr>
            <a:xfrm flipH="1" flipV="1">
              <a:off x="5669331" y="1436996"/>
              <a:ext cx="276621" cy="37480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607" name="Line 8607"/>
            <p:cNvCxnSpPr/>
            <p:nvPr/>
          </p:nvCxnSpPr>
          <p:spPr>
            <a:xfrm flipH="1" flipV="0">
              <a:off x="5489485" y="1436996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608" name="Line 8608"/>
            <p:cNvCxnSpPr/>
            <p:nvPr/>
          </p:nvCxnSpPr>
          <p:spPr>
            <a:xfrm flipH="1" flipV="1">
              <a:off x="5334483" y="1340528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609" name="Line 8609"/>
            <p:cNvCxnSpPr/>
            <p:nvPr/>
          </p:nvCxnSpPr>
          <p:spPr>
            <a:xfrm flipH="0" flipV="1">
              <a:off x="5669331" y="1088589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610" name="Line 8610"/>
            <p:cNvCxnSpPr/>
            <p:nvPr/>
          </p:nvCxnSpPr>
          <p:spPr>
            <a:xfrm flipH="0" flipV="1">
              <a:off x="5669331" y="1353115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611" name="Line 8611"/>
            <p:cNvCxnSpPr/>
            <p:nvPr/>
          </p:nvCxnSpPr>
          <p:spPr>
            <a:xfrm flipH="0" flipV="1">
              <a:off x="5945952" y="1447601"/>
              <a:ext cx="290442" cy="36420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612" name="Line 8612"/>
            <p:cNvCxnSpPr/>
            <p:nvPr/>
          </p:nvCxnSpPr>
          <p:spPr>
            <a:xfrm flipH="1" flipV="1">
              <a:off x="5901546" y="1351133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613" name="Line 8613"/>
            <p:cNvCxnSpPr/>
            <p:nvPr/>
          </p:nvCxnSpPr>
          <p:spPr>
            <a:xfrm flipH="0" flipV="1">
              <a:off x="6236394" y="1099195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614" name="Line 8614"/>
            <p:cNvCxnSpPr/>
            <p:nvPr/>
          </p:nvCxnSpPr>
          <p:spPr>
            <a:xfrm flipH="0" flipV="1">
              <a:off x="6236394" y="1363721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615" name="Line 8615"/>
            <p:cNvCxnSpPr/>
            <p:nvPr/>
          </p:nvCxnSpPr>
          <p:spPr>
            <a:xfrm flipH="0" flipV="0">
              <a:off x="6236394" y="1447601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616" name="Line 8616"/>
            <p:cNvCxnSpPr/>
            <p:nvPr/>
          </p:nvCxnSpPr>
          <p:spPr>
            <a:xfrm flipH="0" flipV="0">
              <a:off x="5945952" y="1811804"/>
              <a:ext cx="426965" cy="18628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617" name="Line 8617"/>
            <p:cNvCxnSpPr/>
            <p:nvPr/>
          </p:nvCxnSpPr>
          <p:spPr>
            <a:xfrm flipH="0" flipV="1">
              <a:off x="6372917" y="1649680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618" name="Line 8618"/>
            <p:cNvCxnSpPr/>
            <p:nvPr/>
          </p:nvCxnSpPr>
          <p:spPr>
            <a:xfrm flipH="0" flipV="1">
              <a:off x="6372917" y="1914206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619" name="Line 8619"/>
            <p:cNvCxnSpPr/>
            <p:nvPr/>
          </p:nvCxnSpPr>
          <p:spPr>
            <a:xfrm flipH="0" flipV="0">
              <a:off x="6372917" y="1998087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620" name="Line 8620"/>
            <p:cNvCxnSpPr/>
            <p:nvPr/>
          </p:nvCxnSpPr>
          <p:spPr>
            <a:xfrm flipH="1" flipV="0">
              <a:off x="6121949" y="1998087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621" name="Line 8621"/>
            <p:cNvCxnSpPr/>
            <p:nvPr/>
          </p:nvCxnSpPr>
          <p:spPr>
            <a:xfrm flipH="1" flipV="1">
              <a:off x="6160814" y="1607449"/>
              <a:ext cx="397622" cy="538759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8622" name="Line 8622"/>
            <p:cNvCxnSpPr/>
            <p:nvPr/>
          </p:nvCxnSpPr>
          <p:spPr>
            <a:xfrm flipH="1" flipV="0">
              <a:off x="5861918" y="1607449"/>
              <a:ext cx="298896" cy="496045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8623" name="Line 8623"/>
            <p:cNvCxnSpPr/>
            <p:nvPr/>
          </p:nvCxnSpPr>
          <p:spPr>
            <a:xfrm flipH="0" flipV="0">
              <a:off x="5861918" y="2103494"/>
              <a:ext cx="460630" cy="6942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624" name="Line 8624"/>
            <p:cNvCxnSpPr/>
            <p:nvPr/>
          </p:nvCxnSpPr>
          <p:spPr>
            <a:xfrm flipH="1" flipV="1">
              <a:off x="6238667" y="1834701"/>
              <a:ext cx="83880" cy="3382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625" name="Line 8625"/>
            <p:cNvCxnSpPr/>
            <p:nvPr/>
          </p:nvCxnSpPr>
          <p:spPr>
            <a:xfrm flipH="0" flipV="1">
              <a:off x="6322548" y="2004362"/>
              <a:ext cx="304987" cy="16856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626" name="Line 8626"/>
            <p:cNvCxnSpPr/>
            <p:nvPr/>
          </p:nvCxnSpPr>
          <p:spPr>
            <a:xfrm flipH="0" flipV="0">
              <a:off x="6322548" y="2172922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627" name="Line 8627"/>
            <p:cNvCxnSpPr/>
            <p:nvPr/>
          </p:nvCxnSpPr>
          <p:spPr>
            <a:xfrm flipH="1" flipV="0">
              <a:off x="6142701" y="2172922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628" name="Line 8628"/>
            <p:cNvCxnSpPr/>
            <p:nvPr/>
          </p:nvCxnSpPr>
          <p:spPr>
            <a:xfrm flipH="0" flipV="0">
              <a:off x="5861918" y="2103494"/>
              <a:ext cx="52157" cy="46290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629" name="Line 8629"/>
            <p:cNvCxnSpPr/>
            <p:nvPr/>
          </p:nvCxnSpPr>
          <p:spPr>
            <a:xfrm flipH="0" flipV="1">
              <a:off x="5914074" y="2397837"/>
              <a:ext cx="304987" cy="16856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630" name="Line 8630"/>
            <p:cNvCxnSpPr/>
            <p:nvPr/>
          </p:nvCxnSpPr>
          <p:spPr>
            <a:xfrm flipH="0" flipV="0">
              <a:off x="5914074" y="2566398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631" name="Line 8631"/>
            <p:cNvCxnSpPr/>
            <p:nvPr/>
          </p:nvCxnSpPr>
          <p:spPr>
            <a:xfrm flipH="1" flipV="0">
              <a:off x="5734228" y="2566398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632" name="Line 8632"/>
            <p:cNvCxnSpPr/>
            <p:nvPr/>
          </p:nvCxnSpPr>
          <p:spPr>
            <a:xfrm flipH="1" flipV="1">
              <a:off x="5579226" y="2469929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633" name="Line 8633"/>
            <p:cNvCxnSpPr/>
            <p:nvPr/>
          </p:nvCxnSpPr>
          <p:spPr>
            <a:xfrm flipH="1" flipV="0">
              <a:off x="5428286" y="2103494"/>
              <a:ext cx="433632" cy="1701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634" name="Line 8634"/>
            <p:cNvCxnSpPr/>
            <p:nvPr/>
          </p:nvCxnSpPr>
          <p:spPr>
            <a:xfrm flipH="0" flipV="0">
              <a:off x="5428286" y="2273682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635" name="Line 8635"/>
            <p:cNvCxnSpPr/>
            <p:nvPr/>
          </p:nvCxnSpPr>
          <p:spPr>
            <a:xfrm flipH="1" flipV="0">
              <a:off x="5248440" y="2273682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636" name="Line 8636"/>
            <p:cNvCxnSpPr/>
            <p:nvPr/>
          </p:nvCxnSpPr>
          <p:spPr>
            <a:xfrm flipH="1" flipV="1">
              <a:off x="5093438" y="2177213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637" name="Line 8637"/>
            <p:cNvCxnSpPr/>
            <p:nvPr/>
          </p:nvCxnSpPr>
          <p:spPr>
            <a:xfrm flipH="0" flipV="1">
              <a:off x="5428286" y="1925275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638" name="Line 8638"/>
            <p:cNvCxnSpPr/>
            <p:nvPr/>
          </p:nvCxnSpPr>
          <p:spPr>
            <a:xfrm flipH="1" flipV="1">
              <a:off x="5585297" y="1728685"/>
              <a:ext cx="276621" cy="37480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639" name="Line 8639"/>
            <p:cNvCxnSpPr/>
            <p:nvPr/>
          </p:nvCxnSpPr>
          <p:spPr>
            <a:xfrm flipH="1" flipV="0">
              <a:off x="5405450" y="1728685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640" name="Line 8640"/>
            <p:cNvCxnSpPr/>
            <p:nvPr/>
          </p:nvCxnSpPr>
          <p:spPr>
            <a:xfrm flipH="1" flipV="1">
              <a:off x="5250448" y="1632217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641" name="Line 8641"/>
            <p:cNvCxnSpPr/>
            <p:nvPr/>
          </p:nvCxnSpPr>
          <p:spPr>
            <a:xfrm flipH="0" flipV="1">
              <a:off x="5585297" y="1380279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642" name="Line 8642"/>
            <p:cNvCxnSpPr/>
            <p:nvPr/>
          </p:nvCxnSpPr>
          <p:spPr>
            <a:xfrm flipH="0" flipV="1">
              <a:off x="5585297" y="1644805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643" name="Line 8643"/>
            <p:cNvCxnSpPr/>
            <p:nvPr/>
          </p:nvCxnSpPr>
          <p:spPr>
            <a:xfrm flipH="1" flipV="1">
              <a:off x="5604311" y="1447123"/>
              <a:ext cx="556503" cy="16032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8644" name="Line 8644"/>
            <p:cNvCxnSpPr/>
            <p:nvPr/>
          </p:nvCxnSpPr>
          <p:spPr>
            <a:xfrm flipH="0" flipV="0">
              <a:off x="5604311" y="1447123"/>
              <a:ext cx="52157" cy="46290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645" name="Line 8645"/>
            <p:cNvCxnSpPr/>
            <p:nvPr/>
          </p:nvCxnSpPr>
          <p:spPr>
            <a:xfrm flipH="0" flipV="1">
              <a:off x="5656468" y="1741467"/>
              <a:ext cx="304987" cy="16856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646" name="Line 8646"/>
            <p:cNvCxnSpPr/>
            <p:nvPr/>
          </p:nvCxnSpPr>
          <p:spPr>
            <a:xfrm flipH="0" flipV="0">
              <a:off x="5656468" y="1910027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647" name="Line 8647"/>
            <p:cNvCxnSpPr/>
            <p:nvPr/>
          </p:nvCxnSpPr>
          <p:spPr>
            <a:xfrm flipH="1" flipV="0">
              <a:off x="5476622" y="1910027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648" name="Line 8648"/>
            <p:cNvCxnSpPr/>
            <p:nvPr/>
          </p:nvCxnSpPr>
          <p:spPr>
            <a:xfrm flipH="1" flipV="1">
              <a:off x="5321620" y="1813559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649" name="Line 8649"/>
            <p:cNvCxnSpPr/>
            <p:nvPr/>
          </p:nvCxnSpPr>
          <p:spPr>
            <a:xfrm flipH="1" flipV="0">
              <a:off x="5170679" y="1447123"/>
              <a:ext cx="433632" cy="1701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650" name="Line 8650"/>
            <p:cNvCxnSpPr/>
            <p:nvPr/>
          </p:nvCxnSpPr>
          <p:spPr>
            <a:xfrm flipH="0" flipV="0">
              <a:off x="5170679" y="1617311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651" name="Line 8651"/>
            <p:cNvCxnSpPr/>
            <p:nvPr/>
          </p:nvCxnSpPr>
          <p:spPr>
            <a:xfrm flipH="1" flipV="0">
              <a:off x="4990833" y="1617311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652" name="Line 8652"/>
            <p:cNvCxnSpPr/>
            <p:nvPr/>
          </p:nvCxnSpPr>
          <p:spPr>
            <a:xfrm flipH="1" flipV="1">
              <a:off x="4835831" y="1520843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653" name="Line 8653"/>
            <p:cNvCxnSpPr/>
            <p:nvPr/>
          </p:nvCxnSpPr>
          <p:spPr>
            <a:xfrm flipH="0" flipV="1">
              <a:off x="5170679" y="1268904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654" name="Line 8654"/>
            <p:cNvCxnSpPr/>
            <p:nvPr/>
          </p:nvCxnSpPr>
          <p:spPr>
            <a:xfrm flipH="1" flipV="1">
              <a:off x="5327690" y="1072315"/>
              <a:ext cx="276621" cy="37480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655" name="Line 8655"/>
            <p:cNvCxnSpPr/>
            <p:nvPr/>
          </p:nvCxnSpPr>
          <p:spPr>
            <a:xfrm flipH="1" flipV="0">
              <a:off x="5147844" y="1072315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656" name="Line 8656"/>
            <p:cNvCxnSpPr/>
            <p:nvPr/>
          </p:nvCxnSpPr>
          <p:spPr>
            <a:xfrm flipH="1" flipV="1">
              <a:off x="4992842" y="975847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657" name="Line 8657"/>
            <p:cNvCxnSpPr/>
            <p:nvPr/>
          </p:nvCxnSpPr>
          <p:spPr>
            <a:xfrm flipH="0" flipV="1">
              <a:off x="5327690" y="723908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658" name="Line 8658"/>
            <p:cNvCxnSpPr/>
            <p:nvPr/>
          </p:nvCxnSpPr>
          <p:spPr>
            <a:xfrm flipH="0" flipV="1">
              <a:off x="5327690" y="988434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659" name="Line 8659"/>
            <p:cNvCxnSpPr/>
            <p:nvPr/>
          </p:nvCxnSpPr>
          <p:spPr>
            <a:xfrm flipH="0" flipV="1">
              <a:off x="5604311" y="1082920"/>
              <a:ext cx="290442" cy="36420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660" name="Line 8660"/>
            <p:cNvCxnSpPr/>
            <p:nvPr/>
          </p:nvCxnSpPr>
          <p:spPr>
            <a:xfrm flipH="1" flipV="1">
              <a:off x="5559905" y="986452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661" name="Line 8661"/>
            <p:cNvCxnSpPr/>
            <p:nvPr/>
          </p:nvCxnSpPr>
          <p:spPr>
            <a:xfrm flipH="0" flipV="1">
              <a:off x="5894753" y="734514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662" name="Line 8662"/>
            <p:cNvCxnSpPr/>
            <p:nvPr/>
          </p:nvCxnSpPr>
          <p:spPr>
            <a:xfrm flipH="0" flipV="1">
              <a:off x="5894753" y="999040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663" name="Line 8663"/>
            <p:cNvCxnSpPr/>
            <p:nvPr/>
          </p:nvCxnSpPr>
          <p:spPr>
            <a:xfrm flipH="0" flipV="0">
              <a:off x="5894753" y="1082920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664" name="Line 8664"/>
            <p:cNvCxnSpPr/>
            <p:nvPr/>
          </p:nvCxnSpPr>
          <p:spPr>
            <a:xfrm flipH="0" flipV="1">
              <a:off x="6160814" y="1028413"/>
              <a:ext cx="10829" cy="57903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8665" name="Line 8665"/>
            <p:cNvCxnSpPr/>
            <p:nvPr/>
          </p:nvCxnSpPr>
          <p:spPr>
            <a:xfrm flipH="1" flipV="0">
              <a:off x="5738011" y="1028413"/>
              <a:ext cx="433632" cy="1701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666" name="Line 8666"/>
            <p:cNvCxnSpPr/>
            <p:nvPr/>
          </p:nvCxnSpPr>
          <p:spPr>
            <a:xfrm flipH="0" flipV="0">
              <a:off x="5738011" y="1198601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667" name="Line 8667"/>
            <p:cNvCxnSpPr/>
            <p:nvPr/>
          </p:nvCxnSpPr>
          <p:spPr>
            <a:xfrm flipH="1" flipV="0">
              <a:off x="5558165" y="1198601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668" name="Line 8668"/>
            <p:cNvCxnSpPr/>
            <p:nvPr/>
          </p:nvCxnSpPr>
          <p:spPr>
            <a:xfrm flipH="1" flipV="1">
              <a:off x="5403163" y="1102133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669" name="Line 8669"/>
            <p:cNvCxnSpPr/>
            <p:nvPr/>
          </p:nvCxnSpPr>
          <p:spPr>
            <a:xfrm flipH="0" flipV="1">
              <a:off x="5738011" y="850194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670" name="Line 8670"/>
            <p:cNvCxnSpPr/>
            <p:nvPr/>
          </p:nvCxnSpPr>
          <p:spPr>
            <a:xfrm flipH="1" flipV="1">
              <a:off x="5895022" y="653605"/>
              <a:ext cx="276621" cy="37480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671" name="Line 8671"/>
            <p:cNvCxnSpPr/>
            <p:nvPr/>
          </p:nvCxnSpPr>
          <p:spPr>
            <a:xfrm flipH="1" flipV="0">
              <a:off x="5715176" y="653605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672" name="Line 8672"/>
            <p:cNvCxnSpPr/>
            <p:nvPr/>
          </p:nvCxnSpPr>
          <p:spPr>
            <a:xfrm flipH="1" flipV="1">
              <a:off x="5560174" y="557137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673" name="Line 8673"/>
            <p:cNvCxnSpPr/>
            <p:nvPr/>
          </p:nvCxnSpPr>
          <p:spPr>
            <a:xfrm flipH="0" flipV="1">
              <a:off x="5895022" y="305198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674" name="Line 8674"/>
            <p:cNvCxnSpPr/>
            <p:nvPr/>
          </p:nvCxnSpPr>
          <p:spPr>
            <a:xfrm flipH="0" flipV="1">
              <a:off x="5895022" y="569724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675" name="Line 8675"/>
            <p:cNvCxnSpPr/>
            <p:nvPr/>
          </p:nvCxnSpPr>
          <p:spPr>
            <a:xfrm flipH="0" flipV="1">
              <a:off x="6171643" y="664210"/>
              <a:ext cx="290442" cy="36420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676" name="Line 8676"/>
            <p:cNvCxnSpPr/>
            <p:nvPr/>
          </p:nvCxnSpPr>
          <p:spPr>
            <a:xfrm flipH="1" flipV="1">
              <a:off x="6127237" y="567742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677" name="Line 8677"/>
            <p:cNvCxnSpPr/>
            <p:nvPr/>
          </p:nvCxnSpPr>
          <p:spPr>
            <a:xfrm flipH="0" flipV="1">
              <a:off x="6462085" y="315804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678" name="Line 8678"/>
            <p:cNvCxnSpPr/>
            <p:nvPr/>
          </p:nvCxnSpPr>
          <p:spPr>
            <a:xfrm flipH="0" flipV="1">
              <a:off x="6462085" y="580330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679" name="Line 8679"/>
            <p:cNvCxnSpPr/>
            <p:nvPr/>
          </p:nvCxnSpPr>
          <p:spPr>
            <a:xfrm flipH="0" flipV="0">
              <a:off x="6462085" y="664210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680" name="Line 8680"/>
            <p:cNvCxnSpPr/>
            <p:nvPr/>
          </p:nvCxnSpPr>
          <p:spPr>
            <a:xfrm flipH="0" flipV="0">
              <a:off x="6171643" y="1028413"/>
              <a:ext cx="426965" cy="18628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681" name="Line 8681"/>
            <p:cNvCxnSpPr/>
            <p:nvPr/>
          </p:nvCxnSpPr>
          <p:spPr>
            <a:xfrm flipH="0" flipV="1">
              <a:off x="6598608" y="866289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682" name="Line 8682"/>
            <p:cNvCxnSpPr/>
            <p:nvPr/>
          </p:nvCxnSpPr>
          <p:spPr>
            <a:xfrm flipH="0" flipV="1">
              <a:off x="6598608" y="1130815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683" name="Line 8683"/>
            <p:cNvCxnSpPr/>
            <p:nvPr/>
          </p:nvCxnSpPr>
          <p:spPr>
            <a:xfrm flipH="0" flipV="0">
              <a:off x="6598608" y="1214696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684" name="Line 8684"/>
            <p:cNvCxnSpPr/>
            <p:nvPr/>
          </p:nvCxnSpPr>
          <p:spPr>
            <a:xfrm flipH="1" flipV="0">
              <a:off x="6347640" y="1214696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685" name="Line 8685"/>
            <p:cNvCxnSpPr/>
            <p:nvPr/>
          </p:nvCxnSpPr>
          <p:spPr>
            <a:xfrm flipH="0" flipV="1">
              <a:off x="6160814" y="1468043"/>
              <a:ext cx="562108" cy="139405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8686" name="Line 8686"/>
            <p:cNvCxnSpPr/>
            <p:nvPr/>
          </p:nvCxnSpPr>
          <p:spPr>
            <a:xfrm flipH="1" flipV="1">
              <a:off x="6446301" y="1093235"/>
              <a:ext cx="276621" cy="37480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687" name="Line 8687"/>
            <p:cNvCxnSpPr/>
            <p:nvPr/>
          </p:nvCxnSpPr>
          <p:spPr>
            <a:xfrm flipH="1" flipV="0">
              <a:off x="6266455" y="1093235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688" name="Line 8688"/>
            <p:cNvCxnSpPr/>
            <p:nvPr/>
          </p:nvCxnSpPr>
          <p:spPr>
            <a:xfrm flipH="1" flipV="1">
              <a:off x="6111453" y="996767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689" name="Line 8689"/>
            <p:cNvCxnSpPr/>
            <p:nvPr/>
          </p:nvCxnSpPr>
          <p:spPr>
            <a:xfrm flipH="0" flipV="1">
              <a:off x="6446301" y="744829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690" name="Line 8690"/>
            <p:cNvCxnSpPr/>
            <p:nvPr/>
          </p:nvCxnSpPr>
          <p:spPr>
            <a:xfrm flipH="0" flipV="1">
              <a:off x="6446301" y="1009355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691" name="Line 8691"/>
            <p:cNvCxnSpPr/>
            <p:nvPr/>
          </p:nvCxnSpPr>
          <p:spPr>
            <a:xfrm flipH="0" flipV="1">
              <a:off x="6722922" y="1103840"/>
              <a:ext cx="290442" cy="36420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692" name="Line 8692"/>
            <p:cNvCxnSpPr/>
            <p:nvPr/>
          </p:nvCxnSpPr>
          <p:spPr>
            <a:xfrm flipH="1" flipV="1">
              <a:off x="6678516" y="1007372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693" name="Line 8693"/>
            <p:cNvCxnSpPr/>
            <p:nvPr/>
          </p:nvCxnSpPr>
          <p:spPr>
            <a:xfrm flipH="0" flipV="1">
              <a:off x="7013364" y="755434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694" name="Line 8694"/>
            <p:cNvCxnSpPr/>
            <p:nvPr/>
          </p:nvCxnSpPr>
          <p:spPr>
            <a:xfrm flipH="0" flipV="1">
              <a:off x="7013364" y="1019960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695" name="Line 8695"/>
            <p:cNvCxnSpPr/>
            <p:nvPr/>
          </p:nvCxnSpPr>
          <p:spPr>
            <a:xfrm flipH="0" flipV="0">
              <a:off x="7013364" y="1103840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696" name="Line 8696"/>
            <p:cNvCxnSpPr/>
            <p:nvPr/>
          </p:nvCxnSpPr>
          <p:spPr>
            <a:xfrm flipH="0" flipV="0">
              <a:off x="6722922" y="1468043"/>
              <a:ext cx="426965" cy="18628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697" name="Line 8697"/>
            <p:cNvCxnSpPr/>
            <p:nvPr/>
          </p:nvCxnSpPr>
          <p:spPr>
            <a:xfrm flipH="0" flipV="1">
              <a:off x="7149887" y="1305920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698" name="Line 8698"/>
            <p:cNvCxnSpPr/>
            <p:nvPr/>
          </p:nvCxnSpPr>
          <p:spPr>
            <a:xfrm flipH="0" flipV="1">
              <a:off x="7149887" y="1570446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699" name="Line 8699"/>
            <p:cNvCxnSpPr/>
            <p:nvPr/>
          </p:nvCxnSpPr>
          <p:spPr>
            <a:xfrm flipH="0" flipV="0">
              <a:off x="7149887" y="1654326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700" name="Line 8700"/>
            <p:cNvCxnSpPr/>
            <p:nvPr/>
          </p:nvCxnSpPr>
          <p:spPr>
            <a:xfrm flipH="1" flipV="0">
              <a:off x="6898919" y="1654326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701" name="Line 8701"/>
            <p:cNvCxnSpPr/>
            <p:nvPr/>
          </p:nvCxnSpPr>
          <p:spPr>
            <a:xfrm flipH="1" flipV="0">
              <a:off x="6653493" y="1468043"/>
              <a:ext cx="69429" cy="46063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702" name="Line 8702"/>
            <p:cNvCxnSpPr/>
            <p:nvPr/>
          </p:nvCxnSpPr>
          <p:spPr>
            <a:xfrm flipH="0" flipV="1">
              <a:off x="6653493" y="1844793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703" name="Line 8703"/>
            <p:cNvCxnSpPr/>
            <p:nvPr/>
          </p:nvCxnSpPr>
          <p:spPr>
            <a:xfrm flipH="0" flipV="0">
              <a:off x="6653493" y="1928673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704" name="Line 8704"/>
            <p:cNvCxnSpPr/>
            <p:nvPr/>
          </p:nvCxnSpPr>
          <p:spPr>
            <a:xfrm flipH="1" flipV="0">
              <a:off x="6402526" y="1928673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705" name="Line 8705"/>
            <p:cNvCxnSpPr/>
            <p:nvPr/>
          </p:nvCxnSpPr>
          <p:spPr>
            <a:xfrm flipH="1" flipV="1">
              <a:off x="6355023" y="1748827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706" name="Line 8706"/>
            <p:cNvCxnSpPr/>
            <p:nvPr/>
          </p:nvCxnSpPr>
          <p:spPr>
            <a:xfrm flipH="0" flipV="1">
              <a:off x="6558436" y="1622693"/>
              <a:ext cx="417489" cy="523514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8707" name="Line 8707"/>
            <p:cNvCxnSpPr/>
            <p:nvPr/>
          </p:nvCxnSpPr>
          <p:spPr>
            <a:xfrm flipH="1" flipV="1">
              <a:off x="6419422" y="1462367"/>
              <a:ext cx="556503" cy="16032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8708" name="Line 8708"/>
            <p:cNvCxnSpPr/>
            <p:nvPr/>
          </p:nvCxnSpPr>
          <p:spPr>
            <a:xfrm flipH="0" flipV="0">
              <a:off x="6419422" y="1462367"/>
              <a:ext cx="52157" cy="46290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709" name="Line 8709"/>
            <p:cNvCxnSpPr/>
            <p:nvPr/>
          </p:nvCxnSpPr>
          <p:spPr>
            <a:xfrm flipH="0" flipV="1">
              <a:off x="6471579" y="1756711"/>
              <a:ext cx="304987" cy="16856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710" name="Line 8710"/>
            <p:cNvCxnSpPr/>
            <p:nvPr/>
          </p:nvCxnSpPr>
          <p:spPr>
            <a:xfrm flipH="0" flipV="0">
              <a:off x="6471579" y="1925271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711" name="Line 8711"/>
            <p:cNvCxnSpPr/>
            <p:nvPr/>
          </p:nvCxnSpPr>
          <p:spPr>
            <a:xfrm flipH="1" flipV="0">
              <a:off x="6291732" y="1925271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712" name="Line 8712"/>
            <p:cNvCxnSpPr/>
            <p:nvPr/>
          </p:nvCxnSpPr>
          <p:spPr>
            <a:xfrm flipH="1" flipV="1">
              <a:off x="6136730" y="1828803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713" name="Line 8713"/>
            <p:cNvCxnSpPr/>
            <p:nvPr/>
          </p:nvCxnSpPr>
          <p:spPr>
            <a:xfrm flipH="1" flipV="0">
              <a:off x="5985790" y="1462367"/>
              <a:ext cx="433632" cy="1701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714" name="Line 8714"/>
            <p:cNvCxnSpPr/>
            <p:nvPr/>
          </p:nvCxnSpPr>
          <p:spPr>
            <a:xfrm flipH="0" flipV="0">
              <a:off x="5985790" y="1632555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715" name="Line 8715"/>
            <p:cNvCxnSpPr/>
            <p:nvPr/>
          </p:nvCxnSpPr>
          <p:spPr>
            <a:xfrm flipH="1" flipV="0">
              <a:off x="5805944" y="1632555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716" name="Line 8716"/>
            <p:cNvCxnSpPr/>
            <p:nvPr/>
          </p:nvCxnSpPr>
          <p:spPr>
            <a:xfrm flipH="1" flipV="1">
              <a:off x="5650942" y="1536087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717" name="Line 8717"/>
            <p:cNvCxnSpPr/>
            <p:nvPr/>
          </p:nvCxnSpPr>
          <p:spPr>
            <a:xfrm flipH="0" flipV="1">
              <a:off x="5985790" y="1284149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718" name="Line 8718"/>
            <p:cNvCxnSpPr/>
            <p:nvPr/>
          </p:nvCxnSpPr>
          <p:spPr>
            <a:xfrm flipH="1" flipV="1">
              <a:off x="6142801" y="1087559"/>
              <a:ext cx="276621" cy="37480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719" name="Line 8719"/>
            <p:cNvCxnSpPr/>
            <p:nvPr/>
          </p:nvCxnSpPr>
          <p:spPr>
            <a:xfrm flipH="1" flipV="0">
              <a:off x="5962955" y="1087559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720" name="Line 8720"/>
            <p:cNvCxnSpPr/>
            <p:nvPr/>
          </p:nvCxnSpPr>
          <p:spPr>
            <a:xfrm flipH="1" flipV="1">
              <a:off x="5807953" y="991091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721" name="Line 8721"/>
            <p:cNvCxnSpPr/>
            <p:nvPr/>
          </p:nvCxnSpPr>
          <p:spPr>
            <a:xfrm flipH="0" flipV="1">
              <a:off x="6142801" y="739153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722" name="Line 8722"/>
            <p:cNvCxnSpPr/>
            <p:nvPr/>
          </p:nvCxnSpPr>
          <p:spPr>
            <a:xfrm flipH="0" flipV="1">
              <a:off x="6142801" y="1003679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723" name="Line 8723"/>
            <p:cNvCxnSpPr/>
            <p:nvPr/>
          </p:nvCxnSpPr>
          <p:spPr>
            <a:xfrm flipH="0" flipV="1">
              <a:off x="6419422" y="1098164"/>
              <a:ext cx="290442" cy="36420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724" name="Line 8724"/>
            <p:cNvCxnSpPr/>
            <p:nvPr/>
          </p:nvCxnSpPr>
          <p:spPr>
            <a:xfrm flipH="1" flipV="1">
              <a:off x="6375016" y="1001696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725" name="Line 8725"/>
            <p:cNvCxnSpPr/>
            <p:nvPr/>
          </p:nvCxnSpPr>
          <p:spPr>
            <a:xfrm flipH="0" flipV="1">
              <a:off x="6709864" y="749758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726" name="Line 8726"/>
            <p:cNvCxnSpPr/>
            <p:nvPr/>
          </p:nvCxnSpPr>
          <p:spPr>
            <a:xfrm flipH="0" flipV="1">
              <a:off x="6709864" y="1014284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727" name="Line 8727"/>
            <p:cNvCxnSpPr/>
            <p:nvPr/>
          </p:nvCxnSpPr>
          <p:spPr>
            <a:xfrm flipH="0" flipV="0">
              <a:off x="6709864" y="1098164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728" name="Line 8728"/>
            <p:cNvCxnSpPr/>
            <p:nvPr/>
          </p:nvCxnSpPr>
          <p:spPr>
            <a:xfrm flipH="0" flipV="1">
              <a:off x="6975925" y="1043657"/>
              <a:ext cx="10829" cy="57903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8729" name="Line 8729"/>
            <p:cNvCxnSpPr/>
            <p:nvPr/>
          </p:nvCxnSpPr>
          <p:spPr>
            <a:xfrm flipH="1" flipV="0">
              <a:off x="6553122" y="1043657"/>
              <a:ext cx="433632" cy="1701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730" name="Line 8730"/>
            <p:cNvCxnSpPr/>
            <p:nvPr/>
          </p:nvCxnSpPr>
          <p:spPr>
            <a:xfrm flipH="0" flipV="0">
              <a:off x="6553122" y="1213845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731" name="Line 8731"/>
            <p:cNvCxnSpPr/>
            <p:nvPr/>
          </p:nvCxnSpPr>
          <p:spPr>
            <a:xfrm flipH="1" flipV="0">
              <a:off x="6373276" y="1213845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732" name="Line 8732"/>
            <p:cNvCxnSpPr/>
            <p:nvPr/>
          </p:nvCxnSpPr>
          <p:spPr>
            <a:xfrm flipH="1" flipV="1">
              <a:off x="6218274" y="1117377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733" name="Line 8733"/>
            <p:cNvCxnSpPr/>
            <p:nvPr/>
          </p:nvCxnSpPr>
          <p:spPr>
            <a:xfrm flipH="0" flipV="1">
              <a:off x="6553122" y="865439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734" name="Line 8734"/>
            <p:cNvCxnSpPr/>
            <p:nvPr/>
          </p:nvCxnSpPr>
          <p:spPr>
            <a:xfrm flipH="1" flipV="1">
              <a:off x="6710133" y="668849"/>
              <a:ext cx="276621" cy="37480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735" name="Line 8735"/>
            <p:cNvCxnSpPr/>
            <p:nvPr/>
          </p:nvCxnSpPr>
          <p:spPr>
            <a:xfrm flipH="1" flipV="0">
              <a:off x="6530287" y="668849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736" name="Line 8736"/>
            <p:cNvCxnSpPr/>
            <p:nvPr/>
          </p:nvCxnSpPr>
          <p:spPr>
            <a:xfrm flipH="1" flipV="1">
              <a:off x="6375285" y="572381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737" name="Line 8737"/>
            <p:cNvCxnSpPr/>
            <p:nvPr/>
          </p:nvCxnSpPr>
          <p:spPr>
            <a:xfrm flipH="0" flipV="1">
              <a:off x="6710133" y="320443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738" name="Line 8738"/>
            <p:cNvCxnSpPr/>
            <p:nvPr/>
          </p:nvCxnSpPr>
          <p:spPr>
            <a:xfrm flipH="0" flipV="1">
              <a:off x="6710133" y="584969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739" name="Line 8739"/>
            <p:cNvCxnSpPr/>
            <p:nvPr/>
          </p:nvCxnSpPr>
          <p:spPr>
            <a:xfrm flipH="0" flipV="1">
              <a:off x="6986754" y="679454"/>
              <a:ext cx="290442" cy="36420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740" name="Line 8740"/>
            <p:cNvCxnSpPr/>
            <p:nvPr/>
          </p:nvCxnSpPr>
          <p:spPr>
            <a:xfrm flipH="1" flipV="1">
              <a:off x="6942348" y="582986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741" name="Line 8741"/>
            <p:cNvCxnSpPr/>
            <p:nvPr/>
          </p:nvCxnSpPr>
          <p:spPr>
            <a:xfrm flipH="0" flipV="1">
              <a:off x="7277196" y="331048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742" name="Line 8742"/>
            <p:cNvCxnSpPr/>
            <p:nvPr/>
          </p:nvCxnSpPr>
          <p:spPr>
            <a:xfrm flipH="0" flipV="1">
              <a:off x="7277196" y="595574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743" name="Line 8743"/>
            <p:cNvCxnSpPr/>
            <p:nvPr/>
          </p:nvCxnSpPr>
          <p:spPr>
            <a:xfrm flipH="0" flipV="0">
              <a:off x="7277196" y="679454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744" name="Line 8744"/>
            <p:cNvCxnSpPr/>
            <p:nvPr/>
          </p:nvCxnSpPr>
          <p:spPr>
            <a:xfrm flipH="0" flipV="0">
              <a:off x="6986754" y="1043657"/>
              <a:ext cx="426965" cy="18628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745" name="Line 8745"/>
            <p:cNvCxnSpPr/>
            <p:nvPr/>
          </p:nvCxnSpPr>
          <p:spPr>
            <a:xfrm flipH="0" flipV="1">
              <a:off x="7413719" y="881534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746" name="Line 8746"/>
            <p:cNvCxnSpPr/>
            <p:nvPr/>
          </p:nvCxnSpPr>
          <p:spPr>
            <a:xfrm flipH="0" flipV="1">
              <a:off x="7413719" y="1146060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747" name="Line 8747"/>
            <p:cNvCxnSpPr/>
            <p:nvPr/>
          </p:nvCxnSpPr>
          <p:spPr>
            <a:xfrm flipH="0" flipV="0">
              <a:off x="7413719" y="1229940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748" name="Line 8748"/>
            <p:cNvCxnSpPr/>
            <p:nvPr/>
          </p:nvCxnSpPr>
          <p:spPr>
            <a:xfrm flipH="1" flipV="0">
              <a:off x="7162751" y="1229940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749" name="Line 8749"/>
            <p:cNvCxnSpPr/>
            <p:nvPr/>
          </p:nvCxnSpPr>
          <p:spPr>
            <a:xfrm flipH="0" flipV="1">
              <a:off x="6975925" y="1483288"/>
              <a:ext cx="562108" cy="139405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8750" name="Line 8750"/>
            <p:cNvCxnSpPr/>
            <p:nvPr/>
          </p:nvCxnSpPr>
          <p:spPr>
            <a:xfrm flipH="1" flipV="1">
              <a:off x="7261412" y="1108479"/>
              <a:ext cx="276621" cy="37480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751" name="Line 8751"/>
            <p:cNvCxnSpPr/>
            <p:nvPr/>
          </p:nvCxnSpPr>
          <p:spPr>
            <a:xfrm flipH="1" flipV="0">
              <a:off x="7081566" y="1108479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752" name="Line 8752"/>
            <p:cNvCxnSpPr/>
            <p:nvPr/>
          </p:nvCxnSpPr>
          <p:spPr>
            <a:xfrm flipH="1" flipV="1">
              <a:off x="6926564" y="1012011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753" name="Line 8753"/>
            <p:cNvCxnSpPr/>
            <p:nvPr/>
          </p:nvCxnSpPr>
          <p:spPr>
            <a:xfrm flipH="0" flipV="1">
              <a:off x="7261412" y="760073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754" name="Line 8754"/>
            <p:cNvCxnSpPr/>
            <p:nvPr/>
          </p:nvCxnSpPr>
          <p:spPr>
            <a:xfrm flipH="0" flipV="1">
              <a:off x="7261412" y="1024599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755" name="Line 8755"/>
            <p:cNvCxnSpPr/>
            <p:nvPr/>
          </p:nvCxnSpPr>
          <p:spPr>
            <a:xfrm flipH="0" flipV="1">
              <a:off x="7538033" y="1119085"/>
              <a:ext cx="290442" cy="36420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756" name="Line 8756"/>
            <p:cNvCxnSpPr/>
            <p:nvPr/>
          </p:nvCxnSpPr>
          <p:spPr>
            <a:xfrm flipH="1" flipV="1">
              <a:off x="7493627" y="1022617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757" name="Line 8757"/>
            <p:cNvCxnSpPr/>
            <p:nvPr/>
          </p:nvCxnSpPr>
          <p:spPr>
            <a:xfrm flipH="0" flipV="1">
              <a:off x="7828475" y="770678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758" name="Line 8758"/>
            <p:cNvCxnSpPr/>
            <p:nvPr/>
          </p:nvCxnSpPr>
          <p:spPr>
            <a:xfrm flipH="0" flipV="1">
              <a:off x="7828475" y="1035204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759" name="Line 8759"/>
            <p:cNvCxnSpPr/>
            <p:nvPr/>
          </p:nvCxnSpPr>
          <p:spPr>
            <a:xfrm flipH="0" flipV="0">
              <a:off x="7828475" y="1119085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760" name="Line 8760"/>
            <p:cNvCxnSpPr/>
            <p:nvPr/>
          </p:nvCxnSpPr>
          <p:spPr>
            <a:xfrm flipH="0" flipV="0">
              <a:off x="7538033" y="1483288"/>
              <a:ext cx="426965" cy="18628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761" name="Line 8761"/>
            <p:cNvCxnSpPr/>
            <p:nvPr/>
          </p:nvCxnSpPr>
          <p:spPr>
            <a:xfrm flipH="0" flipV="1">
              <a:off x="7964998" y="1321164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762" name="Line 8762"/>
            <p:cNvCxnSpPr/>
            <p:nvPr/>
          </p:nvCxnSpPr>
          <p:spPr>
            <a:xfrm flipH="0" flipV="1">
              <a:off x="7964998" y="1585690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763" name="Line 8763"/>
            <p:cNvCxnSpPr/>
            <p:nvPr/>
          </p:nvCxnSpPr>
          <p:spPr>
            <a:xfrm flipH="0" flipV="0">
              <a:off x="7964998" y="1669570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764" name="Line 8764"/>
            <p:cNvCxnSpPr/>
            <p:nvPr/>
          </p:nvCxnSpPr>
          <p:spPr>
            <a:xfrm flipH="1" flipV="0">
              <a:off x="7714030" y="1669570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765" name="Line 8765"/>
            <p:cNvCxnSpPr/>
            <p:nvPr/>
          </p:nvCxnSpPr>
          <p:spPr>
            <a:xfrm flipH="1" flipV="0">
              <a:off x="7468604" y="1483288"/>
              <a:ext cx="69429" cy="46063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766" name="Line 8766"/>
            <p:cNvCxnSpPr/>
            <p:nvPr/>
          </p:nvCxnSpPr>
          <p:spPr>
            <a:xfrm flipH="0" flipV="1">
              <a:off x="7468604" y="1860037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767" name="Line 8767"/>
            <p:cNvCxnSpPr/>
            <p:nvPr/>
          </p:nvCxnSpPr>
          <p:spPr>
            <a:xfrm flipH="0" flipV="0">
              <a:off x="7468604" y="1943918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768" name="Line 8768"/>
            <p:cNvCxnSpPr/>
            <p:nvPr/>
          </p:nvCxnSpPr>
          <p:spPr>
            <a:xfrm flipH="1" flipV="0">
              <a:off x="7217636" y="1943918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769" name="Line 8769"/>
            <p:cNvCxnSpPr/>
            <p:nvPr/>
          </p:nvCxnSpPr>
          <p:spPr>
            <a:xfrm flipH="1" flipV="1">
              <a:off x="7170133" y="1764071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770" name="Line 8770"/>
            <p:cNvCxnSpPr/>
            <p:nvPr/>
          </p:nvCxnSpPr>
          <p:spPr>
            <a:xfrm flipH="0" flipV="0">
              <a:off x="6975925" y="1622693"/>
              <a:ext cx="280140" cy="506874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8771" name="Line 8771"/>
            <p:cNvCxnSpPr/>
            <p:nvPr/>
          </p:nvCxnSpPr>
          <p:spPr>
            <a:xfrm flipH="0" flipV="1">
              <a:off x="7256064" y="1765364"/>
              <a:ext cx="290442" cy="36420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772" name="Line 8772"/>
            <p:cNvCxnSpPr/>
            <p:nvPr/>
          </p:nvCxnSpPr>
          <p:spPr>
            <a:xfrm flipH="1" flipV="1">
              <a:off x="7211658" y="1668896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773" name="Line 8773"/>
            <p:cNvCxnSpPr/>
            <p:nvPr/>
          </p:nvCxnSpPr>
          <p:spPr>
            <a:xfrm flipH="0" flipV="1">
              <a:off x="7546506" y="1416958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774" name="Line 8774"/>
            <p:cNvCxnSpPr/>
            <p:nvPr/>
          </p:nvCxnSpPr>
          <p:spPr>
            <a:xfrm flipH="0" flipV="1">
              <a:off x="7546506" y="1681484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775" name="Line 8775"/>
            <p:cNvCxnSpPr/>
            <p:nvPr/>
          </p:nvCxnSpPr>
          <p:spPr>
            <a:xfrm flipH="0" flipV="0">
              <a:off x="7546506" y="1765364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776" name="Line 8776"/>
            <p:cNvCxnSpPr/>
            <p:nvPr/>
          </p:nvCxnSpPr>
          <p:spPr>
            <a:xfrm flipH="0" flipV="0">
              <a:off x="7256064" y="2129567"/>
              <a:ext cx="426965" cy="18628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777" name="Line 8777"/>
            <p:cNvCxnSpPr/>
            <p:nvPr/>
          </p:nvCxnSpPr>
          <p:spPr>
            <a:xfrm flipH="0" flipV="1">
              <a:off x="7683029" y="1967444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778" name="Line 8778"/>
            <p:cNvCxnSpPr/>
            <p:nvPr/>
          </p:nvCxnSpPr>
          <p:spPr>
            <a:xfrm flipH="0" flipV="1">
              <a:off x="7683029" y="2231970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779" name="Line 8779"/>
            <p:cNvCxnSpPr/>
            <p:nvPr/>
          </p:nvCxnSpPr>
          <p:spPr>
            <a:xfrm flipH="0" flipV="0">
              <a:off x="7683029" y="2315850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780" name="Line 8780"/>
            <p:cNvCxnSpPr/>
            <p:nvPr/>
          </p:nvCxnSpPr>
          <p:spPr>
            <a:xfrm flipH="1" flipV="0">
              <a:off x="7432061" y="2315850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781" name="Line 8781"/>
            <p:cNvCxnSpPr/>
            <p:nvPr/>
          </p:nvCxnSpPr>
          <p:spPr>
            <a:xfrm flipH="1" flipV="0">
              <a:off x="7186635" y="2129567"/>
              <a:ext cx="69429" cy="46063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782" name="Line 8782"/>
            <p:cNvCxnSpPr/>
            <p:nvPr/>
          </p:nvCxnSpPr>
          <p:spPr>
            <a:xfrm flipH="0" flipV="1">
              <a:off x="7186635" y="2506317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783" name="Line 8783"/>
            <p:cNvCxnSpPr/>
            <p:nvPr/>
          </p:nvCxnSpPr>
          <p:spPr>
            <a:xfrm flipH="0" flipV="0">
              <a:off x="7186635" y="2590197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784" name="Line 8784"/>
            <p:cNvCxnSpPr/>
            <p:nvPr/>
          </p:nvCxnSpPr>
          <p:spPr>
            <a:xfrm flipH="1" flipV="0">
              <a:off x="6935667" y="2590197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785" name="Line 8785"/>
            <p:cNvCxnSpPr/>
            <p:nvPr/>
          </p:nvCxnSpPr>
          <p:spPr>
            <a:xfrm flipH="1" flipV="1">
              <a:off x="6888165" y="2410351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786" name="Line 8786"/>
            <p:cNvCxnSpPr/>
            <p:nvPr/>
          </p:nvCxnSpPr>
          <p:spPr>
            <a:xfrm flipH="1" flipV="0">
              <a:off x="6793160" y="2129567"/>
              <a:ext cx="462904" cy="5215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787" name="Line 8787"/>
            <p:cNvCxnSpPr/>
            <p:nvPr/>
          </p:nvCxnSpPr>
          <p:spPr>
            <a:xfrm flipH="0" flipV="0">
              <a:off x="6793160" y="2181724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788" name="Line 8788"/>
            <p:cNvCxnSpPr/>
            <p:nvPr/>
          </p:nvCxnSpPr>
          <p:spPr>
            <a:xfrm flipH="1" flipV="0">
              <a:off x="6542192" y="2181724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789" name="Line 8789"/>
            <p:cNvCxnSpPr/>
            <p:nvPr/>
          </p:nvCxnSpPr>
          <p:spPr>
            <a:xfrm flipH="1" flipV="1">
              <a:off x="6494689" y="2001878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790" name="Line 8790"/>
            <p:cNvCxnSpPr/>
            <p:nvPr/>
          </p:nvCxnSpPr>
          <p:spPr>
            <a:xfrm flipH="0" flipV="1">
              <a:off x="6793160" y="1846876"/>
              <a:ext cx="96468" cy="3348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791" name="Line 8791"/>
            <p:cNvCxnSpPr/>
            <p:nvPr/>
          </p:nvCxnSpPr>
          <p:spPr>
            <a:xfrm flipH="0" flipV="0">
              <a:off x="6558436" y="2146207"/>
              <a:ext cx="613730" cy="267768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8792" name="Line 8792"/>
            <p:cNvCxnSpPr/>
            <p:nvPr/>
          </p:nvCxnSpPr>
          <p:spPr>
            <a:xfrm flipH="0" flipV="1">
              <a:off x="7172166" y="1834939"/>
              <a:ext cx="10829" cy="57903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8793" name="Line 8793"/>
            <p:cNvCxnSpPr/>
            <p:nvPr/>
          </p:nvCxnSpPr>
          <p:spPr>
            <a:xfrm flipH="1" flipV="0">
              <a:off x="6749363" y="1834939"/>
              <a:ext cx="433632" cy="1701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794" name="Line 8794"/>
            <p:cNvCxnSpPr/>
            <p:nvPr/>
          </p:nvCxnSpPr>
          <p:spPr>
            <a:xfrm flipH="0" flipV="0">
              <a:off x="6749363" y="2005127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795" name="Line 8795"/>
            <p:cNvCxnSpPr/>
            <p:nvPr/>
          </p:nvCxnSpPr>
          <p:spPr>
            <a:xfrm flipH="1" flipV="0">
              <a:off x="6569517" y="2005127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796" name="Line 8796"/>
            <p:cNvCxnSpPr/>
            <p:nvPr/>
          </p:nvCxnSpPr>
          <p:spPr>
            <a:xfrm flipH="1" flipV="1">
              <a:off x="6414515" y="1908659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797" name="Line 8797"/>
            <p:cNvCxnSpPr/>
            <p:nvPr/>
          </p:nvCxnSpPr>
          <p:spPr>
            <a:xfrm flipH="0" flipV="1">
              <a:off x="6749363" y="1656721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798" name="Line 8798"/>
            <p:cNvCxnSpPr/>
            <p:nvPr/>
          </p:nvCxnSpPr>
          <p:spPr>
            <a:xfrm flipH="1" flipV="1">
              <a:off x="6906374" y="1460131"/>
              <a:ext cx="276621" cy="37480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799" name="Line 8799"/>
            <p:cNvCxnSpPr/>
            <p:nvPr/>
          </p:nvCxnSpPr>
          <p:spPr>
            <a:xfrm flipH="1" flipV="0">
              <a:off x="6726528" y="1460131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800" name="Line 8800"/>
            <p:cNvCxnSpPr/>
            <p:nvPr/>
          </p:nvCxnSpPr>
          <p:spPr>
            <a:xfrm flipH="1" flipV="1">
              <a:off x="6571526" y="1363663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801" name="Line 8801"/>
            <p:cNvCxnSpPr/>
            <p:nvPr/>
          </p:nvCxnSpPr>
          <p:spPr>
            <a:xfrm flipH="0" flipV="1">
              <a:off x="6906374" y="1111725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802" name="Line 8802"/>
            <p:cNvCxnSpPr/>
            <p:nvPr/>
          </p:nvCxnSpPr>
          <p:spPr>
            <a:xfrm flipH="0" flipV="1">
              <a:off x="6906374" y="1376251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803" name="Line 8803"/>
            <p:cNvCxnSpPr/>
            <p:nvPr/>
          </p:nvCxnSpPr>
          <p:spPr>
            <a:xfrm flipH="0" flipV="1">
              <a:off x="7182995" y="1470736"/>
              <a:ext cx="290442" cy="36420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804" name="Line 8804"/>
            <p:cNvCxnSpPr/>
            <p:nvPr/>
          </p:nvCxnSpPr>
          <p:spPr>
            <a:xfrm flipH="1" flipV="1">
              <a:off x="7138589" y="1374268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805" name="Line 8805"/>
            <p:cNvCxnSpPr/>
            <p:nvPr/>
          </p:nvCxnSpPr>
          <p:spPr>
            <a:xfrm flipH="0" flipV="1">
              <a:off x="7473437" y="1122330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806" name="Line 8806"/>
            <p:cNvCxnSpPr/>
            <p:nvPr/>
          </p:nvCxnSpPr>
          <p:spPr>
            <a:xfrm flipH="0" flipV="1">
              <a:off x="7473437" y="1386856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807" name="Line 8807"/>
            <p:cNvCxnSpPr/>
            <p:nvPr/>
          </p:nvCxnSpPr>
          <p:spPr>
            <a:xfrm flipH="0" flipV="0">
              <a:off x="7473437" y="1470736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808" name="Line 8808"/>
            <p:cNvCxnSpPr/>
            <p:nvPr/>
          </p:nvCxnSpPr>
          <p:spPr>
            <a:xfrm flipH="0" flipV="0">
              <a:off x="7182995" y="1834939"/>
              <a:ext cx="426965" cy="18628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809" name="Line 8809"/>
            <p:cNvCxnSpPr/>
            <p:nvPr/>
          </p:nvCxnSpPr>
          <p:spPr>
            <a:xfrm flipH="0" flipV="1">
              <a:off x="7609960" y="1672816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810" name="Line 8810"/>
            <p:cNvCxnSpPr/>
            <p:nvPr/>
          </p:nvCxnSpPr>
          <p:spPr>
            <a:xfrm flipH="0" flipV="1">
              <a:off x="7609960" y="1937342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811" name="Line 8811"/>
            <p:cNvCxnSpPr/>
            <p:nvPr/>
          </p:nvCxnSpPr>
          <p:spPr>
            <a:xfrm flipH="0" flipV="0">
              <a:off x="7609960" y="2021222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812" name="Line 8812"/>
            <p:cNvCxnSpPr/>
            <p:nvPr/>
          </p:nvCxnSpPr>
          <p:spPr>
            <a:xfrm flipH="1" flipV="0">
              <a:off x="7358992" y="2021222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813" name="Line 8813"/>
            <p:cNvCxnSpPr/>
            <p:nvPr/>
          </p:nvCxnSpPr>
          <p:spPr>
            <a:xfrm flipH="0" flipV="1">
              <a:off x="7172166" y="2274570"/>
              <a:ext cx="562108" cy="139405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8814" name="Line 8814"/>
            <p:cNvCxnSpPr/>
            <p:nvPr/>
          </p:nvCxnSpPr>
          <p:spPr>
            <a:xfrm flipH="1" flipV="1">
              <a:off x="7457653" y="1899761"/>
              <a:ext cx="276621" cy="37480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815" name="Line 8815"/>
            <p:cNvCxnSpPr/>
            <p:nvPr/>
          </p:nvCxnSpPr>
          <p:spPr>
            <a:xfrm flipH="1" flipV="0">
              <a:off x="7277807" y="1899761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816" name="Line 8816"/>
            <p:cNvCxnSpPr/>
            <p:nvPr/>
          </p:nvCxnSpPr>
          <p:spPr>
            <a:xfrm flipH="1" flipV="1">
              <a:off x="7122805" y="1803293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817" name="Line 8817"/>
            <p:cNvCxnSpPr/>
            <p:nvPr/>
          </p:nvCxnSpPr>
          <p:spPr>
            <a:xfrm flipH="0" flipV="1">
              <a:off x="7457653" y="1551355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818" name="Line 8818"/>
            <p:cNvCxnSpPr/>
            <p:nvPr/>
          </p:nvCxnSpPr>
          <p:spPr>
            <a:xfrm flipH="0" flipV="1">
              <a:off x="7457653" y="1815881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819" name="Line 8819"/>
            <p:cNvCxnSpPr/>
            <p:nvPr/>
          </p:nvCxnSpPr>
          <p:spPr>
            <a:xfrm flipH="0" flipV="1">
              <a:off x="7734274" y="1910367"/>
              <a:ext cx="290442" cy="36420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820" name="Line 8820"/>
            <p:cNvCxnSpPr/>
            <p:nvPr/>
          </p:nvCxnSpPr>
          <p:spPr>
            <a:xfrm flipH="1" flipV="1">
              <a:off x="7689868" y="1813899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821" name="Line 8821"/>
            <p:cNvCxnSpPr/>
            <p:nvPr/>
          </p:nvCxnSpPr>
          <p:spPr>
            <a:xfrm flipH="0" flipV="1">
              <a:off x="8024716" y="1561960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822" name="Line 8822"/>
            <p:cNvCxnSpPr/>
            <p:nvPr/>
          </p:nvCxnSpPr>
          <p:spPr>
            <a:xfrm flipH="0" flipV="1">
              <a:off x="8024716" y="1826487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823" name="Line 8823"/>
            <p:cNvCxnSpPr/>
            <p:nvPr/>
          </p:nvCxnSpPr>
          <p:spPr>
            <a:xfrm flipH="0" flipV="0">
              <a:off x="8024716" y="1910367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824" name="Line 8824"/>
            <p:cNvCxnSpPr/>
            <p:nvPr/>
          </p:nvCxnSpPr>
          <p:spPr>
            <a:xfrm flipH="0" flipV="0">
              <a:off x="7734274" y="2274570"/>
              <a:ext cx="426965" cy="18628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825" name="Line 8825"/>
            <p:cNvCxnSpPr/>
            <p:nvPr/>
          </p:nvCxnSpPr>
          <p:spPr>
            <a:xfrm flipH="0" flipV="1">
              <a:off x="8161239" y="2112446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826" name="Line 8826"/>
            <p:cNvCxnSpPr/>
            <p:nvPr/>
          </p:nvCxnSpPr>
          <p:spPr>
            <a:xfrm flipH="0" flipV="1">
              <a:off x="8161239" y="2376972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827" name="Line 8827"/>
            <p:cNvCxnSpPr/>
            <p:nvPr/>
          </p:nvCxnSpPr>
          <p:spPr>
            <a:xfrm flipH="0" flipV="0">
              <a:off x="8161239" y="2460853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828" name="Line 8828"/>
            <p:cNvCxnSpPr/>
            <p:nvPr/>
          </p:nvCxnSpPr>
          <p:spPr>
            <a:xfrm flipH="1" flipV="0">
              <a:off x="7910271" y="2460853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829" name="Line 8829"/>
            <p:cNvCxnSpPr/>
            <p:nvPr/>
          </p:nvCxnSpPr>
          <p:spPr>
            <a:xfrm flipH="1" flipV="0">
              <a:off x="7664846" y="2274570"/>
              <a:ext cx="69429" cy="46063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830" name="Line 8830"/>
            <p:cNvCxnSpPr/>
            <p:nvPr/>
          </p:nvCxnSpPr>
          <p:spPr>
            <a:xfrm flipH="0" flipV="1">
              <a:off x="7664846" y="2651319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831" name="Line 8831"/>
            <p:cNvCxnSpPr/>
            <p:nvPr/>
          </p:nvCxnSpPr>
          <p:spPr>
            <a:xfrm flipH="0" flipV="0">
              <a:off x="7664846" y="2735200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832" name="Line 8832"/>
            <p:cNvCxnSpPr/>
            <p:nvPr/>
          </p:nvCxnSpPr>
          <p:spPr>
            <a:xfrm flipH="1" flipV="0">
              <a:off x="7413878" y="2735200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833" name="Line 8833"/>
            <p:cNvCxnSpPr/>
            <p:nvPr/>
          </p:nvCxnSpPr>
          <p:spPr>
            <a:xfrm flipH="1" flipV="1">
              <a:off x="7366375" y="2555353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834" name="Line 8834"/>
            <p:cNvCxnSpPr/>
            <p:nvPr/>
          </p:nvCxnSpPr>
          <p:spPr>
            <a:xfrm flipH="0" flipV="0">
              <a:off x="7172166" y="2413975"/>
              <a:ext cx="280140" cy="506874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8835" name="Line 8835"/>
            <p:cNvCxnSpPr/>
            <p:nvPr/>
          </p:nvCxnSpPr>
          <p:spPr>
            <a:xfrm flipH="0" flipV="1">
              <a:off x="7452305" y="2556646"/>
              <a:ext cx="290442" cy="36420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836" name="Line 8836"/>
            <p:cNvCxnSpPr/>
            <p:nvPr/>
          </p:nvCxnSpPr>
          <p:spPr>
            <a:xfrm flipH="1" flipV="1">
              <a:off x="7407899" y="2460178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837" name="Line 8837"/>
            <p:cNvCxnSpPr/>
            <p:nvPr/>
          </p:nvCxnSpPr>
          <p:spPr>
            <a:xfrm flipH="0" flipV="1">
              <a:off x="7742748" y="2208240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838" name="Line 8838"/>
            <p:cNvCxnSpPr/>
            <p:nvPr/>
          </p:nvCxnSpPr>
          <p:spPr>
            <a:xfrm flipH="0" flipV="1">
              <a:off x="7742748" y="2472766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839" name="Line 8839"/>
            <p:cNvCxnSpPr/>
            <p:nvPr/>
          </p:nvCxnSpPr>
          <p:spPr>
            <a:xfrm flipH="0" flipV="0">
              <a:off x="7742748" y="2556646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840" name="Line 8840"/>
            <p:cNvCxnSpPr/>
            <p:nvPr/>
          </p:nvCxnSpPr>
          <p:spPr>
            <a:xfrm flipH="0" flipV="0">
              <a:off x="7452305" y="2920849"/>
              <a:ext cx="426965" cy="18628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841" name="Line 8841"/>
            <p:cNvCxnSpPr/>
            <p:nvPr/>
          </p:nvCxnSpPr>
          <p:spPr>
            <a:xfrm flipH="0" flipV="1">
              <a:off x="7879270" y="2758726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842" name="Line 8842"/>
            <p:cNvCxnSpPr/>
            <p:nvPr/>
          </p:nvCxnSpPr>
          <p:spPr>
            <a:xfrm flipH="0" flipV="1">
              <a:off x="7879270" y="3023252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843" name="Line 8843"/>
            <p:cNvCxnSpPr/>
            <p:nvPr/>
          </p:nvCxnSpPr>
          <p:spPr>
            <a:xfrm flipH="0" flipV="0">
              <a:off x="7879270" y="3107132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844" name="Line 8844"/>
            <p:cNvCxnSpPr/>
            <p:nvPr/>
          </p:nvCxnSpPr>
          <p:spPr>
            <a:xfrm flipH="1" flipV="0">
              <a:off x="7628302" y="3107132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845" name="Line 8845"/>
            <p:cNvCxnSpPr/>
            <p:nvPr/>
          </p:nvCxnSpPr>
          <p:spPr>
            <a:xfrm flipH="1" flipV="0">
              <a:off x="7382877" y="2920849"/>
              <a:ext cx="69429" cy="46063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846" name="Line 8846"/>
            <p:cNvCxnSpPr/>
            <p:nvPr/>
          </p:nvCxnSpPr>
          <p:spPr>
            <a:xfrm flipH="0" flipV="1">
              <a:off x="7382877" y="3297599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847" name="Line 8847"/>
            <p:cNvCxnSpPr/>
            <p:nvPr/>
          </p:nvCxnSpPr>
          <p:spPr>
            <a:xfrm flipH="0" flipV="0">
              <a:off x="7382877" y="3381479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848" name="Line 8848"/>
            <p:cNvCxnSpPr/>
            <p:nvPr/>
          </p:nvCxnSpPr>
          <p:spPr>
            <a:xfrm flipH="1" flipV="0">
              <a:off x="7131909" y="3381479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849" name="Line 8849"/>
            <p:cNvCxnSpPr/>
            <p:nvPr/>
          </p:nvCxnSpPr>
          <p:spPr>
            <a:xfrm flipH="1" flipV="1">
              <a:off x="7084406" y="3201633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850" name="Line 8850"/>
            <p:cNvCxnSpPr/>
            <p:nvPr/>
          </p:nvCxnSpPr>
          <p:spPr>
            <a:xfrm flipH="1" flipV="0">
              <a:off x="6989402" y="2920849"/>
              <a:ext cx="462904" cy="5215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851" name="Line 8851"/>
            <p:cNvCxnSpPr/>
            <p:nvPr/>
          </p:nvCxnSpPr>
          <p:spPr>
            <a:xfrm flipH="0" flipV="0">
              <a:off x="6989402" y="2973006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852" name="Line 8852"/>
            <p:cNvCxnSpPr/>
            <p:nvPr/>
          </p:nvCxnSpPr>
          <p:spPr>
            <a:xfrm flipH="1" flipV="0">
              <a:off x="6738434" y="2973006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853" name="Line 8853"/>
            <p:cNvCxnSpPr/>
            <p:nvPr/>
          </p:nvCxnSpPr>
          <p:spPr>
            <a:xfrm flipH="1" flipV="1">
              <a:off x="6690931" y="2793160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854" name="Line 8854"/>
            <p:cNvCxnSpPr/>
            <p:nvPr/>
          </p:nvCxnSpPr>
          <p:spPr>
            <a:xfrm flipH="0" flipV="1">
              <a:off x="6989402" y="2638158"/>
              <a:ext cx="96468" cy="3348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855" name="Line 8855"/>
            <p:cNvCxnSpPr/>
            <p:nvPr/>
          </p:nvCxnSpPr>
          <p:spPr>
            <a:xfrm flipH="1" flipV="0">
              <a:off x="6755068" y="2413975"/>
              <a:ext cx="417098" cy="401783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8856" name="Line 8856"/>
            <p:cNvCxnSpPr/>
            <p:nvPr/>
          </p:nvCxnSpPr>
          <p:spPr>
            <a:xfrm flipH="0" flipV="0">
              <a:off x="6755068" y="2815758"/>
              <a:ext cx="426965" cy="18628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857" name="Line 8857"/>
            <p:cNvCxnSpPr/>
            <p:nvPr/>
          </p:nvCxnSpPr>
          <p:spPr>
            <a:xfrm flipH="0" flipV="1">
              <a:off x="7182033" y="2653634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858" name="Line 8858"/>
            <p:cNvCxnSpPr/>
            <p:nvPr/>
          </p:nvCxnSpPr>
          <p:spPr>
            <a:xfrm flipH="0" flipV="1">
              <a:off x="7182033" y="2918160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859" name="Line 8859"/>
            <p:cNvCxnSpPr/>
            <p:nvPr/>
          </p:nvCxnSpPr>
          <p:spPr>
            <a:xfrm flipH="0" flipV="0">
              <a:off x="7182033" y="3002041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860" name="Line 8860"/>
            <p:cNvCxnSpPr/>
            <p:nvPr/>
          </p:nvCxnSpPr>
          <p:spPr>
            <a:xfrm flipH="1" flipV="0">
              <a:off x="6931065" y="3002041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861" name="Line 8861"/>
            <p:cNvCxnSpPr/>
            <p:nvPr/>
          </p:nvCxnSpPr>
          <p:spPr>
            <a:xfrm flipH="1" flipV="0">
              <a:off x="6685640" y="2815758"/>
              <a:ext cx="69429" cy="46063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862" name="Line 8862"/>
            <p:cNvCxnSpPr/>
            <p:nvPr/>
          </p:nvCxnSpPr>
          <p:spPr>
            <a:xfrm flipH="0" flipV="1">
              <a:off x="6685640" y="3192507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863" name="Line 8863"/>
            <p:cNvCxnSpPr/>
            <p:nvPr/>
          </p:nvCxnSpPr>
          <p:spPr>
            <a:xfrm flipH="0" flipV="0">
              <a:off x="6685640" y="3276388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864" name="Line 8864"/>
            <p:cNvCxnSpPr/>
            <p:nvPr/>
          </p:nvCxnSpPr>
          <p:spPr>
            <a:xfrm flipH="1" flipV="0">
              <a:off x="6434672" y="3276388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865" name="Line 8865"/>
            <p:cNvCxnSpPr/>
            <p:nvPr/>
          </p:nvCxnSpPr>
          <p:spPr>
            <a:xfrm flipH="1" flipV="1">
              <a:off x="6387169" y="3096541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866" name="Line 8866"/>
            <p:cNvCxnSpPr/>
            <p:nvPr/>
          </p:nvCxnSpPr>
          <p:spPr>
            <a:xfrm flipH="1" flipV="0">
              <a:off x="6292165" y="2815758"/>
              <a:ext cx="462904" cy="5215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867" name="Line 8867"/>
            <p:cNvCxnSpPr/>
            <p:nvPr/>
          </p:nvCxnSpPr>
          <p:spPr>
            <a:xfrm flipH="0" flipV="0">
              <a:off x="6292165" y="2867914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868" name="Line 8868"/>
            <p:cNvCxnSpPr/>
            <p:nvPr/>
          </p:nvCxnSpPr>
          <p:spPr>
            <a:xfrm flipH="1" flipV="0">
              <a:off x="6041197" y="2867914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869" name="Line 8869"/>
            <p:cNvCxnSpPr/>
            <p:nvPr/>
          </p:nvCxnSpPr>
          <p:spPr>
            <a:xfrm flipH="1" flipV="1">
              <a:off x="5993694" y="2688068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870" name="Line 8870"/>
            <p:cNvCxnSpPr/>
            <p:nvPr/>
          </p:nvCxnSpPr>
          <p:spPr>
            <a:xfrm flipH="0" flipV="1">
              <a:off x="6292165" y="2533066"/>
              <a:ext cx="96468" cy="3348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871" name="Line 8871"/>
            <p:cNvCxnSpPr/>
            <p:nvPr/>
          </p:nvCxnSpPr>
          <p:spPr>
            <a:xfrm flipH="1" flipV="1">
              <a:off x="6584881" y="2382126"/>
              <a:ext cx="170188" cy="43363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872" name="Line 8872"/>
            <p:cNvCxnSpPr/>
            <p:nvPr/>
          </p:nvCxnSpPr>
          <p:spPr>
            <a:xfrm flipH="1" flipV="0">
              <a:off x="6333913" y="2382126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873" name="Line 8873"/>
            <p:cNvCxnSpPr/>
            <p:nvPr/>
          </p:nvCxnSpPr>
          <p:spPr>
            <a:xfrm flipH="1" flipV="1">
              <a:off x="6286410" y="2202280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874" name="Line 8874"/>
            <p:cNvCxnSpPr/>
            <p:nvPr/>
          </p:nvCxnSpPr>
          <p:spPr>
            <a:xfrm flipH="0" flipV="1">
              <a:off x="6584881" y="2047278"/>
              <a:ext cx="96468" cy="3348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875" name="Line 8875"/>
            <p:cNvCxnSpPr/>
            <p:nvPr/>
          </p:nvCxnSpPr>
          <p:spPr>
            <a:xfrm flipH="0" flipV="0">
              <a:off x="6584881" y="2382126"/>
              <a:ext cx="348406" cy="651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876" name="Line 8876"/>
            <p:cNvCxnSpPr/>
            <p:nvPr/>
          </p:nvCxnSpPr>
          <p:spPr>
            <a:xfrm flipH="0" flipV="1">
              <a:off x="6544973" y="2692769"/>
              <a:ext cx="698830" cy="173313"/>
            </a:xfrm>
            <a:prstGeom prst="line">
              <a:avLst/>
            </a:prstGeom>
            <a:ln w="1270">
              <a:solidFill>
                <a:srgbClr val="ff3300">
                  <a:alpha val="97222"/>
                </a:srgbClr>
              </a:solidFill>
              <a:prstDash val="solid"/>
            </a:ln>
          </p:spPr>
        </p:cxnSp>
        <p:cxnSp>
          <p:nvCxnSpPr>
            <p:cNvPr id="8877" name="Line 8877"/>
            <p:cNvCxnSpPr/>
            <p:nvPr/>
          </p:nvCxnSpPr>
          <p:spPr>
            <a:xfrm flipH="1" flipV="1">
              <a:off x="6846180" y="2154010"/>
              <a:ext cx="397622" cy="538759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8878" name="Line 8878"/>
            <p:cNvCxnSpPr/>
            <p:nvPr/>
          </p:nvCxnSpPr>
          <p:spPr>
            <a:xfrm flipH="1" flipV="0">
              <a:off x="6547284" y="2154010"/>
              <a:ext cx="298896" cy="496045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8879" name="Line 8879"/>
            <p:cNvCxnSpPr/>
            <p:nvPr/>
          </p:nvCxnSpPr>
          <p:spPr>
            <a:xfrm flipH="0" flipV="0">
              <a:off x="6547284" y="2650055"/>
              <a:ext cx="460630" cy="69429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880" name="Line 8880"/>
            <p:cNvCxnSpPr/>
            <p:nvPr/>
          </p:nvCxnSpPr>
          <p:spPr>
            <a:xfrm flipH="1" flipV="1">
              <a:off x="6924034" y="2381263"/>
              <a:ext cx="83880" cy="3382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881" name="Line 8881"/>
            <p:cNvCxnSpPr/>
            <p:nvPr/>
          </p:nvCxnSpPr>
          <p:spPr>
            <a:xfrm flipH="0" flipV="1">
              <a:off x="7007914" y="2550924"/>
              <a:ext cx="304987" cy="16856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882" name="Line 8882"/>
            <p:cNvCxnSpPr/>
            <p:nvPr/>
          </p:nvCxnSpPr>
          <p:spPr>
            <a:xfrm flipH="0" flipV="0">
              <a:off x="7007914" y="2719484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883" name="Line 8883"/>
            <p:cNvCxnSpPr/>
            <p:nvPr/>
          </p:nvCxnSpPr>
          <p:spPr>
            <a:xfrm flipH="1" flipV="0">
              <a:off x="6828068" y="2719484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884" name="Line 8884"/>
            <p:cNvCxnSpPr/>
            <p:nvPr/>
          </p:nvCxnSpPr>
          <p:spPr>
            <a:xfrm flipH="0" flipV="0">
              <a:off x="6547284" y="2650055"/>
              <a:ext cx="52157" cy="46290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885" name="Line 8885"/>
            <p:cNvCxnSpPr/>
            <p:nvPr/>
          </p:nvCxnSpPr>
          <p:spPr>
            <a:xfrm flipH="0" flipV="1">
              <a:off x="6599441" y="2944399"/>
              <a:ext cx="304987" cy="16856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886" name="Line 8886"/>
            <p:cNvCxnSpPr/>
            <p:nvPr/>
          </p:nvCxnSpPr>
          <p:spPr>
            <a:xfrm flipH="0" flipV="0">
              <a:off x="6599441" y="3112959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887" name="Line 8887"/>
            <p:cNvCxnSpPr/>
            <p:nvPr/>
          </p:nvCxnSpPr>
          <p:spPr>
            <a:xfrm flipH="1" flipV="0">
              <a:off x="6419595" y="3112959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888" name="Line 8888"/>
            <p:cNvCxnSpPr/>
            <p:nvPr/>
          </p:nvCxnSpPr>
          <p:spPr>
            <a:xfrm flipH="1" flipV="1">
              <a:off x="6264592" y="3016491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889" name="Line 8889"/>
            <p:cNvCxnSpPr/>
            <p:nvPr/>
          </p:nvCxnSpPr>
          <p:spPr>
            <a:xfrm flipH="1" flipV="0">
              <a:off x="6113652" y="2650055"/>
              <a:ext cx="433632" cy="1701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890" name="Line 8890"/>
            <p:cNvCxnSpPr/>
            <p:nvPr/>
          </p:nvCxnSpPr>
          <p:spPr>
            <a:xfrm flipH="0" flipV="0">
              <a:off x="6113652" y="2820243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891" name="Line 8891"/>
            <p:cNvCxnSpPr/>
            <p:nvPr/>
          </p:nvCxnSpPr>
          <p:spPr>
            <a:xfrm flipH="1" flipV="0">
              <a:off x="5933806" y="2820243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892" name="Line 8892"/>
            <p:cNvCxnSpPr/>
            <p:nvPr/>
          </p:nvCxnSpPr>
          <p:spPr>
            <a:xfrm flipH="1" flipV="1">
              <a:off x="5778804" y="2723775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893" name="Line 8893"/>
            <p:cNvCxnSpPr/>
            <p:nvPr/>
          </p:nvCxnSpPr>
          <p:spPr>
            <a:xfrm flipH="0" flipV="1">
              <a:off x="6113652" y="2471837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894" name="Line 8894"/>
            <p:cNvCxnSpPr/>
            <p:nvPr/>
          </p:nvCxnSpPr>
          <p:spPr>
            <a:xfrm flipH="1" flipV="1">
              <a:off x="6270663" y="2275247"/>
              <a:ext cx="276621" cy="37480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895" name="Line 8895"/>
            <p:cNvCxnSpPr/>
            <p:nvPr/>
          </p:nvCxnSpPr>
          <p:spPr>
            <a:xfrm flipH="1" flipV="0">
              <a:off x="6090817" y="2275247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896" name="Line 8896"/>
            <p:cNvCxnSpPr/>
            <p:nvPr/>
          </p:nvCxnSpPr>
          <p:spPr>
            <a:xfrm flipH="1" flipV="1">
              <a:off x="5935815" y="2178779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897" name="Line 8897"/>
            <p:cNvCxnSpPr/>
            <p:nvPr/>
          </p:nvCxnSpPr>
          <p:spPr>
            <a:xfrm flipH="0" flipV="1">
              <a:off x="6270663" y="1926841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898" name="Line 8898"/>
            <p:cNvCxnSpPr/>
            <p:nvPr/>
          </p:nvCxnSpPr>
          <p:spPr>
            <a:xfrm flipH="0" flipV="1">
              <a:off x="6270663" y="2191367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899" name="Line 8899"/>
            <p:cNvCxnSpPr/>
            <p:nvPr/>
          </p:nvCxnSpPr>
          <p:spPr>
            <a:xfrm flipH="1" flipV="1">
              <a:off x="6289677" y="1993684"/>
              <a:ext cx="556503" cy="16032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8900" name="Line 8900"/>
            <p:cNvCxnSpPr/>
            <p:nvPr/>
          </p:nvCxnSpPr>
          <p:spPr>
            <a:xfrm flipH="0" flipV="0">
              <a:off x="6289677" y="1993684"/>
              <a:ext cx="52157" cy="46290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901" name="Line 8901"/>
            <p:cNvCxnSpPr/>
            <p:nvPr/>
          </p:nvCxnSpPr>
          <p:spPr>
            <a:xfrm flipH="0" flipV="1">
              <a:off x="6341834" y="2288028"/>
              <a:ext cx="304987" cy="16856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902" name="Line 8902"/>
            <p:cNvCxnSpPr/>
            <p:nvPr/>
          </p:nvCxnSpPr>
          <p:spPr>
            <a:xfrm flipH="0" flipV="0">
              <a:off x="6341834" y="2456588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903" name="Line 8903"/>
            <p:cNvCxnSpPr/>
            <p:nvPr/>
          </p:nvCxnSpPr>
          <p:spPr>
            <a:xfrm flipH="1" flipV="0">
              <a:off x="6161988" y="2456588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904" name="Line 8904"/>
            <p:cNvCxnSpPr/>
            <p:nvPr/>
          </p:nvCxnSpPr>
          <p:spPr>
            <a:xfrm flipH="1" flipV="1">
              <a:off x="6006986" y="2360120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905" name="Line 8905"/>
            <p:cNvCxnSpPr/>
            <p:nvPr/>
          </p:nvCxnSpPr>
          <p:spPr>
            <a:xfrm flipH="1" flipV="0">
              <a:off x="5856046" y="1993684"/>
              <a:ext cx="433632" cy="1701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906" name="Line 8906"/>
            <p:cNvCxnSpPr/>
            <p:nvPr/>
          </p:nvCxnSpPr>
          <p:spPr>
            <a:xfrm flipH="0" flipV="0">
              <a:off x="5856046" y="2163872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907" name="Line 8907"/>
            <p:cNvCxnSpPr/>
            <p:nvPr/>
          </p:nvCxnSpPr>
          <p:spPr>
            <a:xfrm flipH="1" flipV="0">
              <a:off x="5676200" y="2163872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908" name="Line 8908"/>
            <p:cNvCxnSpPr/>
            <p:nvPr/>
          </p:nvCxnSpPr>
          <p:spPr>
            <a:xfrm flipH="1" flipV="1">
              <a:off x="5521198" y="2067404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909" name="Line 8909"/>
            <p:cNvCxnSpPr/>
            <p:nvPr/>
          </p:nvCxnSpPr>
          <p:spPr>
            <a:xfrm flipH="0" flipV="1">
              <a:off x="5856046" y="1815466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910" name="Line 8910"/>
            <p:cNvCxnSpPr/>
            <p:nvPr/>
          </p:nvCxnSpPr>
          <p:spPr>
            <a:xfrm flipH="1" flipV="1">
              <a:off x="6013056" y="1618876"/>
              <a:ext cx="276621" cy="37480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911" name="Line 8911"/>
            <p:cNvCxnSpPr/>
            <p:nvPr/>
          </p:nvCxnSpPr>
          <p:spPr>
            <a:xfrm flipH="1" flipV="0">
              <a:off x="5833210" y="1618876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912" name="Line 8912"/>
            <p:cNvCxnSpPr/>
            <p:nvPr/>
          </p:nvCxnSpPr>
          <p:spPr>
            <a:xfrm flipH="1" flipV="1">
              <a:off x="5678208" y="1522408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913" name="Line 8913"/>
            <p:cNvCxnSpPr/>
            <p:nvPr/>
          </p:nvCxnSpPr>
          <p:spPr>
            <a:xfrm flipH="0" flipV="1">
              <a:off x="6013056" y="1270470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914" name="Line 8914"/>
            <p:cNvCxnSpPr/>
            <p:nvPr/>
          </p:nvCxnSpPr>
          <p:spPr>
            <a:xfrm flipH="0" flipV="1">
              <a:off x="6013056" y="1534996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915" name="Line 8915"/>
            <p:cNvCxnSpPr/>
            <p:nvPr/>
          </p:nvCxnSpPr>
          <p:spPr>
            <a:xfrm flipH="0" flipV="1">
              <a:off x="6289677" y="1629481"/>
              <a:ext cx="290442" cy="36420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916" name="Line 8916"/>
            <p:cNvCxnSpPr/>
            <p:nvPr/>
          </p:nvCxnSpPr>
          <p:spPr>
            <a:xfrm flipH="1" flipV="1">
              <a:off x="6245271" y="1533013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917" name="Line 8917"/>
            <p:cNvCxnSpPr/>
            <p:nvPr/>
          </p:nvCxnSpPr>
          <p:spPr>
            <a:xfrm flipH="0" flipV="1">
              <a:off x="6580119" y="1281075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918" name="Line 8918"/>
            <p:cNvCxnSpPr/>
            <p:nvPr/>
          </p:nvCxnSpPr>
          <p:spPr>
            <a:xfrm flipH="0" flipV="1">
              <a:off x="6580119" y="1545601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919" name="Line 8919"/>
            <p:cNvCxnSpPr/>
            <p:nvPr/>
          </p:nvCxnSpPr>
          <p:spPr>
            <a:xfrm flipH="0" flipV="0">
              <a:off x="6580119" y="1629481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920" name="Line 8920"/>
            <p:cNvCxnSpPr/>
            <p:nvPr/>
          </p:nvCxnSpPr>
          <p:spPr>
            <a:xfrm flipH="0" flipV="1">
              <a:off x="6846180" y="1574974"/>
              <a:ext cx="10829" cy="57903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8921" name="Line 8921"/>
            <p:cNvCxnSpPr/>
            <p:nvPr/>
          </p:nvCxnSpPr>
          <p:spPr>
            <a:xfrm flipH="1" flipV="0">
              <a:off x="6423378" y="1574974"/>
              <a:ext cx="433632" cy="1701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922" name="Line 8922"/>
            <p:cNvCxnSpPr/>
            <p:nvPr/>
          </p:nvCxnSpPr>
          <p:spPr>
            <a:xfrm flipH="0" flipV="0">
              <a:off x="6423378" y="1745162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923" name="Line 8923"/>
            <p:cNvCxnSpPr/>
            <p:nvPr/>
          </p:nvCxnSpPr>
          <p:spPr>
            <a:xfrm flipH="1" flipV="0">
              <a:off x="6243532" y="1745162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924" name="Line 8924"/>
            <p:cNvCxnSpPr/>
            <p:nvPr/>
          </p:nvCxnSpPr>
          <p:spPr>
            <a:xfrm flipH="1" flipV="1">
              <a:off x="6088530" y="1648694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925" name="Line 8925"/>
            <p:cNvCxnSpPr/>
            <p:nvPr/>
          </p:nvCxnSpPr>
          <p:spPr>
            <a:xfrm flipH="0" flipV="1">
              <a:off x="6423378" y="1396756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926" name="Line 8926"/>
            <p:cNvCxnSpPr/>
            <p:nvPr/>
          </p:nvCxnSpPr>
          <p:spPr>
            <a:xfrm flipH="1" flipV="1">
              <a:off x="6580388" y="1200166"/>
              <a:ext cx="276621" cy="37480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927" name="Line 8927"/>
            <p:cNvCxnSpPr/>
            <p:nvPr/>
          </p:nvCxnSpPr>
          <p:spPr>
            <a:xfrm flipH="1" flipV="0">
              <a:off x="6400542" y="1200166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928" name="Line 8928"/>
            <p:cNvCxnSpPr/>
            <p:nvPr/>
          </p:nvCxnSpPr>
          <p:spPr>
            <a:xfrm flipH="1" flipV="1">
              <a:off x="6245540" y="1103698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929" name="Line 8929"/>
            <p:cNvCxnSpPr/>
            <p:nvPr/>
          </p:nvCxnSpPr>
          <p:spPr>
            <a:xfrm flipH="0" flipV="1">
              <a:off x="6580388" y="851760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930" name="Line 8930"/>
            <p:cNvCxnSpPr/>
            <p:nvPr/>
          </p:nvCxnSpPr>
          <p:spPr>
            <a:xfrm flipH="0" flipV="1">
              <a:off x="6580388" y="1116286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931" name="Line 8931"/>
            <p:cNvCxnSpPr/>
            <p:nvPr/>
          </p:nvCxnSpPr>
          <p:spPr>
            <a:xfrm flipH="0" flipV="1">
              <a:off x="6857009" y="1210771"/>
              <a:ext cx="290442" cy="36420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932" name="Line 8932"/>
            <p:cNvCxnSpPr/>
            <p:nvPr/>
          </p:nvCxnSpPr>
          <p:spPr>
            <a:xfrm flipH="1" flipV="1">
              <a:off x="6812603" y="1114303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933" name="Line 8933"/>
            <p:cNvCxnSpPr/>
            <p:nvPr/>
          </p:nvCxnSpPr>
          <p:spPr>
            <a:xfrm flipH="0" flipV="1">
              <a:off x="7147451" y="862365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934" name="Line 8934"/>
            <p:cNvCxnSpPr/>
            <p:nvPr/>
          </p:nvCxnSpPr>
          <p:spPr>
            <a:xfrm flipH="0" flipV="1">
              <a:off x="7147451" y="1126891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935" name="Line 8935"/>
            <p:cNvCxnSpPr/>
            <p:nvPr/>
          </p:nvCxnSpPr>
          <p:spPr>
            <a:xfrm flipH="0" flipV="0">
              <a:off x="7147451" y="1210771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936" name="Line 8936"/>
            <p:cNvCxnSpPr/>
            <p:nvPr/>
          </p:nvCxnSpPr>
          <p:spPr>
            <a:xfrm flipH="0" flipV="0">
              <a:off x="6857009" y="1574974"/>
              <a:ext cx="426965" cy="18628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937" name="Line 8937"/>
            <p:cNvCxnSpPr/>
            <p:nvPr/>
          </p:nvCxnSpPr>
          <p:spPr>
            <a:xfrm flipH="0" flipV="1">
              <a:off x="7283974" y="1412851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938" name="Line 8938"/>
            <p:cNvCxnSpPr/>
            <p:nvPr/>
          </p:nvCxnSpPr>
          <p:spPr>
            <a:xfrm flipH="0" flipV="1">
              <a:off x="7283974" y="1677377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939" name="Line 8939"/>
            <p:cNvCxnSpPr/>
            <p:nvPr/>
          </p:nvCxnSpPr>
          <p:spPr>
            <a:xfrm flipH="0" flipV="0">
              <a:off x="7283974" y="1761257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940" name="Line 8940"/>
            <p:cNvCxnSpPr/>
            <p:nvPr/>
          </p:nvCxnSpPr>
          <p:spPr>
            <a:xfrm flipH="1" flipV="0">
              <a:off x="7033006" y="1761257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941" name="Line 8941"/>
            <p:cNvCxnSpPr/>
            <p:nvPr/>
          </p:nvCxnSpPr>
          <p:spPr>
            <a:xfrm flipH="0" flipV="1">
              <a:off x="6846180" y="2014605"/>
              <a:ext cx="562108" cy="139405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8942" name="Line 8942"/>
            <p:cNvCxnSpPr/>
            <p:nvPr/>
          </p:nvCxnSpPr>
          <p:spPr>
            <a:xfrm flipH="1" flipV="1">
              <a:off x="7131668" y="1639797"/>
              <a:ext cx="276621" cy="37480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943" name="Line 8943"/>
            <p:cNvCxnSpPr/>
            <p:nvPr/>
          </p:nvCxnSpPr>
          <p:spPr>
            <a:xfrm flipH="1" flipV="0">
              <a:off x="6951821" y="1639797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944" name="Line 8944"/>
            <p:cNvCxnSpPr/>
            <p:nvPr/>
          </p:nvCxnSpPr>
          <p:spPr>
            <a:xfrm flipH="1" flipV="1">
              <a:off x="6796819" y="1543328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945" name="Line 8945"/>
            <p:cNvCxnSpPr/>
            <p:nvPr/>
          </p:nvCxnSpPr>
          <p:spPr>
            <a:xfrm flipH="0" flipV="1">
              <a:off x="7131668" y="1291390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946" name="Line 8946"/>
            <p:cNvCxnSpPr/>
            <p:nvPr/>
          </p:nvCxnSpPr>
          <p:spPr>
            <a:xfrm flipH="0" flipV="1">
              <a:off x="7131668" y="1555916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947" name="Line 8947"/>
            <p:cNvCxnSpPr/>
            <p:nvPr/>
          </p:nvCxnSpPr>
          <p:spPr>
            <a:xfrm flipH="0" flipV="1">
              <a:off x="7408289" y="1650402"/>
              <a:ext cx="290442" cy="36420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948" name="Line 8948"/>
            <p:cNvCxnSpPr/>
            <p:nvPr/>
          </p:nvCxnSpPr>
          <p:spPr>
            <a:xfrm flipH="1" flipV="1">
              <a:off x="7363882" y="1553934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949" name="Line 8949"/>
            <p:cNvCxnSpPr/>
            <p:nvPr/>
          </p:nvCxnSpPr>
          <p:spPr>
            <a:xfrm flipH="0" flipV="1">
              <a:off x="7698731" y="1301995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950" name="Line 8950"/>
            <p:cNvCxnSpPr/>
            <p:nvPr/>
          </p:nvCxnSpPr>
          <p:spPr>
            <a:xfrm flipH="0" flipV="1">
              <a:off x="7698731" y="1566522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951" name="Line 8951"/>
            <p:cNvCxnSpPr/>
            <p:nvPr/>
          </p:nvCxnSpPr>
          <p:spPr>
            <a:xfrm flipH="0" flipV="0">
              <a:off x="7698731" y="1650402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952" name="Line 8952"/>
            <p:cNvCxnSpPr/>
            <p:nvPr/>
          </p:nvCxnSpPr>
          <p:spPr>
            <a:xfrm flipH="0" flipV="0">
              <a:off x="7408289" y="2014605"/>
              <a:ext cx="426965" cy="18628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953" name="Line 8953"/>
            <p:cNvCxnSpPr/>
            <p:nvPr/>
          </p:nvCxnSpPr>
          <p:spPr>
            <a:xfrm flipH="0" flipV="1">
              <a:off x="7835253" y="1852481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954" name="Line 8954"/>
            <p:cNvCxnSpPr/>
            <p:nvPr/>
          </p:nvCxnSpPr>
          <p:spPr>
            <a:xfrm flipH="0" flipV="1">
              <a:off x="7835253" y="2117007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955" name="Line 8955"/>
            <p:cNvCxnSpPr/>
            <p:nvPr/>
          </p:nvCxnSpPr>
          <p:spPr>
            <a:xfrm flipH="0" flipV="0">
              <a:off x="7835253" y="2200888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956" name="Line 8956"/>
            <p:cNvCxnSpPr/>
            <p:nvPr/>
          </p:nvCxnSpPr>
          <p:spPr>
            <a:xfrm flipH="1" flipV="0">
              <a:off x="7584286" y="2200888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957" name="Line 8957"/>
            <p:cNvCxnSpPr/>
            <p:nvPr/>
          </p:nvCxnSpPr>
          <p:spPr>
            <a:xfrm flipH="1" flipV="0">
              <a:off x="7338860" y="2014605"/>
              <a:ext cx="69429" cy="46063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958" name="Line 8958"/>
            <p:cNvCxnSpPr/>
            <p:nvPr/>
          </p:nvCxnSpPr>
          <p:spPr>
            <a:xfrm flipH="0" flipV="1">
              <a:off x="7338860" y="2391354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959" name="Line 8959"/>
            <p:cNvCxnSpPr/>
            <p:nvPr/>
          </p:nvCxnSpPr>
          <p:spPr>
            <a:xfrm flipH="0" flipV="0">
              <a:off x="7338860" y="2475235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960" name="Line 8960"/>
            <p:cNvCxnSpPr/>
            <p:nvPr/>
          </p:nvCxnSpPr>
          <p:spPr>
            <a:xfrm flipH="1" flipV="0">
              <a:off x="7087892" y="2475235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961" name="Line 8961"/>
            <p:cNvCxnSpPr/>
            <p:nvPr/>
          </p:nvCxnSpPr>
          <p:spPr>
            <a:xfrm flipH="1" flipV="1">
              <a:off x="7040389" y="2295389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962" name="Line 8962"/>
            <p:cNvCxnSpPr/>
            <p:nvPr/>
          </p:nvCxnSpPr>
          <p:spPr>
            <a:xfrm flipH="0" flipV="1">
              <a:off x="7243802" y="2169254"/>
              <a:ext cx="417489" cy="523514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8963" name="Line 8963"/>
            <p:cNvCxnSpPr/>
            <p:nvPr/>
          </p:nvCxnSpPr>
          <p:spPr>
            <a:xfrm flipH="1" flipV="1">
              <a:off x="7104788" y="2008929"/>
              <a:ext cx="556503" cy="16032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8964" name="Line 8964"/>
            <p:cNvCxnSpPr/>
            <p:nvPr/>
          </p:nvCxnSpPr>
          <p:spPr>
            <a:xfrm flipH="0" flipV="0">
              <a:off x="7104788" y="2008929"/>
              <a:ext cx="52157" cy="46290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965" name="Line 8965"/>
            <p:cNvCxnSpPr/>
            <p:nvPr/>
          </p:nvCxnSpPr>
          <p:spPr>
            <a:xfrm flipH="0" flipV="1">
              <a:off x="7156945" y="2303272"/>
              <a:ext cx="304987" cy="16856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966" name="Line 8966"/>
            <p:cNvCxnSpPr/>
            <p:nvPr/>
          </p:nvCxnSpPr>
          <p:spPr>
            <a:xfrm flipH="0" flipV="0">
              <a:off x="7156945" y="2471832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967" name="Line 8967"/>
            <p:cNvCxnSpPr/>
            <p:nvPr/>
          </p:nvCxnSpPr>
          <p:spPr>
            <a:xfrm flipH="1" flipV="0">
              <a:off x="6977099" y="2471832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968" name="Line 8968"/>
            <p:cNvCxnSpPr/>
            <p:nvPr/>
          </p:nvCxnSpPr>
          <p:spPr>
            <a:xfrm flipH="1" flipV="1">
              <a:off x="6822097" y="2375364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969" name="Line 8969"/>
            <p:cNvCxnSpPr/>
            <p:nvPr/>
          </p:nvCxnSpPr>
          <p:spPr>
            <a:xfrm flipH="1" flipV="0">
              <a:off x="6671156" y="2008929"/>
              <a:ext cx="433632" cy="1701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970" name="Line 8970"/>
            <p:cNvCxnSpPr/>
            <p:nvPr/>
          </p:nvCxnSpPr>
          <p:spPr>
            <a:xfrm flipH="0" flipV="0">
              <a:off x="6671156" y="2179116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971" name="Line 8971"/>
            <p:cNvCxnSpPr/>
            <p:nvPr/>
          </p:nvCxnSpPr>
          <p:spPr>
            <a:xfrm flipH="1" flipV="0">
              <a:off x="6491310" y="2179116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972" name="Line 8972"/>
            <p:cNvCxnSpPr/>
            <p:nvPr/>
          </p:nvCxnSpPr>
          <p:spPr>
            <a:xfrm flipH="1" flipV="1">
              <a:off x="6336308" y="2082648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973" name="Line 8973"/>
            <p:cNvCxnSpPr/>
            <p:nvPr/>
          </p:nvCxnSpPr>
          <p:spPr>
            <a:xfrm flipH="0" flipV="1">
              <a:off x="6671156" y="1830710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974" name="Line 8974"/>
            <p:cNvCxnSpPr/>
            <p:nvPr/>
          </p:nvCxnSpPr>
          <p:spPr>
            <a:xfrm flipH="1" flipV="1">
              <a:off x="6828167" y="1634120"/>
              <a:ext cx="276621" cy="37480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975" name="Line 8975"/>
            <p:cNvCxnSpPr/>
            <p:nvPr/>
          </p:nvCxnSpPr>
          <p:spPr>
            <a:xfrm flipH="1" flipV="0">
              <a:off x="6648321" y="1634120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976" name="Line 8976"/>
            <p:cNvCxnSpPr/>
            <p:nvPr/>
          </p:nvCxnSpPr>
          <p:spPr>
            <a:xfrm flipH="1" flipV="1">
              <a:off x="6493319" y="1537652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977" name="Line 8977"/>
            <p:cNvCxnSpPr/>
            <p:nvPr/>
          </p:nvCxnSpPr>
          <p:spPr>
            <a:xfrm flipH="0" flipV="1">
              <a:off x="6828167" y="1285714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978" name="Line 8978"/>
            <p:cNvCxnSpPr/>
            <p:nvPr/>
          </p:nvCxnSpPr>
          <p:spPr>
            <a:xfrm flipH="0" flipV="1">
              <a:off x="6828167" y="1550240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979" name="Line 8979"/>
            <p:cNvCxnSpPr/>
            <p:nvPr/>
          </p:nvCxnSpPr>
          <p:spPr>
            <a:xfrm flipH="0" flipV="1">
              <a:off x="7104788" y="1644726"/>
              <a:ext cx="290442" cy="36420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980" name="Line 8980"/>
            <p:cNvCxnSpPr/>
            <p:nvPr/>
          </p:nvCxnSpPr>
          <p:spPr>
            <a:xfrm flipH="1" flipV="1">
              <a:off x="7060382" y="1548258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981" name="Line 8981"/>
            <p:cNvCxnSpPr/>
            <p:nvPr/>
          </p:nvCxnSpPr>
          <p:spPr>
            <a:xfrm flipH="0" flipV="1">
              <a:off x="7395230" y="1296319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982" name="Line 8982"/>
            <p:cNvCxnSpPr/>
            <p:nvPr/>
          </p:nvCxnSpPr>
          <p:spPr>
            <a:xfrm flipH="0" flipV="1">
              <a:off x="7395230" y="1560845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983" name="Line 8983"/>
            <p:cNvCxnSpPr/>
            <p:nvPr/>
          </p:nvCxnSpPr>
          <p:spPr>
            <a:xfrm flipH="0" flipV="0">
              <a:off x="7395230" y="1644726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984" name="Line 8984"/>
            <p:cNvCxnSpPr/>
            <p:nvPr/>
          </p:nvCxnSpPr>
          <p:spPr>
            <a:xfrm flipH="0" flipV="1">
              <a:off x="7661291" y="1590218"/>
              <a:ext cx="10829" cy="57903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8985" name="Line 8985"/>
            <p:cNvCxnSpPr/>
            <p:nvPr/>
          </p:nvCxnSpPr>
          <p:spPr>
            <a:xfrm flipH="1" flipV="0">
              <a:off x="7238489" y="1590218"/>
              <a:ext cx="433632" cy="1701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986" name="Line 8986"/>
            <p:cNvCxnSpPr/>
            <p:nvPr/>
          </p:nvCxnSpPr>
          <p:spPr>
            <a:xfrm flipH="0" flipV="0">
              <a:off x="7238489" y="1760406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987" name="Line 8987"/>
            <p:cNvCxnSpPr/>
            <p:nvPr/>
          </p:nvCxnSpPr>
          <p:spPr>
            <a:xfrm flipH="1" flipV="0">
              <a:off x="7058642" y="1760406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988" name="Line 8988"/>
            <p:cNvCxnSpPr/>
            <p:nvPr/>
          </p:nvCxnSpPr>
          <p:spPr>
            <a:xfrm flipH="1" flipV="1">
              <a:off x="6903640" y="1663938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989" name="Line 8989"/>
            <p:cNvCxnSpPr/>
            <p:nvPr/>
          </p:nvCxnSpPr>
          <p:spPr>
            <a:xfrm flipH="0" flipV="1">
              <a:off x="7238489" y="1412000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990" name="Line 8990"/>
            <p:cNvCxnSpPr/>
            <p:nvPr/>
          </p:nvCxnSpPr>
          <p:spPr>
            <a:xfrm flipH="1" flipV="1">
              <a:off x="7395499" y="1215410"/>
              <a:ext cx="276621" cy="37480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991" name="Line 8991"/>
            <p:cNvCxnSpPr/>
            <p:nvPr/>
          </p:nvCxnSpPr>
          <p:spPr>
            <a:xfrm flipH="1" flipV="0">
              <a:off x="7215653" y="1215410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992" name="Line 8992"/>
            <p:cNvCxnSpPr/>
            <p:nvPr/>
          </p:nvCxnSpPr>
          <p:spPr>
            <a:xfrm flipH="1" flipV="1">
              <a:off x="7060651" y="1118942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993" name="Line 8993"/>
            <p:cNvCxnSpPr/>
            <p:nvPr/>
          </p:nvCxnSpPr>
          <p:spPr>
            <a:xfrm flipH="0" flipV="1">
              <a:off x="7395499" y="867004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994" name="Line 8994"/>
            <p:cNvCxnSpPr/>
            <p:nvPr/>
          </p:nvCxnSpPr>
          <p:spPr>
            <a:xfrm flipH="0" flipV="1">
              <a:off x="7395499" y="1131530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995" name="Line 8995"/>
            <p:cNvCxnSpPr/>
            <p:nvPr/>
          </p:nvCxnSpPr>
          <p:spPr>
            <a:xfrm flipH="0" flipV="1">
              <a:off x="7672120" y="1226016"/>
              <a:ext cx="290442" cy="36420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8996" name="Line 8996"/>
            <p:cNvCxnSpPr/>
            <p:nvPr/>
          </p:nvCxnSpPr>
          <p:spPr>
            <a:xfrm flipH="1" flipV="1">
              <a:off x="7627714" y="1129548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997" name="Line 8997"/>
            <p:cNvCxnSpPr/>
            <p:nvPr/>
          </p:nvCxnSpPr>
          <p:spPr>
            <a:xfrm flipH="0" flipV="1">
              <a:off x="7962562" y="877609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998" name="Line 8998"/>
            <p:cNvCxnSpPr/>
            <p:nvPr/>
          </p:nvCxnSpPr>
          <p:spPr>
            <a:xfrm flipH="0" flipV="1">
              <a:off x="7962562" y="1142135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8999" name="Line 8999"/>
            <p:cNvCxnSpPr/>
            <p:nvPr/>
          </p:nvCxnSpPr>
          <p:spPr>
            <a:xfrm flipH="0" flipV="0">
              <a:off x="7962562" y="1226016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000" name="Line 9000"/>
            <p:cNvCxnSpPr/>
            <p:nvPr/>
          </p:nvCxnSpPr>
          <p:spPr>
            <a:xfrm flipH="0" flipV="0">
              <a:off x="7672120" y="1590218"/>
              <a:ext cx="426965" cy="18628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001" name="Line 9001"/>
            <p:cNvCxnSpPr/>
            <p:nvPr/>
          </p:nvCxnSpPr>
          <p:spPr>
            <a:xfrm flipH="0" flipV="1">
              <a:off x="8099085" y="1428095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002" name="Line 9002"/>
            <p:cNvCxnSpPr/>
            <p:nvPr/>
          </p:nvCxnSpPr>
          <p:spPr>
            <a:xfrm flipH="0" flipV="1">
              <a:off x="8099085" y="1692621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003" name="Line 9003"/>
            <p:cNvCxnSpPr/>
            <p:nvPr/>
          </p:nvCxnSpPr>
          <p:spPr>
            <a:xfrm flipH="0" flipV="0">
              <a:off x="8099085" y="1776501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004" name="Line 9004"/>
            <p:cNvCxnSpPr/>
            <p:nvPr/>
          </p:nvCxnSpPr>
          <p:spPr>
            <a:xfrm flipH="1" flipV="0">
              <a:off x="7848117" y="1776501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005" name="Line 9005"/>
            <p:cNvCxnSpPr/>
            <p:nvPr/>
          </p:nvCxnSpPr>
          <p:spPr>
            <a:xfrm flipH="0" flipV="1">
              <a:off x="7661291" y="2029849"/>
              <a:ext cx="562108" cy="139405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9006" name="Line 9006"/>
            <p:cNvCxnSpPr/>
            <p:nvPr/>
          </p:nvCxnSpPr>
          <p:spPr>
            <a:xfrm flipH="1" flipV="1">
              <a:off x="7946778" y="1655041"/>
              <a:ext cx="276621" cy="37480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007" name="Line 9007"/>
            <p:cNvCxnSpPr/>
            <p:nvPr/>
          </p:nvCxnSpPr>
          <p:spPr>
            <a:xfrm flipH="1" flipV="0">
              <a:off x="7766932" y="1655041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008" name="Line 9008"/>
            <p:cNvCxnSpPr/>
            <p:nvPr/>
          </p:nvCxnSpPr>
          <p:spPr>
            <a:xfrm flipH="1" flipV="1">
              <a:off x="7611930" y="1558573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009" name="Line 9009"/>
            <p:cNvCxnSpPr/>
            <p:nvPr/>
          </p:nvCxnSpPr>
          <p:spPr>
            <a:xfrm flipH="0" flipV="1">
              <a:off x="7946778" y="1306635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010" name="Line 9010"/>
            <p:cNvCxnSpPr/>
            <p:nvPr/>
          </p:nvCxnSpPr>
          <p:spPr>
            <a:xfrm flipH="0" flipV="1">
              <a:off x="7946778" y="1571161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011" name="Line 9011"/>
            <p:cNvCxnSpPr/>
            <p:nvPr/>
          </p:nvCxnSpPr>
          <p:spPr>
            <a:xfrm flipH="0" flipV="1">
              <a:off x="8223399" y="1665646"/>
              <a:ext cx="290442" cy="36420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012" name="Line 9012"/>
            <p:cNvCxnSpPr/>
            <p:nvPr/>
          </p:nvCxnSpPr>
          <p:spPr>
            <a:xfrm flipH="1" flipV="1">
              <a:off x="8178993" y="1569178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013" name="Line 9013"/>
            <p:cNvCxnSpPr/>
            <p:nvPr/>
          </p:nvCxnSpPr>
          <p:spPr>
            <a:xfrm flipH="0" flipV="1">
              <a:off x="8513841" y="1317240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014" name="Line 9014"/>
            <p:cNvCxnSpPr/>
            <p:nvPr/>
          </p:nvCxnSpPr>
          <p:spPr>
            <a:xfrm flipH="0" flipV="1">
              <a:off x="8513841" y="1581766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015" name="Line 9015"/>
            <p:cNvCxnSpPr/>
            <p:nvPr/>
          </p:nvCxnSpPr>
          <p:spPr>
            <a:xfrm flipH="0" flipV="0">
              <a:off x="8513841" y="1665646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016" name="Line 9016"/>
            <p:cNvCxnSpPr/>
            <p:nvPr/>
          </p:nvCxnSpPr>
          <p:spPr>
            <a:xfrm flipH="0" flipV="0">
              <a:off x="8223399" y="2029849"/>
              <a:ext cx="426965" cy="18628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017" name="Line 9017"/>
            <p:cNvCxnSpPr/>
            <p:nvPr/>
          </p:nvCxnSpPr>
          <p:spPr>
            <a:xfrm flipH="0" flipV="1">
              <a:off x="8650364" y="1867726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018" name="Line 9018"/>
            <p:cNvCxnSpPr/>
            <p:nvPr/>
          </p:nvCxnSpPr>
          <p:spPr>
            <a:xfrm flipH="0" flipV="1">
              <a:off x="8650364" y="2132252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019" name="Line 9019"/>
            <p:cNvCxnSpPr/>
            <p:nvPr/>
          </p:nvCxnSpPr>
          <p:spPr>
            <a:xfrm flipH="0" flipV="0">
              <a:off x="8650364" y="2216132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020" name="Line 9020"/>
            <p:cNvCxnSpPr/>
            <p:nvPr/>
          </p:nvCxnSpPr>
          <p:spPr>
            <a:xfrm flipH="1" flipV="0">
              <a:off x="8399396" y="2216132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021" name="Line 9021"/>
            <p:cNvCxnSpPr/>
            <p:nvPr/>
          </p:nvCxnSpPr>
          <p:spPr>
            <a:xfrm flipH="1" flipV="0">
              <a:off x="8153971" y="2029849"/>
              <a:ext cx="69429" cy="46063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022" name="Line 9022"/>
            <p:cNvCxnSpPr/>
            <p:nvPr/>
          </p:nvCxnSpPr>
          <p:spPr>
            <a:xfrm flipH="0" flipV="1">
              <a:off x="8153971" y="2406599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023" name="Line 9023"/>
            <p:cNvCxnSpPr/>
            <p:nvPr/>
          </p:nvCxnSpPr>
          <p:spPr>
            <a:xfrm flipH="0" flipV="0">
              <a:off x="8153971" y="2490479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024" name="Line 9024"/>
            <p:cNvCxnSpPr/>
            <p:nvPr/>
          </p:nvCxnSpPr>
          <p:spPr>
            <a:xfrm flipH="1" flipV="0">
              <a:off x="7903003" y="2490479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025" name="Line 9025"/>
            <p:cNvCxnSpPr/>
            <p:nvPr/>
          </p:nvCxnSpPr>
          <p:spPr>
            <a:xfrm flipH="1" flipV="1">
              <a:off x="7855500" y="2310633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026" name="Line 9026"/>
            <p:cNvCxnSpPr/>
            <p:nvPr/>
          </p:nvCxnSpPr>
          <p:spPr>
            <a:xfrm flipH="0" flipV="0">
              <a:off x="7661291" y="2169254"/>
              <a:ext cx="280140" cy="506874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9027" name="Line 9027"/>
            <p:cNvCxnSpPr/>
            <p:nvPr/>
          </p:nvCxnSpPr>
          <p:spPr>
            <a:xfrm flipH="0" flipV="1">
              <a:off x="7941430" y="2311926"/>
              <a:ext cx="290442" cy="36420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028" name="Line 9028"/>
            <p:cNvCxnSpPr/>
            <p:nvPr/>
          </p:nvCxnSpPr>
          <p:spPr>
            <a:xfrm flipH="1" flipV="1">
              <a:off x="7897024" y="2215458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029" name="Line 9029"/>
            <p:cNvCxnSpPr/>
            <p:nvPr/>
          </p:nvCxnSpPr>
          <p:spPr>
            <a:xfrm flipH="0" flipV="1">
              <a:off x="8231873" y="1963519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030" name="Line 9030"/>
            <p:cNvCxnSpPr/>
            <p:nvPr/>
          </p:nvCxnSpPr>
          <p:spPr>
            <a:xfrm flipH="0" flipV="1">
              <a:off x="8231873" y="2228045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031" name="Line 9031"/>
            <p:cNvCxnSpPr/>
            <p:nvPr/>
          </p:nvCxnSpPr>
          <p:spPr>
            <a:xfrm flipH="0" flipV="0">
              <a:off x="8231873" y="2311926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032" name="Line 9032"/>
            <p:cNvCxnSpPr/>
            <p:nvPr/>
          </p:nvCxnSpPr>
          <p:spPr>
            <a:xfrm flipH="0" flipV="0">
              <a:off x="7941430" y="2676129"/>
              <a:ext cx="426965" cy="18628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033" name="Line 9033"/>
            <p:cNvCxnSpPr/>
            <p:nvPr/>
          </p:nvCxnSpPr>
          <p:spPr>
            <a:xfrm flipH="0" flipV="1">
              <a:off x="8368395" y="2514005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034" name="Line 9034"/>
            <p:cNvCxnSpPr/>
            <p:nvPr/>
          </p:nvCxnSpPr>
          <p:spPr>
            <a:xfrm flipH="0" flipV="1">
              <a:off x="8368395" y="2778531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035" name="Line 9035"/>
            <p:cNvCxnSpPr/>
            <p:nvPr/>
          </p:nvCxnSpPr>
          <p:spPr>
            <a:xfrm flipH="0" flipV="0">
              <a:off x="8368395" y="2862411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036" name="Line 9036"/>
            <p:cNvCxnSpPr/>
            <p:nvPr/>
          </p:nvCxnSpPr>
          <p:spPr>
            <a:xfrm flipH="1" flipV="0">
              <a:off x="8117427" y="2862411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037" name="Line 9037"/>
            <p:cNvCxnSpPr/>
            <p:nvPr/>
          </p:nvCxnSpPr>
          <p:spPr>
            <a:xfrm flipH="1" flipV="0">
              <a:off x="7872002" y="2676129"/>
              <a:ext cx="69429" cy="46063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038" name="Line 9038"/>
            <p:cNvCxnSpPr/>
            <p:nvPr/>
          </p:nvCxnSpPr>
          <p:spPr>
            <a:xfrm flipH="0" flipV="1">
              <a:off x="7872002" y="3052878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039" name="Line 9039"/>
            <p:cNvCxnSpPr/>
            <p:nvPr/>
          </p:nvCxnSpPr>
          <p:spPr>
            <a:xfrm flipH="0" flipV="0">
              <a:off x="7872002" y="3136759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040" name="Line 9040"/>
            <p:cNvCxnSpPr/>
            <p:nvPr/>
          </p:nvCxnSpPr>
          <p:spPr>
            <a:xfrm flipH="1" flipV="0">
              <a:off x="7621034" y="3136759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041" name="Line 9041"/>
            <p:cNvCxnSpPr/>
            <p:nvPr/>
          </p:nvCxnSpPr>
          <p:spPr>
            <a:xfrm flipH="1" flipV="1">
              <a:off x="7573531" y="2956912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042" name="Line 9042"/>
            <p:cNvCxnSpPr/>
            <p:nvPr/>
          </p:nvCxnSpPr>
          <p:spPr>
            <a:xfrm flipH="1" flipV="0">
              <a:off x="7478527" y="2676129"/>
              <a:ext cx="462904" cy="5215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043" name="Line 9043"/>
            <p:cNvCxnSpPr/>
            <p:nvPr/>
          </p:nvCxnSpPr>
          <p:spPr>
            <a:xfrm flipH="0" flipV="0">
              <a:off x="7478527" y="2728285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044" name="Line 9044"/>
            <p:cNvCxnSpPr/>
            <p:nvPr/>
          </p:nvCxnSpPr>
          <p:spPr>
            <a:xfrm flipH="1" flipV="0">
              <a:off x="7227559" y="2728285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045" name="Line 9045"/>
            <p:cNvCxnSpPr/>
            <p:nvPr/>
          </p:nvCxnSpPr>
          <p:spPr>
            <a:xfrm flipH="1" flipV="1">
              <a:off x="7180056" y="2548439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046" name="Line 9046"/>
            <p:cNvCxnSpPr/>
            <p:nvPr/>
          </p:nvCxnSpPr>
          <p:spPr>
            <a:xfrm flipH="0" flipV="1">
              <a:off x="7478527" y="2393437"/>
              <a:ext cx="96468" cy="3348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047" name="Line 9047"/>
            <p:cNvCxnSpPr/>
            <p:nvPr/>
          </p:nvCxnSpPr>
          <p:spPr>
            <a:xfrm flipH="0" flipV="0">
              <a:off x="7243802" y="2692769"/>
              <a:ext cx="613730" cy="267768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9048" name="Line 9048"/>
            <p:cNvCxnSpPr/>
            <p:nvPr/>
          </p:nvCxnSpPr>
          <p:spPr>
            <a:xfrm flipH="0" flipV="1">
              <a:off x="7857532" y="2381501"/>
              <a:ext cx="10829" cy="57903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9049" name="Line 9049"/>
            <p:cNvCxnSpPr/>
            <p:nvPr/>
          </p:nvCxnSpPr>
          <p:spPr>
            <a:xfrm flipH="1" flipV="0">
              <a:off x="7434730" y="2381501"/>
              <a:ext cx="433632" cy="1701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050" name="Line 9050"/>
            <p:cNvCxnSpPr/>
            <p:nvPr/>
          </p:nvCxnSpPr>
          <p:spPr>
            <a:xfrm flipH="0" flipV="0">
              <a:off x="7434730" y="2551688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051" name="Line 9051"/>
            <p:cNvCxnSpPr/>
            <p:nvPr/>
          </p:nvCxnSpPr>
          <p:spPr>
            <a:xfrm flipH="1" flipV="0">
              <a:off x="7254884" y="2551688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052" name="Line 9052"/>
            <p:cNvCxnSpPr/>
            <p:nvPr/>
          </p:nvCxnSpPr>
          <p:spPr>
            <a:xfrm flipH="1" flipV="1">
              <a:off x="7099882" y="2455220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053" name="Line 9053"/>
            <p:cNvCxnSpPr/>
            <p:nvPr/>
          </p:nvCxnSpPr>
          <p:spPr>
            <a:xfrm flipH="0" flipV="1">
              <a:off x="7434730" y="2203282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054" name="Line 9054"/>
            <p:cNvCxnSpPr/>
            <p:nvPr/>
          </p:nvCxnSpPr>
          <p:spPr>
            <a:xfrm flipH="1" flipV="1">
              <a:off x="7591740" y="2006692"/>
              <a:ext cx="276621" cy="37480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055" name="Line 9055"/>
            <p:cNvCxnSpPr/>
            <p:nvPr/>
          </p:nvCxnSpPr>
          <p:spPr>
            <a:xfrm flipH="1" flipV="0">
              <a:off x="7411894" y="2006692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056" name="Line 9056"/>
            <p:cNvCxnSpPr/>
            <p:nvPr/>
          </p:nvCxnSpPr>
          <p:spPr>
            <a:xfrm flipH="1" flipV="1">
              <a:off x="7256892" y="1910224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057" name="Line 9057"/>
            <p:cNvCxnSpPr/>
            <p:nvPr/>
          </p:nvCxnSpPr>
          <p:spPr>
            <a:xfrm flipH="0" flipV="1">
              <a:off x="7591740" y="1658286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058" name="Line 9058"/>
            <p:cNvCxnSpPr/>
            <p:nvPr/>
          </p:nvCxnSpPr>
          <p:spPr>
            <a:xfrm flipH="0" flipV="1">
              <a:off x="7591740" y="1922812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059" name="Line 9059"/>
            <p:cNvCxnSpPr/>
            <p:nvPr/>
          </p:nvCxnSpPr>
          <p:spPr>
            <a:xfrm flipH="0" flipV="1">
              <a:off x="7868361" y="2017298"/>
              <a:ext cx="290442" cy="36420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060" name="Line 9060"/>
            <p:cNvCxnSpPr/>
            <p:nvPr/>
          </p:nvCxnSpPr>
          <p:spPr>
            <a:xfrm flipH="1" flipV="1">
              <a:off x="7823955" y="1920830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061" name="Line 9061"/>
            <p:cNvCxnSpPr/>
            <p:nvPr/>
          </p:nvCxnSpPr>
          <p:spPr>
            <a:xfrm flipH="0" flipV="1">
              <a:off x="8158804" y="1668891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062" name="Line 9062"/>
            <p:cNvCxnSpPr/>
            <p:nvPr/>
          </p:nvCxnSpPr>
          <p:spPr>
            <a:xfrm flipH="0" flipV="1">
              <a:off x="8158804" y="1933417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063" name="Line 9063"/>
            <p:cNvCxnSpPr/>
            <p:nvPr/>
          </p:nvCxnSpPr>
          <p:spPr>
            <a:xfrm flipH="0" flipV="0">
              <a:off x="8158804" y="2017298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064" name="Line 9064"/>
            <p:cNvCxnSpPr/>
            <p:nvPr/>
          </p:nvCxnSpPr>
          <p:spPr>
            <a:xfrm flipH="0" flipV="0">
              <a:off x="7868361" y="2381501"/>
              <a:ext cx="426965" cy="18628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065" name="Line 9065"/>
            <p:cNvCxnSpPr/>
            <p:nvPr/>
          </p:nvCxnSpPr>
          <p:spPr>
            <a:xfrm flipH="0" flipV="1">
              <a:off x="8295326" y="2219377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066" name="Line 9066"/>
            <p:cNvCxnSpPr/>
            <p:nvPr/>
          </p:nvCxnSpPr>
          <p:spPr>
            <a:xfrm flipH="0" flipV="1">
              <a:off x="8295326" y="2483903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067" name="Line 9067"/>
            <p:cNvCxnSpPr/>
            <p:nvPr/>
          </p:nvCxnSpPr>
          <p:spPr>
            <a:xfrm flipH="0" flipV="0">
              <a:off x="8295326" y="2567783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068" name="Line 9068"/>
            <p:cNvCxnSpPr/>
            <p:nvPr/>
          </p:nvCxnSpPr>
          <p:spPr>
            <a:xfrm flipH="1" flipV="0">
              <a:off x="8044358" y="2567783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069" name="Line 9069"/>
            <p:cNvCxnSpPr/>
            <p:nvPr/>
          </p:nvCxnSpPr>
          <p:spPr>
            <a:xfrm flipH="0" flipV="1">
              <a:off x="7857532" y="2821131"/>
              <a:ext cx="562108" cy="139405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9070" name="Line 9070"/>
            <p:cNvCxnSpPr/>
            <p:nvPr/>
          </p:nvCxnSpPr>
          <p:spPr>
            <a:xfrm flipH="1" flipV="1">
              <a:off x="8143020" y="2446323"/>
              <a:ext cx="276621" cy="37480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071" name="Line 9071"/>
            <p:cNvCxnSpPr/>
            <p:nvPr/>
          </p:nvCxnSpPr>
          <p:spPr>
            <a:xfrm flipH="1" flipV="0">
              <a:off x="7963174" y="2446323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072" name="Line 9072"/>
            <p:cNvCxnSpPr/>
            <p:nvPr/>
          </p:nvCxnSpPr>
          <p:spPr>
            <a:xfrm flipH="1" flipV="1">
              <a:off x="7808171" y="2349855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073" name="Line 9073"/>
            <p:cNvCxnSpPr/>
            <p:nvPr/>
          </p:nvCxnSpPr>
          <p:spPr>
            <a:xfrm flipH="0" flipV="1">
              <a:off x="8143020" y="2097917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074" name="Line 9074"/>
            <p:cNvCxnSpPr/>
            <p:nvPr/>
          </p:nvCxnSpPr>
          <p:spPr>
            <a:xfrm flipH="0" flipV="1">
              <a:off x="8143020" y="2362443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075" name="Line 9075"/>
            <p:cNvCxnSpPr/>
            <p:nvPr/>
          </p:nvCxnSpPr>
          <p:spPr>
            <a:xfrm flipH="0" flipV="1">
              <a:off x="8419641" y="2456928"/>
              <a:ext cx="290442" cy="36420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076" name="Line 9076"/>
            <p:cNvCxnSpPr/>
            <p:nvPr/>
          </p:nvCxnSpPr>
          <p:spPr>
            <a:xfrm flipH="1" flipV="1">
              <a:off x="8375235" y="2360460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077" name="Line 9077"/>
            <p:cNvCxnSpPr/>
            <p:nvPr/>
          </p:nvCxnSpPr>
          <p:spPr>
            <a:xfrm flipH="0" flipV="1">
              <a:off x="8710083" y="2108522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078" name="Line 9078"/>
            <p:cNvCxnSpPr/>
            <p:nvPr/>
          </p:nvCxnSpPr>
          <p:spPr>
            <a:xfrm flipH="0" flipV="1">
              <a:off x="8710083" y="2373048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079" name="Line 9079"/>
            <p:cNvCxnSpPr/>
            <p:nvPr/>
          </p:nvCxnSpPr>
          <p:spPr>
            <a:xfrm flipH="0" flipV="0">
              <a:off x="8710083" y="2456928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080" name="Line 9080"/>
            <p:cNvCxnSpPr/>
            <p:nvPr/>
          </p:nvCxnSpPr>
          <p:spPr>
            <a:xfrm flipH="0" flipV="0">
              <a:off x="8419641" y="2821131"/>
              <a:ext cx="426965" cy="18628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081" name="Line 9081"/>
            <p:cNvCxnSpPr/>
            <p:nvPr/>
          </p:nvCxnSpPr>
          <p:spPr>
            <a:xfrm flipH="0" flipV="1">
              <a:off x="8846606" y="2659008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082" name="Line 9082"/>
            <p:cNvCxnSpPr/>
            <p:nvPr/>
          </p:nvCxnSpPr>
          <p:spPr>
            <a:xfrm flipH="0" flipV="1">
              <a:off x="8846606" y="2923534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083" name="Line 9083"/>
            <p:cNvCxnSpPr/>
            <p:nvPr/>
          </p:nvCxnSpPr>
          <p:spPr>
            <a:xfrm flipH="0" flipV="0">
              <a:off x="8846606" y="3007414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084" name="Line 9084"/>
            <p:cNvCxnSpPr/>
            <p:nvPr/>
          </p:nvCxnSpPr>
          <p:spPr>
            <a:xfrm flipH="1" flipV="0">
              <a:off x="8595638" y="3007414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085" name="Line 9085"/>
            <p:cNvCxnSpPr/>
            <p:nvPr/>
          </p:nvCxnSpPr>
          <p:spPr>
            <a:xfrm flipH="1" flipV="0">
              <a:off x="8350212" y="2821131"/>
              <a:ext cx="69429" cy="46063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086" name="Line 9086"/>
            <p:cNvCxnSpPr/>
            <p:nvPr/>
          </p:nvCxnSpPr>
          <p:spPr>
            <a:xfrm flipH="0" flipV="1">
              <a:off x="8350212" y="3197881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087" name="Line 9087"/>
            <p:cNvCxnSpPr/>
            <p:nvPr/>
          </p:nvCxnSpPr>
          <p:spPr>
            <a:xfrm flipH="0" flipV="0">
              <a:off x="8350212" y="3281761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088" name="Line 9088"/>
            <p:cNvCxnSpPr/>
            <p:nvPr/>
          </p:nvCxnSpPr>
          <p:spPr>
            <a:xfrm flipH="1" flipV="0">
              <a:off x="8099244" y="3281761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089" name="Line 9089"/>
            <p:cNvCxnSpPr/>
            <p:nvPr/>
          </p:nvCxnSpPr>
          <p:spPr>
            <a:xfrm flipH="1" flipV="1">
              <a:off x="8051741" y="3101915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090" name="Line 9090"/>
            <p:cNvCxnSpPr/>
            <p:nvPr/>
          </p:nvCxnSpPr>
          <p:spPr>
            <a:xfrm flipH="0" flipV="0">
              <a:off x="7857532" y="2960536"/>
              <a:ext cx="280140" cy="506874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9091" name="Line 9091"/>
            <p:cNvCxnSpPr/>
            <p:nvPr/>
          </p:nvCxnSpPr>
          <p:spPr>
            <a:xfrm flipH="0" flipV="1">
              <a:off x="8137672" y="3103208"/>
              <a:ext cx="290442" cy="36420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092" name="Line 9092"/>
            <p:cNvCxnSpPr/>
            <p:nvPr/>
          </p:nvCxnSpPr>
          <p:spPr>
            <a:xfrm flipH="1" flipV="1">
              <a:off x="8093266" y="3006740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093" name="Line 9093"/>
            <p:cNvCxnSpPr/>
            <p:nvPr/>
          </p:nvCxnSpPr>
          <p:spPr>
            <a:xfrm flipH="0" flipV="1">
              <a:off x="8428114" y="2754801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094" name="Line 9094"/>
            <p:cNvCxnSpPr/>
            <p:nvPr/>
          </p:nvCxnSpPr>
          <p:spPr>
            <a:xfrm flipH="0" flipV="1">
              <a:off x="8428114" y="3019328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095" name="Line 9095"/>
            <p:cNvCxnSpPr/>
            <p:nvPr/>
          </p:nvCxnSpPr>
          <p:spPr>
            <a:xfrm flipH="0" flipV="0">
              <a:off x="8428114" y="3103208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096" name="Line 9096"/>
            <p:cNvCxnSpPr/>
            <p:nvPr/>
          </p:nvCxnSpPr>
          <p:spPr>
            <a:xfrm flipH="0" flipV="0">
              <a:off x="8137672" y="3467411"/>
              <a:ext cx="426965" cy="18628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097" name="Line 9097"/>
            <p:cNvCxnSpPr/>
            <p:nvPr/>
          </p:nvCxnSpPr>
          <p:spPr>
            <a:xfrm flipH="0" flipV="1">
              <a:off x="8564637" y="3305287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098" name="Line 9098"/>
            <p:cNvCxnSpPr/>
            <p:nvPr/>
          </p:nvCxnSpPr>
          <p:spPr>
            <a:xfrm flipH="0" flipV="1">
              <a:off x="8564637" y="3569813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099" name="Line 9099"/>
            <p:cNvCxnSpPr/>
            <p:nvPr/>
          </p:nvCxnSpPr>
          <p:spPr>
            <a:xfrm flipH="0" flipV="0">
              <a:off x="8564637" y="3653694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100" name="Line 9100"/>
            <p:cNvCxnSpPr/>
            <p:nvPr/>
          </p:nvCxnSpPr>
          <p:spPr>
            <a:xfrm flipH="1" flipV="0">
              <a:off x="8313669" y="3653694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101" name="Line 9101"/>
            <p:cNvCxnSpPr/>
            <p:nvPr/>
          </p:nvCxnSpPr>
          <p:spPr>
            <a:xfrm flipH="1" flipV="0">
              <a:off x="8068243" y="3467411"/>
              <a:ext cx="69429" cy="46063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102" name="Line 9102"/>
            <p:cNvCxnSpPr/>
            <p:nvPr/>
          </p:nvCxnSpPr>
          <p:spPr>
            <a:xfrm flipH="0" flipV="1">
              <a:off x="8068243" y="3844160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103" name="Line 9103"/>
            <p:cNvCxnSpPr/>
            <p:nvPr/>
          </p:nvCxnSpPr>
          <p:spPr>
            <a:xfrm flipH="0" flipV="0">
              <a:off x="8068243" y="3928041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104" name="Line 9104"/>
            <p:cNvCxnSpPr/>
            <p:nvPr/>
          </p:nvCxnSpPr>
          <p:spPr>
            <a:xfrm flipH="1" flipV="0">
              <a:off x="7817275" y="3928041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105" name="Line 9105"/>
            <p:cNvCxnSpPr/>
            <p:nvPr/>
          </p:nvCxnSpPr>
          <p:spPr>
            <a:xfrm flipH="1" flipV="1">
              <a:off x="7769772" y="3748194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106" name="Line 9106"/>
            <p:cNvCxnSpPr/>
            <p:nvPr/>
          </p:nvCxnSpPr>
          <p:spPr>
            <a:xfrm flipH="1" flipV="0">
              <a:off x="7674768" y="3467411"/>
              <a:ext cx="462904" cy="5215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107" name="Line 9107"/>
            <p:cNvCxnSpPr/>
            <p:nvPr/>
          </p:nvCxnSpPr>
          <p:spPr>
            <a:xfrm flipH="0" flipV="0">
              <a:off x="7674768" y="3519567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108" name="Line 9108"/>
            <p:cNvCxnSpPr/>
            <p:nvPr/>
          </p:nvCxnSpPr>
          <p:spPr>
            <a:xfrm flipH="1" flipV="0">
              <a:off x="7423800" y="3519567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109" name="Line 9109"/>
            <p:cNvCxnSpPr/>
            <p:nvPr/>
          </p:nvCxnSpPr>
          <p:spPr>
            <a:xfrm flipH="1" flipV="1">
              <a:off x="7376297" y="3339721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110" name="Line 9110"/>
            <p:cNvCxnSpPr/>
            <p:nvPr/>
          </p:nvCxnSpPr>
          <p:spPr>
            <a:xfrm flipH="0" flipV="1">
              <a:off x="7674768" y="3184719"/>
              <a:ext cx="96468" cy="3348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111" name="Line 9111"/>
            <p:cNvCxnSpPr/>
            <p:nvPr/>
          </p:nvCxnSpPr>
          <p:spPr>
            <a:xfrm flipH="1" flipV="0">
              <a:off x="7440435" y="2960536"/>
              <a:ext cx="417098" cy="401783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9112" name="Line 9112"/>
            <p:cNvCxnSpPr/>
            <p:nvPr/>
          </p:nvCxnSpPr>
          <p:spPr>
            <a:xfrm flipH="0" flipV="0">
              <a:off x="7440435" y="3362319"/>
              <a:ext cx="426965" cy="18628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113" name="Line 9113"/>
            <p:cNvCxnSpPr/>
            <p:nvPr/>
          </p:nvCxnSpPr>
          <p:spPr>
            <a:xfrm flipH="0" flipV="1">
              <a:off x="7867400" y="3200196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114" name="Line 9114"/>
            <p:cNvCxnSpPr/>
            <p:nvPr/>
          </p:nvCxnSpPr>
          <p:spPr>
            <a:xfrm flipH="0" flipV="1">
              <a:off x="7867400" y="3464722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115" name="Line 9115"/>
            <p:cNvCxnSpPr/>
            <p:nvPr/>
          </p:nvCxnSpPr>
          <p:spPr>
            <a:xfrm flipH="0" flipV="0">
              <a:off x="7867400" y="3548602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116" name="Line 9116"/>
            <p:cNvCxnSpPr/>
            <p:nvPr/>
          </p:nvCxnSpPr>
          <p:spPr>
            <a:xfrm flipH="1" flipV="0">
              <a:off x="7616432" y="3548602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117" name="Line 9117"/>
            <p:cNvCxnSpPr/>
            <p:nvPr/>
          </p:nvCxnSpPr>
          <p:spPr>
            <a:xfrm flipH="1" flipV="0">
              <a:off x="7371006" y="3362319"/>
              <a:ext cx="69429" cy="46063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118" name="Line 9118"/>
            <p:cNvCxnSpPr/>
            <p:nvPr/>
          </p:nvCxnSpPr>
          <p:spPr>
            <a:xfrm flipH="0" flipV="1">
              <a:off x="7371006" y="3739069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119" name="Line 9119"/>
            <p:cNvCxnSpPr/>
            <p:nvPr/>
          </p:nvCxnSpPr>
          <p:spPr>
            <a:xfrm flipH="0" flipV="0">
              <a:off x="7371006" y="3822949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120" name="Line 9120"/>
            <p:cNvCxnSpPr/>
            <p:nvPr/>
          </p:nvCxnSpPr>
          <p:spPr>
            <a:xfrm flipH="1" flipV="0">
              <a:off x="7120038" y="3822949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121" name="Line 9121"/>
            <p:cNvCxnSpPr/>
            <p:nvPr/>
          </p:nvCxnSpPr>
          <p:spPr>
            <a:xfrm flipH="1" flipV="1">
              <a:off x="7072535" y="3643103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122" name="Line 9122"/>
            <p:cNvCxnSpPr/>
            <p:nvPr/>
          </p:nvCxnSpPr>
          <p:spPr>
            <a:xfrm flipH="1" flipV="0">
              <a:off x="6977531" y="3362319"/>
              <a:ext cx="462904" cy="5215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123" name="Line 9123"/>
            <p:cNvCxnSpPr/>
            <p:nvPr/>
          </p:nvCxnSpPr>
          <p:spPr>
            <a:xfrm flipH="0" flipV="0">
              <a:off x="6977531" y="3414476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124" name="Line 9124"/>
            <p:cNvCxnSpPr/>
            <p:nvPr/>
          </p:nvCxnSpPr>
          <p:spPr>
            <a:xfrm flipH="1" flipV="0">
              <a:off x="6726563" y="3414476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125" name="Line 9125"/>
            <p:cNvCxnSpPr/>
            <p:nvPr/>
          </p:nvCxnSpPr>
          <p:spPr>
            <a:xfrm flipH="1" flipV="1">
              <a:off x="6679060" y="3234630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126" name="Line 9126"/>
            <p:cNvCxnSpPr/>
            <p:nvPr/>
          </p:nvCxnSpPr>
          <p:spPr>
            <a:xfrm flipH="0" flipV="1">
              <a:off x="6977531" y="3079628"/>
              <a:ext cx="96468" cy="3348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127" name="Line 9127"/>
            <p:cNvCxnSpPr/>
            <p:nvPr/>
          </p:nvCxnSpPr>
          <p:spPr>
            <a:xfrm flipH="1" flipV="1">
              <a:off x="7270247" y="2928687"/>
              <a:ext cx="170188" cy="43363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128" name="Line 9128"/>
            <p:cNvCxnSpPr/>
            <p:nvPr/>
          </p:nvCxnSpPr>
          <p:spPr>
            <a:xfrm flipH="1" flipV="0">
              <a:off x="7019279" y="2928687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129" name="Line 9129"/>
            <p:cNvCxnSpPr/>
            <p:nvPr/>
          </p:nvCxnSpPr>
          <p:spPr>
            <a:xfrm flipH="1" flipV="1">
              <a:off x="6971776" y="2748841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130" name="Line 9130"/>
            <p:cNvCxnSpPr/>
            <p:nvPr/>
          </p:nvCxnSpPr>
          <p:spPr>
            <a:xfrm flipH="0" flipV="1">
              <a:off x="7270247" y="2593839"/>
              <a:ext cx="96468" cy="3348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131" name="Line 9131"/>
            <p:cNvCxnSpPr/>
            <p:nvPr/>
          </p:nvCxnSpPr>
          <p:spPr>
            <a:xfrm flipH="0" flipV="0">
              <a:off x="7270247" y="2928687"/>
              <a:ext cx="348406" cy="651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132" name="Line 9132"/>
            <p:cNvCxnSpPr/>
            <p:nvPr/>
          </p:nvCxnSpPr>
          <p:spPr>
            <a:xfrm flipH="1" flipV="0">
              <a:off x="7144003" y="2692769"/>
              <a:ext cx="99799" cy="662121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9133" name="Line 9133"/>
            <p:cNvCxnSpPr/>
            <p:nvPr/>
          </p:nvCxnSpPr>
          <p:spPr>
            <a:xfrm flipH="0" flipV="1">
              <a:off x="7144003" y="3215484"/>
              <a:ext cx="562108" cy="139405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9134" name="Line 9134"/>
            <p:cNvCxnSpPr/>
            <p:nvPr/>
          </p:nvCxnSpPr>
          <p:spPr>
            <a:xfrm flipH="1" flipV="1">
              <a:off x="7429491" y="2840676"/>
              <a:ext cx="276621" cy="37480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135" name="Line 9135"/>
            <p:cNvCxnSpPr/>
            <p:nvPr/>
          </p:nvCxnSpPr>
          <p:spPr>
            <a:xfrm flipH="1" flipV="0">
              <a:off x="7249645" y="2840676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136" name="Line 9136"/>
            <p:cNvCxnSpPr/>
            <p:nvPr/>
          </p:nvCxnSpPr>
          <p:spPr>
            <a:xfrm flipH="1" flipV="1">
              <a:off x="7094643" y="2744208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137" name="Line 9137"/>
            <p:cNvCxnSpPr/>
            <p:nvPr/>
          </p:nvCxnSpPr>
          <p:spPr>
            <a:xfrm flipH="0" flipV="1">
              <a:off x="7429491" y="2492270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138" name="Line 9138"/>
            <p:cNvCxnSpPr/>
            <p:nvPr/>
          </p:nvCxnSpPr>
          <p:spPr>
            <a:xfrm flipH="0" flipV="1">
              <a:off x="7429491" y="2756796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139" name="Line 9139"/>
            <p:cNvCxnSpPr/>
            <p:nvPr/>
          </p:nvCxnSpPr>
          <p:spPr>
            <a:xfrm flipH="0" flipV="1">
              <a:off x="7706112" y="2851282"/>
              <a:ext cx="290442" cy="36420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140" name="Line 9140"/>
            <p:cNvCxnSpPr/>
            <p:nvPr/>
          </p:nvCxnSpPr>
          <p:spPr>
            <a:xfrm flipH="1" flipV="1">
              <a:off x="7661706" y="2754814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141" name="Line 9141"/>
            <p:cNvCxnSpPr/>
            <p:nvPr/>
          </p:nvCxnSpPr>
          <p:spPr>
            <a:xfrm flipH="0" flipV="1">
              <a:off x="7996554" y="2502875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142" name="Line 9142"/>
            <p:cNvCxnSpPr/>
            <p:nvPr/>
          </p:nvCxnSpPr>
          <p:spPr>
            <a:xfrm flipH="0" flipV="1">
              <a:off x="7996554" y="2767401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143" name="Line 9143"/>
            <p:cNvCxnSpPr/>
            <p:nvPr/>
          </p:nvCxnSpPr>
          <p:spPr>
            <a:xfrm flipH="0" flipV="0">
              <a:off x="7996554" y="2851282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144" name="Line 9144"/>
            <p:cNvCxnSpPr/>
            <p:nvPr/>
          </p:nvCxnSpPr>
          <p:spPr>
            <a:xfrm flipH="0" flipV="0">
              <a:off x="7706112" y="3215484"/>
              <a:ext cx="426965" cy="18628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145" name="Line 9145"/>
            <p:cNvCxnSpPr/>
            <p:nvPr/>
          </p:nvCxnSpPr>
          <p:spPr>
            <a:xfrm flipH="0" flipV="1">
              <a:off x="8133077" y="3053361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146" name="Line 9146"/>
            <p:cNvCxnSpPr/>
            <p:nvPr/>
          </p:nvCxnSpPr>
          <p:spPr>
            <a:xfrm flipH="0" flipV="1">
              <a:off x="8133077" y="3317887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147" name="Line 9147"/>
            <p:cNvCxnSpPr/>
            <p:nvPr/>
          </p:nvCxnSpPr>
          <p:spPr>
            <a:xfrm flipH="0" flipV="0">
              <a:off x="8133077" y="3401767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148" name="Line 9148"/>
            <p:cNvCxnSpPr/>
            <p:nvPr/>
          </p:nvCxnSpPr>
          <p:spPr>
            <a:xfrm flipH="1" flipV="0">
              <a:off x="7882109" y="3401767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149" name="Line 9149"/>
            <p:cNvCxnSpPr/>
            <p:nvPr/>
          </p:nvCxnSpPr>
          <p:spPr>
            <a:xfrm flipH="1" flipV="0">
              <a:off x="7636683" y="3215484"/>
              <a:ext cx="69429" cy="46063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150" name="Line 9150"/>
            <p:cNvCxnSpPr/>
            <p:nvPr/>
          </p:nvCxnSpPr>
          <p:spPr>
            <a:xfrm flipH="0" flipV="1">
              <a:off x="7636683" y="3592234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151" name="Line 9151"/>
            <p:cNvCxnSpPr/>
            <p:nvPr/>
          </p:nvCxnSpPr>
          <p:spPr>
            <a:xfrm flipH="0" flipV="0">
              <a:off x="7636683" y="3676114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152" name="Line 9152"/>
            <p:cNvCxnSpPr/>
            <p:nvPr/>
          </p:nvCxnSpPr>
          <p:spPr>
            <a:xfrm flipH="1" flipV="0">
              <a:off x="7385715" y="3676114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153" name="Line 9153"/>
            <p:cNvCxnSpPr/>
            <p:nvPr/>
          </p:nvCxnSpPr>
          <p:spPr>
            <a:xfrm flipH="1" flipV="1">
              <a:off x="7338212" y="3496268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154" name="Line 9154"/>
            <p:cNvCxnSpPr/>
            <p:nvPr/>
          </p:nvCxnSpPr>
          <p:spPr>
            <a:xfrm flipH="0" flipV="0">
              <a:off x="7144003" y="3354890"/>
              <a:ext cx="280140" cy="506874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9155" name="Line 9155"/>
            <p:cNvCxnSpPr/>
            <p:nvPr/>
          </p:nvCxnSpPr>
          <p:spPr>
            <a:xfrm flipH="0" flipV="1">
              <a:off x="7424143" y="3497561"/>
              <a:ext cx="290442" cy="36420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156" name="Line 9156"/>
            <p:cNvCxnSpPr/>
            <p:nvPr/>
          </p:nvCxnSpPr>
          <p:spPr>
            <a:xfrm flipH="1" flipV="1">
              <a:off x="7379737" y="3401093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157" name="Line 9157"/>
            <p:cNvCxnSpPr/>
            <p:nvPr/>
          </p:nvCxnSpPr>
          <p:spPr>
            <a:xfrm flipH="0" flipV="1">
              <a:off x="7714585" y="3149155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158" name="Line 9158"/>
            <p:cNvCxnSpPr/>
            <p:nvPr/>
          </p:nvCxnSpPr>
          <p:spPr>
            <a:xfrm flipH="0" flipV="1">
              <a:off x="7714585" y="3413681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159" name="Line 9159"/>
            <p:cNvCxnSpPr/>
            <p:nvPr/>
          </p:nvCxnSpPr>
          <p:spPr>
            <a:xfrm flipH="0" flipV="0">
              <a:off x="7714585" y="3497561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160" name="Line 9160"/>
            <p:cNvCxnSpPr/>
            <p:nvPr/>
          </p:nvCxnSpPr>
          <p:spPr>
            <a:xfrm flipH="0" flipV="0">
              <a:off x="7424143" y="3861764"/>
              <a:ext cx="426965" cy="18628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161" name="Line 9161"/>
            <p:cNvCxnSpPr/>
            <p:nvPr/>
          </p:nvCxnSpPr>
          <p:spPr>
            <a:xfrm flipH="0" flipV="1">
              <a:off x="7851108" y="3699641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162" name="Line 9162"/>
            <p:cNvCxnSpPr/>
            <p:nvPr/>
          </p:nvCxnSpPr>
          <p:spPr>
            <a:xfrm flipH="0" flipV="1">
              <a:off x="7851108" y="3964167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163" name="Line 9163"/>
            <p:cNvCxnSpPr/>
            <p:nvPr/>
          </p:nvCxnSpPr>
          <p:spPr>
            <a:xfrm flipH="0" flipV="0">
              <a:off x="7851108" y="4048047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164" name="Line 9164"/>
            <p:cNvCxnSpPr/>
            <p:nvPr/>
          </p:nvCxnSpPr>
          <p:spPr>
            <a:xfrm flipH="1" flipV="0">
              <a:off x="7600140" y="4048047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165" name="Line 9165"/>
            <p:cNvCxnSpPr/>
            <p:nvPr/>
          </p:nvCxnSpPr>
          <p:spPr>
            <a:xfrm flipH="1" flipV="0">
              <a:off x="7354714" y="3861764"/>
              <a:ext cx="69429" cy="46063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166" name="Line 9166"/>
            <p:cNvCxnSpPr/>
            <p:nvPr/>
          </p:nvCxnSpPr>
          <p:spPr>
            <a:xfrm flipH="0" flipV="1">
              <a:off x="7354714" y="4238514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167" name="Line 9167"/>
            <p:cNvCxnSpPr/>
            <p:nvPr/>
          </p:nvCxnSpPr>
          <p:spPr>
            <a:xfrm flipH="0" flipV="0">
              <a:off x="7354714" y="4322394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168" name="Line 9168"/>
            <p:cNvCxnSpPr/>
            <p:nvPr/>
          </p:nvCxnSpPr>
          <p:spPr>
            <a:xfrm flipH="1" flipV="0">
              <a:off x="7103746" y="4322394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169" name="Line 9169"/>
            <p:cNvCxnSpPr/>
            <p:nvPr/>
          </p:nvCxnSpPr>
          <p:spPr>
            <a:xfrm flipH="1" flipV="1">
              <a:off x="7056243" y="4142548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170" name="Line 9170"/>
            <p:cNvCxnSpPr/>
            <p:nvPr/>
          </p:nvCxnSpPr>
          <p:spPr>
            <a:xfrm flipH="1" flipV="0">
              <a:off x="6961239" y="3861764"/>
              <a:ext cx="462904" cy="5215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171" name="Line 9171"/>
            <p:cNvCxnSpPr/>
            <p:nvPr/>
          </p:nvCxnSpPr>
          <p:spPr>
            <a:xfrm flipH="0" flipV="0">
              <a:off x="6961239" y="3913921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172" name="Line 9172"/>
            <p:cNvCxnSpPr/>
            <p:nvPr/>
          </p:nvCxnSpPr>
          <p:spPr>
            <a:xfrm flipH="1" flipV="0">
              <a:off x="6710271" y="3913921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173" name="Line 9173"/>
            <p:cNvCxnSpPr/>
            <p:nvPr/>
          </p:nvCxnSpPr>
          <p:spPr>
            <a:xfrm flipH="1" flipV="1">
              <a:off x="6662768" y="3734075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174" name="Line 9174"/>
            <p:cNvCxnSpPr/>
            <p:nvPr/>
          </p:nvCxnSpPr>
          <p:spPr>
            <a:xfrm flipH="0" flipV="1">
              <a:off x="6961239" y="3579073"/>
              <a:ext cx="96468" cy="3348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175" name="Line 9175"/>
            <p:cNvCxnSpPr/>
            <p:nvPr/>
          </p:nvCxnSpPr>
          <p:spPr>
            <a:xfrm flipH="1" flipV="0">
              <a:off x="6726906" y="3354890"/>
              <a:ext cx="417098" cy="401783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9176" name="Line 9176"/>
            <p:cNvCxnSpPr/>
            <p:nvPr/>
          </p:nvCxnSpPr>
          <p:spPr>
            <a:xfrm flipH="0" flipV="0">
              <a:off x="6726906" y="3756672"/>
              <a:ext cx="426965" cy="18628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177" name="Line 9177"/>
            <p:cNvCxnSpPr/>
            <p:nvPr/>
          </p:nvCxnSpPr>
          <p:spPr>
            <a:xfrm flipH="0" flipV="1">
              <a:off x="7153871" y="3594549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178" name="Line 9178"/>
            <p:cNvCxnSpPr/>
            <p:nvPr/>
          </p:nvCxnSpPr>
          <p:spPr>
            <a:xfrm flipH="0" flipV="1">
              <a:off x="7153871" y="3859075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179" name="Line 9179"/>
            <p:cNvCxnSpPr/>
            <p:nvPr/>
          </p:nvCxnSpPr>
          <p:spPr>
            <a:xfrm flipH="0" flipV="0">
              <a:off x="7153871" y="3942955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180" name="Line 9180"/>
            <p:cNvCxnSpPr/>
            <p:nvPr/>
          </p:nvCxnSpPr>
          <p:spPr>
            <a:xfrm flipH="1" flipV="0">
              <a:off x="6902903" y="3942955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181" name="Line 9181"/>
            <p:cNvCxnSpPr/>
            <p:nvPr/>
          </p:nvCxnSpPr>
          <p:spPr>
            <a:xfrm flipH="1" flipV="0">
              <a:off x="6657477" y="3756672"/>
              <a:ext cx="69429" cy="46063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182" name="Line 9182"/>
            <p:cNvCxnSpPr/>
            <p:nvPr/>
          </p:nvCxnSpPr>
          <p:spPr>
            <a:xfrm flipH="0" flipV="1">
              <a:off x="6657477" y="4133422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183" name="Line 9183"/>
            <p:cNvCxnSpPr/>
            <p:nvPr/>
          </p:nvCxnSpPr>
          <p:spPr>
            <a:xfrm flipH="0" flipV="0">
              <a:off x="6657477" y="4217302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184" name="Line 9184"/>
            <p:cNvCxnSpPr/>
            <p:nvPr/>
          </p:nvCxnSpPr>
          <p:spPr>
            <a:xfrm flipH="1" flipV="0">
              <a:off x="6406509" y="4217302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185" name="Line 9185"/>
            <p:cNvCxnSpPr/>
            <p:nvPr/>
          </p:nvCxnSpPr>
          <p:spPr>
            <a:xfrm flipH="1" flipV="1">
              <a:off x="6359006" y="4037456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186" name="Line 9186"/>
            <p:cNvCxnSpPr/>
            <p:nvPr/>
          </p:nvCxnSpPr>
          <p:spPr>
            <a:xfrm flipH="1" flipV="0">
              <a:off x="6264002" y="3756672"/>
              <a:ext cx="462904" cy="5215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187" name="Line 9187"/>
            <p:cNvCxnSpPr/>
            <p:nvPr/>
          </p:nvCxnSpPr>
          <p:spPr>
            <a:xfrm flipH="0" flipV="0">
              <a:off x="6264002" y="3808829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188" name="Line 9188"/>
            <p:cNvCxnSpPr/>
            <p:nvPr/>
          </p:nvCxnSpPr>
          <p:spPr>
            <a:xfrm flipH="1" flipV="0">
              <a:off x="6013034" y="3808829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189" name="Line 9189"/>
            <p:cNvCxnSpPr/>
            <p:nvPr/>
          </p:nvCxnSpPr>
          <p:spPr>
            <a:xfrm flipH="1" flipV="1">
              <a:off x="5965531" y="3628983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190" name="Line 9190"/>
            <p:cNvCxnSpPr/>
            <p:nvPr/>
          </p:nvCxnSpPr>
          <p:spPr>
            <a:xfrm flipH="0" flipV="1">
              <a:off x="6264002" y="3473981"/>
              <a:ext cx="96468" cy="3348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191" name="Line 9191"/>
            <p:cNvCxnSpPr/>
            <p:nvPr/>
          </p:nvCxnSpPr>
          <p:spPr>
            <a:xfrm flipH="1" flipV="1">
              <a:off x="6556718" y="3323041"/>
              <a:ext cx="170188" cy="43363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192" name="Line 9192"/>
            <p:cNvCxnSpPr/>
            <p:nvPr/>
          </p:nvCxnSpPr>
          <p:spPr>
            <a:xfrm flipH="1" flipV="0">
              <a:off x="6305750" y="3323041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193" name="Line 9193"/>
            <p:cNvCxnSpPr/>
            <p:nvPr/>
          </p:nvCxnSpPr>
          <p:spPr>
            <a:xfrm flipH="1" flipV="1">
              <a:off x="6258247" y="3143195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194" name="Line 9194"/>
            <p:cNvCxnSpPr/>
            <p:nvPr/>
          </p:nvCxnSpPr>
          <p:spPr>
            <a:xfrm flipH="0" flipV="1">
              <a:off x="6556718" y="2988193"/>
              <a:ext cx="96468" cy="3348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195" name="Line 9195"/>
            <p:cNvCxnSpPr/>
            <p:nvPr/>
          </p:nvCxnSpPr>
          <p:spPr>
            <a:xfrm flipH="0" flipV="0">
              <a:off x="6556718" y="3323041"/>
              <a:ext cx="348406" cy="651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196" name="Line 9196"/>
            <p:cNvCxnSpPr/>
            <p:nvPr/>
          </p:nvCxnSpPr>
          <p:spPr>
            <a:xfrm flipH="1" flipV="1">
              <a:off x="6647958" y="3055993"/>
              <a:ext cx="496045" cy="29889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9197" name="Line 9197"/>
            <p:cNvCxnSpPr/>
            <p:nvPr/>
          </p:nvCxnSpPr>
          <p:spPr>
            <a:xfrm flipH="1" flipV="0">
              <a:off x="6578530" y="3055993"/>
              <a:ext cx="69429" cy="46063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198" name="Line 9198"/>
            <p:cNvCxnSpPr/>
            <p:nvPr/>
          </p:nvCxnSpPr>
          <p:spPr>
            <a:xfrm flipH="0" flipV="1">
              <a:off x="6578530" y="3432743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199" name="Line 9199"/>
            <p:cNvCxnSpPr/>
            <p:nvPr/>
          </p:nvCxnSpPr>
          <p:spPr>
            <a:xfrm flipH="0" flipV="0">
              <a:off x="6578530" y="3516623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200" name="Line 9200"/>
            <p:cNvCxnSpPr/>
            <p:nvPr/>
          </p:nvCxnSpPr>
          <p:spPr>
            <a:xfrm flipH="1" flipV="0">
              <a:off x="6327562" y="3516623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201" name="Line 9201"/>
            <p:cNvCxnSpPr/>
            <p:nvPr/>
          </p:nvCxnSpPr>
          <p:spPr>
            <a:xfrm flipH="1" flipV="1">
              <a:off x="6280059" y="3336777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202" name="Line 9202"/>
            <p:cNvCxnSpPr/>
            <p:nvPr/>
          </p:nvCxnSpPr>
          <p:spPr>
            <a:xfrm flipH="1" flipV="0">
              <a:off x="6185055" y="3055993"/>
              <a:ext cx="462904" cy="5215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203" name="Line 9203"/>
            <p:cNvCxnSpPr/>
            <p:nvPr/>
          </p:nvCxnSpPr>
          <p:spPr>
            <a:xfrm flipH="0" flipV="0">
              <a:off x="6185055" y="3108150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204" name="Line 9204"/>
            <p:cNvCxnSpPr/>
            <p:nvPr/>
          </p:nvCxnSpPr>
          <p:spPr>
            <a:xfrm flipH="1" flipV="0">
              <a:off x="5934087" y="3108150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205" name="Line 9205"/>
            <p:cNvCxnSpPr/>
            <p:nvPr/>
          </p:nvCxnSpPr>
          <p:spPr>
            <a:xfrm flipH="1" flipV="1">
              <a:off x="5886584" y="2928304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206" name="Line 9206"/>
            <p:cNvCxnSpPr/>
            <p:nvPr/>
          </p:nvCxnSpPr>
          <p:spPr>
            <a:xfrm flipH="0" flipV="1">
              <a:off x="6185055" y="2773302"/>
              <a:ext cx="96468" cy="3348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207" name="Line 9207"/>
            <p:cNvCxnSpPr/>
            <p:nvPr/>
          </p:nvCxnSpPr>
          <p:spPr>
            <a:xfrm flipH="1" flipV="1">
              <a:off x="6477771" y="2622362"/>
              <a:ext cx="170188" cy="43363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208" name="Line 9208"/>
            <p:cNvCxnSpPr/>
            <p:nvPr/>
          </p:nvCxnSpPr>
          <p:spPr>
            <a:xfrm flipH="1" flipV="0">
              <a:off x="6226803" y="2622362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209" name="Line 9209"/>
            <p:cNvCxnSpPr/>
            <p:nvPr/>
          </p:nvCxnSpPr>
          <p:spPr>
            <a:xfrm flipH="1" flipV="1">
              <a:off x="6179300" y="2442516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210" name="Line 9210"/>
            <p:cNvCxnSpPr/>
            <p:nvPr/>
          </p:nvCxnSpPr>
          <p:spPr>
            <a:xfrm flipH="0" flipV="1">
              <a:off x="6477771" y="2287514"/>
              <a:ext cx="96468" cy="3348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211" name="Line 9211"/>
            <p:cNvCxnSpPr/>
            <p:nvPr/>
          </p:nvCxnSpPr>
          <p:spPr>
            <a:xfrm flipH="0" flipV="0">
              <a:off x="6477771" y="2622362"/>
              <a:ext cx="348406" cy="651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212" name="Line 9212"/>
            <p:cNvCxnSpPr/>
            <p:nvPr/>
          </p:nvCxnSpPr>
          <p:spPr>
            <a:xfrm flipH="0" flipV="1">
              <a:off x="6647958" y="2779373"/>
              <a:ext cx="374808" cy="276621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213" name="Line 9213"/>
            <p:cNvCxnSpPr/>
            <p:nvPr/>
          </p:nvCxnSpPr>
          <p:spPr>
            <a:xfrm flipH="1" flipV="1">
              <a:off x="6724296" y="2599526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214" name="Line 9214"/>
            <p:cNvCxnSpPr/>
            <p:nvPr/>
          </p:nvCxnSpPr>
          <p:spPr>
            <a:xfrm flipH="0" flipV="1">
              <a:off x="7022767" y="2444524"/>
              <a:ext cx="96468" cy="3348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215" name="Line 9215"/>
            <p:cNvCxnSpPr/>
            <p:nvPr/>
          </p:nvCxnSpPr>
          <p:spPr>
            <a:xfrm flipH="0" flipV="0">
              <a:off x="7022767" y="2779373"/>
              <a:ext cx="348406" cy="651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216" name="Line 9216"/>
            <p:cNvCxnSpPr/>
            <p:nvPr/>
          </p:nvCxnSpPr>
          <p:spPr>
            <a:xfrm flipH="0" flipV="0">
              <a:off x="7022767" y="2779373"/>
              <a:ext cx="83880" cy="3382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217" name="Line 9217"/>
            <p:cNvCxnSpPr/>
            <p:nvPr/>
          </p:nvCxnSpPr>
          <p:spPr>
            <a:xfrm flipH="0" flipV="0">
              <a:off x="6544973" y="2866081"/>
              <a:ext cx="348278" cy="630161"/>
            </a:xfrm>
            <a:prstGeom prst="line">
              <a:avLst/>
            </a:prstGeom>
            <a:ln w="1270">
              <a:solidFill>
                <a:srgbClr val="ff3300">
                  <a:alpha val="97222"/>
                </a:srgbClr>
              </a:solidFill>
              <a:prstDash val="solid"/>
            </a:ln>
          </p:spPr>
        </p:cxnSp>
        <p:cxnSp>
          <p:nvCxnSpPr>
            <p:cNvPr id="9218" name="Line 9218"/>
            <p:cNvCxnSpPr/>
            <p:nvPr/>
          </p:nvCxnSpPr>
          <p:spPr>
            <a:xfrm flipH="0" flipV="1">
              <a:off x="6893250" y="2972728"/>
              <a:ext cx="417489" cy="523514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9219" name="Line 9219"/>
            <p:cNvCxnSpPr/>
            <p:nvPr/>
          </p:nvCxnSpPr>
          <p:spPr>
            <a:xfrm flipH="1" flipV="1">
              <a:off x="6754236" y="2812402"/>
              <a:ext cx="556503" cy="16032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9220" name="Line 9220"/>
            <p:cNvCxnSpPr/>
            <p:nvPr/>
          </p:nvCxnSpPr>
          <p:spPr>
            <a:xfrm flipH="0" flipV="0">
              <a:off x="6754236" y="2812402"/>
              <a:ext cx="52157" cy="462904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221" name="Line 9221"/>
            <p:cNvCxnSpPr/>
            <p:nvPr/>
          </p:nvCxnSpPr>
          <p:spPr>
            <a:xfrm flipH="0" flipV="1">
              <a:off x="6806393" y="3106746"/>
              <a:ext cx="304987" cy="16856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222" name="Line 9222"/>
            <p:cNvCxnSpPr/>
            <p:nvPr/>
          </p:nvCxnSpPr>
          <p:spPr>
            <a:xfrm flipH="0" flipV="0">
              <a:off x="6806393" y="3275306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223" name="Line 9223"/>
            <p:cNvCxnSpPr/>
            <p:nvPr/>
          </p:nvCxnSpPr>
          <p:spPr>
            <a:xfrm flipH="1" flipV="0">
              <a:off x="6626547" y="3275306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224" name="Line 9224"/>
            <p:cNvCxnSpPr/>
            <p:nvPr/>
          </p:nvCxnSpPr>
          <p:spPr>
            <a:xfrm flipH="1" flipV="1">
              <a:off x="6471545" y="3178838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225" name="Line 9225"/>
            <p:cNvCxnSpPr/>
            <p:nvPr/>
          </p:nvCxnSpPr>
          <p:spPr>
            <a:xfrm flipH="1" flipV="0">
              <a:off x="6320605" y="2812402"/>
              <a:ext cx="433632" cy="1701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226" name="Line 9226"/>
            <p:cNvCxnSpPr/>
            <p:nvPr/>
          </p:nvCxnSpPr>
          <p:spPr>
            <a:xfrm flipH="0" flipV="0">
              <a:off x="6320605" y="2982590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227" name="Line 9227"/>
            <p:cNvCxnSpPr/>
            <p:nvPr/>
          </p:nvCxnSpPr>
          <p:spPr>
            <a:xfrm flipH="1" flipV="0">
              <a:off x="6140758" y="2982590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228" name="Line 9228"/>
            <p:cNvCxnSpPr/>
            <p:nvPr/>
          </p:nvCxnSpPr>
          <p:spPr>
            <a:xfrm flipH="1" flipV="1">
              <a:off x="5985756" y="2886122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229" name="Line 9229"/>
            <p:cNvCxnSpPr/>
            <p:nvPr/>
          </p:nvCxnSpPr>
          <p:spPr>
            <a:xfrm flipH="0" flipV="1">
              <a:off x="6320605" y="2634184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230" name="Line 9230"/>
            <p:cNvCxnSpPr/>
            <p:nvPr/>
          </p:nvCxnSpPr>
          <p:spPr>
            <a:xfrm flipH="1" flipV="1">
              <a:off x="6477615" y="2437594"/>
              <a:ext cx="276621" cy="37480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231" name="Line 9231"/>
            <p:cNvCxnSpPr/>
            <p:nvPr/>
          </p:nvCxnSpPr>
          <p:spPr>
            <a:xfrm flipH="1" flipV="0">
              <a:off x="6297769" y="2437594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232" name="Line 9232"/>
            <p:cNvCxnSpPr/>
            <p:nvPr/>
          </p:nvCxnSpPr>
          <p:spPr>
            <a:xfrm flipH="1" flipV="1">
              <a:off x="6142767" y="2341126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233" name="Line 9233"/>
            <p:cNvCxnSpPr/>
            <p:nvPr/>
          </p:nvCxnSpPr>
          <p:spPr>
            <a:xfrm flipH="0" flipV="1">
              <a:off x="6477615" y="2089188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234" name="Line 9234"/>
            <p:cNvCxnSpPr/>
            <p:nvPr/>
          </p:nvCxnSpPr>
          <p:spPr>
            <a:xfrm flipH="0" flipV="1">
              <a:off x="6477615" y="2353714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235" name="Line 9235"/>
            <p:cNvCxnSpPr/>
            <p:nvPr/>
          </p:nvCxnSpPr>
          <p:spPr>
            <a:xfrm flipH="0" flipV="1">
              <a:off x="6754236" y="2448199"/>
              <a:ext cx="290442" cy="36420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236" name="Line 9236"/>
            <p:cNvCxnSpPr/>
            <p:nvPr/>
          </p:nvCxnSpPr>
          <p:spPr>
            <a:xfrm flipH="1" flipV="1">
              <a:off x="6709830" y="2351731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237" name="Line 9237"/>
            <p:cNvCxnSpPr/>
            <p:nvPr/>
          </p:nvCxnSpPr>
          <p:spPr>
            <a:xfrm flipH="0" flipV="1">
              <a:off x="7044678" y="2099793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238" name="Line 9238"/>
            <p:cNvCxnSpPr/>
            <p:nvPr/>
          </p:nvCxnSpPr>
          <p:spPr>
            <a:xfrm flipH="0" flipV="1">
              <a:off x="7044678" y="2364319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239" name="Line 9239"/>
            <p:cNvCxnSpPr/>
            <p:nvPr/>
          </p:nvCxnSpPr>
          <p:spPr>
            <a:xfrm flipH="0" flipV="0">
              <a:off x="7044678" y="2448199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240" name="Line 9240"/>
            <p:cNvCxnSpPr/>
            <p:nvPr/>
          </p:nvCxnSpPr>
          <p:spPr>
            <a:xfrm flipH="0" flipV="1">
              <a:off x="7310739" y="2393692"/>
              <a:ext cx="10829" cy="57903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9241" name="Line 9241"/>
            <p:cNvCxnSpPr/>
            <p:nvPr/>
          </p:nvCxnSpPr>
          <p:spPr>
            <a:xfrm flipH="1" flipV="0">
              <a:off x="6887937" y="2393692"/>
              <a:ext cx="433632" cy="1701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242" name="Line 9242"/>
            <p:cNvCxnSpPr/>
            <p:nvPr/>
          </p:nvCxnSpPr>
          <p:spPr>
            <a:xfrm flipH="0" flipV="0">
              <a:off x="6887937" y="2563880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243" name="Line 9243"/>
            <p:cNvCxnSpPr/>
            <p:nvPr/>
          </p:nvCxnSpPr>
          <p:spPr>
            <a:xfrm flipH="1" flipV="0">
              <a:off x="6708090" y="2563880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244" name="Line 9244"/>
            <p:cNvCxnSpPr/>
            <p:nvPr/>
          </p:nvCxnSpPr>
          <p:spPr>
            <a:xfrm flipH="1" flipV="1">
              <a:off x="6553088" y="2467412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245" name="Line 9245"/>
            <p:cNvCxnSpPr/>
            <p:nvPr/>
          </p:nvCxnSpPr>
          <p:spPr>
            <a:xfrm flipH="0" flipV="1">
              <a:off x="6887937" y="2215474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246" name="Line 9246"/>
            <p:cNvCxnSpPr/>
            <p:nvPr/>
          </p:nvCxnSpPr>
          <p:spPr>
            <a:xfrm flipH="1" flipV="1">
              <a:off x="7044947" y="2018884"/>
              <a:ext cx="276621" cy="37480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247" name="Line 9247"/>
            <p:cNvCxnSpPr/>
            <p:nvPr/>
          </p:nvCxnSpPr>
          <p:spPr>
            <a:xfrm flipH="1" flipV="0">
              <a:off x="6865101" y="2018884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248" name="Line 9248"/>
            <p:cNvCxnSpPr/>
            <p:nvPr/>
          </p:nvCxnSpPr>
          <p:spPr>
            <a:xfrm flipH="1" flipV="1">
              <a:off x="6710099" y="1922416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249" name="Line 9249"/>
            <p:cNvCxnSpPr/>
            <p:nvPr/>
          </p:nvCxnSpPr>
          <p:spPr>
            <a:xfrm flipH="0" flipV="1">
              <a:off x="7044947" y="1670478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250" name="Line 9250"/>
            <p:cNvCxnSpPr/>
            <p:nvPr/>
          </p:nvCxnSpPr>
          <p:spPr>
            <a:xfrm flipH="0" flipV="1">
              <a:off x="7044947" y="1935004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251" name="Line 9251"/>
            <p:cNvCxnSpPr/>
            <p:nvPr/>
          </p:nvCxnSpPr>
          <p:spPr>
            <a:xfrm flipH="0" flipV="1">
              <a:off x="7321568" y="2029489"/>
              <a:ext cx="290442" cy="36420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252" name="Line 9252"/>
            <p:cNvCxnSpPr/>
            <p:nvPr/>
          </p:nvCxnSpPr>
          <p:spPr>
            <a:xfrm flipH="1" flipV="1">
              <a:off x="7277162" y="1933021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253" name="Line 9253"/>
            <p:cNvCxnSpPr/>
            <p:nvPr/>
          </p:nvCxnSpPr>
          <p:spPr>
            <a:xfrm flipH="0" flipV="1">
              <a:off x="7612010" y="1681083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254" name="Line 9254"/>
            <p:cNvCxnSpPr/>
            <p:nvPr/>
          </p:nvCxnSpPr>
          <p:spPr>
            <a:xfrm flipH="0" flipV="1">
              <a:off x="7612010" y="1945609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255" name="Line 9255"/>
            <p:cNvCxnSpPr/>
            <p:nvPr/>
          </p:nvCxnSpPr>
          <p:spPr>
            <a:xfrm flipH="0" flipV="0">
              <a:off x="7612010" y="2029489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256" name="Line 9256"/>
            <p:cNvCxnSpPr/>
            <p:nvPr/>
          </p:nvCxnSpPr>
          <p:spPr>
            <a:xfrm flipH="0" flipV="0">
              <a:off x="7321568" y="2393692"/>
              <a:ext cx="426965" cy="18628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257" name="Line 9257"/>
            <p:cNvCxnSpPr/>
            <p:nvPr/>
          </p:nvCxnSpPr>
          <p:spPr>
            <a:xfrm flipH="0" flipV="1">
              <a:off x="7748533" y="2231569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258" name="Line 9258"/>
            <p:cNvCxnSpPr/>
            <p:nvPr/>
          </p:nvCxnSpPr>
          <p:spPr>
            <a:xfrm flipH="0" flipV="1">
              <a:off x="7748533" y="2496095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259" name="Line 9259"/>
            <p:cNvCxnSpPr/>
            <p:nvPr/>
          </p:nvCxnSpPr>
          <p:spPr>
            <a:xfrm flipH="0" flipV="0">
              <a:off x="7748533" y="2579975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260" name="Line 9260"/>
            <p:cNvCxnSpPr/>
            <p:nvPr/>
          </p:nvCxnSpPr>
          <p:spPr>
            <a:xfrm flipH="1" flipV="0">
              <a:off x="7497565" y="2579975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261" name="Line 9261"/>
            <p:cNvCxnSpPr/>
            <p:nvPr/>
          </p:nvCxnSpPr>
          <p:spPr>
            <a:xfrm flipH="0" flipV="1">
              <a:off x="7310739" y="2833323"/>
              <a:ext cx="562108" cy="139405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9262" name="Line 9262"/>
            <p:cNvCxnSpPr/>
            <p:nvPr/>
          </p:nvCxnSpPr>
          <p:spPr>
            <a:xfrm flipH="1" flipV="1">
              <a:off x="7596226" y="2458514"/>
              <a:ext cx="276621" cy="37480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263" name="Line 9263"/>
            <p:cNvCxnSpPr/>
            <p:nvPr/>
          </p:nvCxnSpPr>
          <p:spPr>
            <a:xfrm flipH="1" flipV="0">
              <a:off x="7416380" y="2458514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264" name="Line 9264"/>
            <p:cNvCxnSpPr/>
            <p:nvPr/>
          </p:nvCxnSpPr>
          <p:spPr>
            <a:xfrm flipH="1" flipV="1">
              <a:off x="7261378" y="2362046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265" name="Line 9265"/>
            <p:cNvCxnSpPr/>
            <p:nvPr/>
          </p:nvCxnSpPr>
          <p:spPr>
            <a:xfrm flipH="0" flipV="1">
              <a:off x="7596226" y="2110108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266" name="Line 9266"/>
            <p:cNvCxnSpPr/>
            <p:nvPr/>
          </p:nvCxnSpPr>
          <p:spPr>
            <a:xfrm flipH="0" flipV="1">
              <a:off x="7596226" y="2374634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267" name="Line 9267"/>
            <p:cNvCxnSpPr/>
            <p:nvPr/>
          </p:nvCxnSpPr>
          <p:spPr>
            <a:xfrm flipH="0" flipV="1">
              <a:off x="7872847" y="2469120"/>
              <a:ext cx="290442" cy="36420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268" name="Line 9268"/>
            <p:cNvCxnSpPr/>
            <p:nvPr/>
          </p:nvCxnSpPr>
          <p:spPr>
            <a:xfrm flipH="1" flipV="1">
              <a:off x="7828441" y="2372652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269" name="Line 9269"/>
            <p:cNvCxnSpPr/>
            <p:nvPr/>
          </p:nvCxnSpPr>
          <p:spPr>
            <a:xfrm flipH="0" flipV="1">
              <a:off x="8163290" y="2120713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270" name="Line 9270"/>
            <p:cNvCxnSpPr/>
            <p:nvPr/>
          </p:nvCxnSpPr>
          <p:spPr>
            <a:xfrm flipH="0" flipV="1">
              <a:off x="8163290" y="2385239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271" name="Line 9271"/>
            <p:cNvCxnSpPr/>
            <p:nvPr/>
          </p:nvCxnSpPr>
          <p:spPr>
            <a:xfrm flipH="0" flipV="0">
              <a:off x="8163290" y="2469120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272" name="Line 9272"/>
            <p:cNvCxnSpPr/>
            <p:nvPr/>
          </p:nvCxnSpPr>
          <p:spPr>
            <a:xfrm flipH="0" flipV="0">
              <a:off x="7872847" y="2833323"/>
              <a:ext cx="426965" cy="18628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273" name="Line 9273"/>
            <p:cNvCxnSpPr/>
            <p:nvPr/>
          </p:nvCxnSpPr>
          <p:spPr>
            <a:xfrm flipH="0" flipV="1">
              <a:off x="8299812" y="2671199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274" name="Line 9274"/>
            <p:cNvCxnSpPr/>
            <p:nvPr/>
          </p:nvCxnSpPr>
          <p:spPr>
            <a:xfrm flipH="0" flipV="1">
              <a:off x="8299812" y="2935725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275" name="Line 9275"/>
            <p:cNvCxnSpPr/>
            <p:nvPr/>
          </p:nvCxnSpPr>
          <p:spPr>
            <a:xfrm flipH="0" flipV="0">
              <a:off x="8299812" y="3019605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276" name="Line 9276"/>
            <p:cNvCxnSpPr/>
            <p:nvPr/>
          </p:nvCxnSpPr>
          <p:spPr>
            <a:xfrm flipH="1" flipV="0">
              <a:off x="8048844" y="3019605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277" name="Line 9277"/>
            <p:cNvCxnSpPr/>
            <p:nvPr/>
          </p:nvCxnSpPr>
          <p:spPr>
            <a:xfrm flipH="1" flipV="0">
              <a:off x="7803419" y="2833323"/>
              <a:ext cx="69429" cy="46063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278" name="Line 9278"/>
            <p:cNvCxnSpPr/>
            <p:nvPr/>
          </p:nvCxnSpPr>
          <p:spPr>
            <a:xfrm flipH="0" flipV="1">
              <a:off x="7803419" y="3210072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279" name="Line 9279"/>
            <p:cNvCxnSpPr/>
            <p:nvPr/>
          </p:nvCxnSpPr>
          <p:spPr>
            <a:xfrm flipH="0" flipV="0">
              <a:off x="7803419" y="3293953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280" name="Line 9280"/>
            <p:cNvCxnSpPr/>
            <p:nvPr/>
          </p:nvCxnSpPr>
          <p:spPr>
            <a:xfrm flipH="1" flipV="0">
              <a:off x="7552451" y="3293953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281" name="Line 9281"/>
            <p:cNvCxnSpPr/>
            <p:nvPr/>
          </p:nvCxnSpPr>
          <p:spPr>
            <a:xfrm flipH="1" flipV="1">
              <a:off x="7504948" y="3114106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282" name="Line 9282"/>
            <p:cNvCxnSpPr/>
            <p:nvPr/>
          </p:nvCxnSpPr>
          <p:spPr>
            <a:xfrm flipH="0" flipV="0">
              <a:off x="7310739" y="2972728"/>
              <a:ext cx="280140" cy="506874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9283" name="Line 9283"/>
            <p:cNvCxnSpPr/>
            <p:nvPr/>
          </p:nvCxnSpPr>
          <p:spPr>
            <a:xfrm flipH="0" flipV="1">
              <a:off x="7590879" y="3115399"/>
              <a:ext cx="290442" cy="36420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284" name="Line 9284"/>
            <p:cNvCxnSpPr/>
            <p:nvPr/>
          </p:nvCxnSpPr>
          <p:spPr>
            <a:xfrm flipH="1" flipV="1">
              <a:off x="7546472" y="3018931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285" name="Line 9285"/>
            <p:cNvCxnSpPr/>
            <p:nvPr/>
          </p:nvCxnSpPr>
          <p:spPr>
            <a:xfrm flipH="0" flipV="1">
              <a:off x="7881321" y="2766993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286" name="Line 9286"/>
            <p:cNvCxnSpPr/>
            <p:nvPr/>
          </p:nvCxnSpPr>
          <p:spPr>
            <a:xfrm flipH="0" flipV="1">
              <a:off x="7881321" y="3031519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287" name="Line 9287"/>
            <p:cNvCxnSpPr/>
            <p:nvPr/>
          </p:nvCxnSpPr>
          <p:spPr>
            <a:xfrm flipH="0" flipV="0">
              <a:off x="7881321" y="3115399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288" name="Line 9288"/>
            <p:cNvCxnSpPr/>
            <p:nvPr/>
          </p:nvCxnSpPr>
          <p:spPr>
            <a:xfrm flipH="0" flipV="0">
              <a:off x="7590879" y="3479602"/>
              <a:ext cx="426965" cy="18628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289" name="Line 9289"/>
            <p:cNvCxnSpPr/>
            <p:nvPr/>
          </p:nvCxnSpPr>
          <p:spPr>
            <a:xfrm flipH="0" flipV="1">
              <a:off x="8017843" y="3317479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290" name="Line 9290"/>
            <p:cNvCxnSpPr/>
            <p:nvPr/>
          </p:nvCxnSpPr>
          <p:spPr>
            <a:xfrm flipH="0" flipV="1">
              <a:off x="8017843" y="3582005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291" name="Line 9291"/>
            <p:cNvCxnSpPr/>
            <p:nvPr/>
          </p:nvCxnSpPr>
          <p:spPr>
            <a:xfrm flipH="0" flipV="0">
              <a:off x="8017843" y="3665885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292" name="Line 9292"/>
            <p:cNvCxnSpPr/>
            <p:nvPr/>
          </p:nvCxnSpPr>
          <p:spPr>
            <a:xfrm flipH="1" flipV="0">
              <a:off x="7766875" y="3665885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293" name="Line 9293"/>
            <p:cNvCxnSpPr/>
            <p:nvPr/>
          </p:nvCxnSpPr>
          <p:spPr>
            <a:xfrm flipH="1" flipV="0">
              <a:off x="7521450" y="3479602"/>
              <a:ext cx="69429" cy="46063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294" name="Line 9294"/>
            <p:cNvCxnSpPr/>
            <p:nvPr/>
          </p:nvCxnSpPr>
          <p:spPr>
            <a:xfrm flipH="0" flipV="1">
              <a:off x="7521450" y="3856352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295" name="Line 9295"/>
            <p:cNvCxnSpPr/>
            <p:nvPr/>
          </p:nvCxnSpPr>
          <p:spPr>
            <a:xfrm flipH="0" flipV="0">
              <a:off x="7521450" y="3940232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296" name="Line 9296"/>
            <p:cNvCxnSpPr/>
            <p:nvPr/>
          </p:nvCxnSpPr>
          <p:spPr>
            <a:xfrm flipH="1" flipV="0">
              <a:off x="7270482" y="3940232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297" name="Line 9297"/>
            <p:cNvCxnSpPr/>
            <p:nvPr/>
          </p:nvCxnSpPr>
          <p:spPr>
            <a:xfrm flipH="1" flipV="1">
              <a:off x="7222979" y="3760386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298" name="Line 9298"/>
            <p:cNvCxnSpPr/>
            <p:nvPr/>
          </p:nvCxnSpPr>
          <p:spPr>
            <a:xfrm flipH="1" flipV="0">
              <a:off x="7127975" y="3479602"/>
              <a:ext cx="462904" cy="5215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299" name="Line 9299"/>
            <p:cNvCxnSpPr/>
            <p:nvPr/>
          </p:nvCxnSpPr>
          <p:spPr>
            <a:xfrm flipH="0" flipV="0">
              <a:off x="7127975" y="3531759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300" name="Line 9300"/>
            <p:cNvCxnSpPr/>
            <p:nvPr/>
          </p:nvCxnSpPr>
          <p:spPr>
            <a:xfrm flipH="1" flipV="0">
              <a:off x="6877007" y="3531759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301" name="Line 9301"/>
            <p:cNvCxnSpPr/>
            <p:nvPr/>
          </p:nvCxnSpPr>
          <p:spPr>
            <a:xfrm flipH="1" flipV="1">
              <a:off x="6829504" y="3351913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302" name="Line 9302"/>
            <p:cNvCxnSpPr/>
            <p:nvPr/>
          </p:nvCxnSpPr>
          <p:spPr>
            <a:xfrm flipH="0" flipV="1">
              <a:off x="7127975" y="3196911"/>
              <a:ext cx="96468" cy="3348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303" name="Line 9303"/>
            <p:cNvCxnSpPr/>
            <p:nvPr/>
          </p:nvCxnSpPr>
          <p:spPr>
            <a:xfrm flipH="0" flipV="0">
              <a:off x="6893250" y="3496242"/>
              <a:ext cx="613730" cy="267768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9304" name="Line 9304"/>
            <p:cNvCxnSpPr/>
            <p:nvPr/>
          </p:nvCxnSpPr>
          <p:spPr>
            <a:xfrm flipH="0" flipV="1">
              <a:off x="7506980" y="3184974"/>
              <a:ext cx="10829" cy="57903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9305" name="Line 9305"/>
            <p:cNvCxnSpPr/>
            <p:nvPr/>
          </p:nvCxnSpPr>
          <p:spPr>
            <a:xfrm flipH="1" flipV="0">
              <a:off x="7084178" y="3184974"/>
              <a:ext cx="433632" cy="17018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306" name="Line 9306"/>
            <p:cNvCxnSpPr/>
            <p:nvPr/>
          </p:nvCxnSpPr>
          <p:spPr>
            <a:xfrm flipH="0" flipV="0">
              <a:off x="7084178" y="3355162"/>
              <a:ext cx="241753" cy="2509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307" name="Line 9307"/>
            <p:cNvCxnSpPr/>
            <p:nvPr/>
          </p:nvCxnSpPr>
          <p:spPr>
            <a:xfrm flipH="1" flipV="0">
              <a:off x="6904332" y="3355162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308" name="Line 9308"/>
            <p:cNvCxnSpPr/>
            <p:nvPr/>
          </p:nvCxnSpPr>
          <p:spPr>
            <a:xfrm flipH="1" flipV="1">
              <a:off x="6749330" y="3258694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309" name="Line 9309"/>
            <p:cNvCxnSpPr/>
            <p:nvPr/>
          </p:nvCxnSpPr>
          <p:spPr>
            <a:xfrm flipH="0" flipV="1">
              <a:off x="7084178" y="3006756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310" name="Line 9310"/>
            <p:cNvCxnSpPr/>
            <p:nvPr/>
          </p:nvCxnSpPr>
          <p:spPr>
            <a:xfrm flipH="1" flipV="1">
              <a:off x="7241189" y="2810166"/>
              <a:ext cx="276621" cy="37480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311" name="Line 9311"/>
            <p:cNvCxnSpPr/>
            <p:nvPr/>
          </p:nvCxnSpPr>
          <p:spPr>
            <a:xfrm flipH="1" flipV="0">
              <a:off x="7061342" y="2810166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312" name="Line 9312"/>
            <p:cNvCxnSpPr/>
            <p:nvPr/>
          </p:nvCxnSpPr>
          <p:spPr>
            <a:xfrm flipH="1" flipV="1">
              <a:off x="6906340" y="2713698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313" name="Line 9313"/>
            <p:cNvCxnSpPr/>
            <p:nvPr/>
          </p:nvCxnSpPr>
          <p:spPr>
            <a:xfrm flipH="0" flipV="1">
              <a:off x="7241189" y="2461760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314" name="Line 9314"/>
            <p:cNvCxnSpPr/>
            <p:nvPr/>
          </p:nvCxnSpPr>
          <p:spPr>
            <a:xfrm flipH="0" flipV="1">
              <a:off x="7241189" y="2726286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315" name="Line 9315"/>
            <p:cNvCxnSpPr/>
            <p:nvPr/>
          </p:nvCxnSpPr>
          <p:spPr>
            <a:xfrm flipH="0" flipV="1">
              <a:off x="7517810" y="2820771"/>
              <a:ext cx="290442" cy="36420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316" name="Line 9316"/>
            <p:cNvCxnSpPr/>
            <p:nvPr/>
          </p:nvCxnSpPr>
          <p:spPr>
            <a:xfrm flipH="1" flipV="1">
              <a:off x="7473403" y="2724303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317" name="Line 9317"/>
            <p:cNvCxnSpPr/>
            <p:nvPr/>
          </p:nvCxnSpPr>
          <p:spPr>
            <a:xfrm flipH="0" flipV="1">
              <a:off x="7808252" y="2472365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318" name="Line 9318"/>
            <p:cNvCxnSpPr/>
            <p:nvPr/>
          </p:nvCxnSpPr>
          <p:spPr>
            <a:xfrm flipH="0" flipV="1">
              <a:off x="7808252" y="2736891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319" name="Line 9319"/>
            <p:cNvCxnSpPr/>
            <p:nvPr/>
          </p:nvCxnSpPr>
          <p:spPr>
            <a:xfrm flipH="0" flipV="0">
              <a:off x="7808252" y="2820771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320" name="Line 9320"/>
            <p:cNvCxnSpPr/>
            <p:nvPr/>
          </p:nvCxnSpPr>
          <p:spPr>
            <a:xfrm flipH="0" flipV="0">
              <a:off x="7517810" y="3184974"/>
              <a:ext cx="426965" cy="18628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321" name="Line 9321"/>
            <p:cNvCxnSpPr/>
            <p:nvPr/>
          </p:nvCxnSpPr>
          <p:spPr>
            <a:xfrm flipH="0" flipV="1">
              <a:off x="7944774" y="3022851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322" name="Line 9322"/>
            <p:cNvCxnSpPr/>
            <p:nvPr/>
          </p:nvCxnSpPr>
          <p:spPr>
            <a:xfrm flipH="0" flipV="1">
              <a:off x="7944774" y="3287377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323" name="Line 9323"/>
            <p:cNvCxnSpPr/>
            <p:nvPr/>
          </p:nvCxnSpPr>
          <p:spPr>
            <a:xfrm flipH="0" flipV="0">
              <a:off x="7944774" y="3371257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324" name="Line 9324"/>
            <p:cNvCxnSpPr/>
            <p:nvPr/>
          </p:nvCxnSpPr>
          <p:spPr>
            <a:xfrm flipH="1" flipV="0">
              <a:off x="7693806" y="3371257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325" name="Line 9325"/>
            <p:cNvCxnSpPr/>
            <p:nvPr/>
          </p:nvCxnSpPr>
          <p:spPr>
            <a:xfrm flipH="0" flipV="1">
              <a:off x="7506980" y="3624605"/>
              <a:ext cx="562108" cy="139405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9326" name="Line 9326"/>
            <p:cNvCxnSpPr/>
            <p:nvPr/>
          </p:nvCxnSpPr>
          <p:spPr>
            <a:xfrm flipH="1" flipV="1">
              <a:off x="7792468" y="3249796"/>
              <a:ext cx="276621" cy="37480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327" name="Line 9327"/>
            <p:cNvCxnSpPr/>
            <p:nvPr/>
          </p:nvCxnSpPr>
          <p:spPr>
            <a:xfrm flipH="1" flipV="0">
              <a:off x="7612622" y="3249796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328" name="Line 9328"/>
            <p:cNvCxnSpPr/>
            <p:nvPr/>
          </p:nvCxnSpPr>
          <p:spPr>
            <a:xfrm flipH="1" flipV="1">
              <a:off x="7457620" y="3153328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329" name="Line 9329"/>
            <p:cNvCxnSpPr/>
            <p:nvPr/>
          </p:nvCxnSpPr>
          <p:spPr>
            <a:xfrm flipH="0" flipV="1">
              <a:off x="7792468" y="2901390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330" name="Line 9330"/>
            <p:cNvCxnSpPr/>
            <p:nvPr/>
          </p:nvCxnSpPr>
          <p:spPr>
            <a:xfrm flipH="0" flipV="1">
              <a:off x="7792468" y="3165916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331" name="Line 9331"/>
            <p:cNvCxnSpPr/>
            <p:nvPr/>
          </p:nvCxnSpPr>
          <p:spPr>
            <a:xfrm flipH="0" flipV="1">
              <a:off x="8069089" y="3260402"/>
              <a:ext cx="290442" cy="36420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332" name="Line 9332"/>
            <p:cNvCxnSpPr/>
            <p:nvPr/>
          </p:nvCxnSpPr>
          <p:spPr>
            <a:xfrm flipH="1" flipV="1">
              <a:off x="8024683" y="3163934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333" name="Line 9333"/>
            <p:cNvCxnSpPr/>
            <p:nvPr/>
          </p:nvCxnSpPr>
          <p:spPr>
            <a:xfrm flipH="0" flipV="1">
              <a:off x="8359531" y="2911995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334" name="Line 9334"/>
            <p:cNvCxnSpPr/>
            <p:nvPr/>
          </p:nvCxnSpPr>
          <p:spPr>
            <a:xfrm flipH="0" flipV="1">
              <a:off x="8359531" y="3176521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335" name="Line 9335"/>
            <p:cNvCxnSpPr/>
            <p:nvPr/>
          </p:nvCxnSpPr>
          <p:spPr>
            <a:xfrm flipH="0" flipV="0">
              <a:off x="8359531" y="3260402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336" name="Line 9336"/>
            <p:cNvCxnSpPr/>
            <p:nvPr/>
          </p:nvCxnSpPr>
          <p:spPr>
            <a:xfrm flipH="0" flipV="0">
              <a:off x="8069089" y="3624605"/>
              <a:ext cx="426965" cy="18628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337" name="Line 9337"/>
            <p:cNvCxnSpPr/>
            <p:nvPr/>
          </p:nvCxnSpPr>
          <p:spPr>
            <a:xfrm flipH="0" flipV="1">
              <a:off x="8496054" y="3462481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338" name="Line 9338"/>
            <p:cNvCxnSpPr/>
            <p:nvPr/>
          </p:nvCxnSpPr>
          <p:spPr>
            <a:xfrm flipH="0" flipV="1">
              <a:off x="8496054" y="3727007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339" name="Line 9339"/>
            <p:cNvCxnSpPr/>
            <p:nvPr/>
          </p:nvCxnSpPr>
          <p:spPr>
            <a:xfrm flipH="0" flipV="0">
              <a:off x="8496054" y="3810887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340" name="Line 9340"/>
            <p:cNvCxnSpPr/>
            <p:nvPr/>
          </p:nvCxnSpPr>
          <p:spPr>
            <a:xfrm flipH="1" flipV="0">
              <a:off x="8245086" y="3810887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341" name="Line 9341"/>
            <p:cNvCxnSpPr/>
            <p:nvPr/>
          </p:nvCxnSpPr>
          <p:spPr>
            <a:xfrm flipH="1" flipV="0">
              <a:off x="7999660" y="3624605"/>
              <a:ext cx="69429" cy="46063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342" name="Line 9342"/>
            <p:cNvCxnSpPr/>
            <p:nvPr/>
          </p:nvCxnSpPr>
          <p:spPr>
            <a:xfrm flipH="0" flipV="1">
              <a:off x="7999660" y="4001354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343" name="Line 9343"/>
            <p:cNvCxnSpPr/>
            <p:nvPr/>
          </p:nvCxnSpPr>
          <p:spPr>
            <a:xfrm flipH="0" flipV="0">
              <a:off x="7999660" y="4085235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344" name="Line 9344"/>
            <p:cNvCxnSpPr/>
            <p:nvPr/>
          </p:nvCxnSpPr>
          <p:spPr>
            <a:xfrm flipH="1" flipV="0">
              <a:off x="7748692" y="4085235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345" name="Line 9345"/>
            <p:cNvCxnSpPr/>
            <p:nvPr/>
          </p:nvCxnSpPr>
          <p:spPr>
            <a:xfrm flipH="1" flipV="1">
              <a:off x="7701189" y="3905388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346" name="Line 9346"/>
            <p:cNvCxnSpPr/>
            <p:nvPr/>
          </p:nvCxnSpPr>
          <p:spPr>
            <a:xfrm flipH="0" flipV="0">
              <a:off x="7506980" y="3764010"/>
              <a:ext cx="280140" cy="506874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9347" name="Line 9347"/>
            <p:cNvCxnSpPr/>
            <p:nvPr/>
          </p:nvCxnSpPr>
          <p:spPr>
            <a:xfrm flipH="0" flipV="1">
              <a:off x="7787120" y="3906681"/>
              <a:ext cx="290442" cy="36420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348" name="Line 9348"/>
            <p:cNvCxnSpPr/>
            <p:nvPr/>
          </p:nvCxnSpPr>
          <p:spPr>
            <a:xfrm flipH="1" flipV="1">
              <a:off x="7742714" y="3810213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349" name="Line 9349"/>
            <p:cNvCxnSpPr/>
            <p:nvPr/>
          </p:nvCxnSpPr>
          <p:spPr>
            <a:xfrm flipH="0" flipV="1">
              <a:off x="8077562" y="3558275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350" name="Line 9350"/>
            <p:cNvCxnSpPr/>
            <p:nvPr/>
          </p:nvCxnSpPr>
          <p:spPr>
            <a:xfrm flipH="0" flipV="1">
              <a:off x="8077562" y="3822801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351" name="Line 9351"/>
            <p:cNvCxnSpPr/>
            <p:nvPr/>
          </p:nvCxnSpPr>
          <p:spPr>
            <a:xfrm flipH="0" flipV="0">
              <a:off x="8077562" y="3906681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352" name="Line 9352"/>
            <p:cNvCxnSpPr/>
            <p:nvPr/>
          </p:nvCxnSpPr>
          <p:spPr>
            <a:xfrm flipH="0" flipV="0">
              <a:off x="7787120" y="4270884"/>
              <a:ext cx="426965" cy="18628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353" name="Line 9353"/>
            <p:cNvCxnSpPr/>
            <p:nvPr/>
          </p:nvCxnSpPr>
          <p:spPr>
            <a:xfrm flipH="0" flipV="1">
              <a:off x="8214085" y="4108761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354" name="Line 9354"/>
            <p:cNvCxnSpPr/>
            <p:nvPr/>
          </p:nvCxnSpPr>
          <p:spPr>
            <a:xfrm flipH="0" flipV="1">
              <a:off x="8214085" y="4373287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355" name="Line 9355"/>
            <p:cNvCxnSpPr/>
            <p:nvPr/>
          </p:nvCxnSpPr>
          <p:spPr>
            <a:xfrm flipH="0" flipV="0">
              <a:off x="8214085" y="4457167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356" name="Line 9356"/>
            <p:cNvCxnSpPr/>
            <p:nvPr/>
          </p:nvCxnSpPr>
          <p:spPr>
            <a:xfrm flipH="1" flipV="0">
              <a:off x="7963117" y="4457167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357" name="Line 9357"/>
            <p:cNvCxnSpPr/>
            <p:nvPr/>
          </p:nvCxnSpPr>
          <p:spPr>
            <a:xfrm flipH="1" flipV="0">
              <a:off x="7717691" y="4270884"/>
              <a:ext cx="69429" cy="46063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358" name="Line 9358"/>
            <p:cNvCxnSpPr/>
            <p:nvPr/>
          </p:nvCxnSpPr>
          <p:spPr>
            <a:xfrm flipH="0" flipV="1">
              <a:off x="7717691" y="4647634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359" name="Line 9359"/>
            <p:cNvCxnSpPr/>
            <p:nvPr/>
          </p:nvCxnSpPr>
          <p:spPr>
            <a:xfrm flipH="0" flipV="0">
              <a:off x="7717691" y="4731514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360" name="Line 9360"/>
            <p:cNvCxnSpPr/>
            <p:nvPr/>
          </p:nvCxnSpPr>
          <p:spPr>
            <a:xfrm flipH="1" flipV="0">
              <a:off x="7466723" y="4731514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361" name="Line 9361"/>
            <p:cNvCxnSpPr/>
            <p:nvPr/>
          </p:nvCxnSpPr>
          <p:spPr>
            <a:xfrm flipH="1" flipV="1">
              <a:off x="7419220" y="4551668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362" name="Line 9362"/>
            <p:cNvCxnSpPr/>
            <p:nvPr/>
          </p:nvCxnSpPr>
          <p:spPr>
            <a:xfrm flipH="1" flipV="0">
              <a:off x="7324216" y="4270884"/>
              <a:ext cx="462904" cy="5215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363" name="Line 9363"/>
            <p:cNvCxnSpPr/>
            <p:nvPr/>
          </p:nvCxnSpPr>
          <p:spPr>
            <a:xfrm flipH="0" flipV="0">
              <a:off x="7324216" y="4323041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364" name="Line 9364"/>
            <p:cNvCxnSpPr/>
            <p:nvPr/>
          </p:nvCxnSpPr>
          <p:spPr>
            <a:xfrm flipH="1" flipV="0">
              <a:off x="7073248" y="4323041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365" name="Line 9365"/>
            <p:cNvCxnSpPr/>
            <p:nvPr/>
          </p:nvCxnSpPr>
          <p:spPr>
            <a:xfrm flipH="1" flipV="1">
              <a:off x="7025745" y="4143195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366" name="Line 9366"/>
            <p:cNvCxnSpPr/>
            <p:nvPr/>
          </p:nvCxnSpPr>
          <p:spPr>
            <a:xfrm flipH="0" flipV="1">
              <a:off x="7324216" y="3988193"/>
              <a:ext cx="96468" cy="3348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367" name="Line 9367"/>
            <p:cNvCxnSpPr/>
            <p:nvPr/>
          </p:nvCxnSpPr>
          <p:spPr>
            <a:xfrm flipH="1" flipV="0">
              <a:off x="7089883" y="3764010"/>
              <a:ext cx="417098" cy="401783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9368" name="Line 9368"/>
            <p:cNvCxnSpPr/>
            <p:nvPr/>
          </p:nvCxnSpPr>
          <p:spPr>
            <a:xfrm flipH="0" flipV="0">
              <a:off x="7089883" y="4165793"/>
              <a:ext cx="426965" cy="18628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369" name="Line 9369"/>
            <p:cNvCxnSpPr/>
            <p:nvPr/>
          </p:nvCxnSpPr>
          <p:spPr>
            <a:xfrm flipH="0" flipV="1">
              <a:off x="7516848" y="4003669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370" name="Line 9370"/>
            <p:cNvCxnSpPr/>
            <p:nvPr/>
          </p:nvCxnSpPr>
          <p:spPr>
            <a:xfrm flipH="0" flipV="1">
              <a:off x="7516848" y="4268195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371" name="Line 9371"/>
            <p:cNvCxnSpPr/>
            <p:nvPr/>
          </p:nvCxnSpPr>
          <p:spPr>
            <a:xfrm flipH="0" flipV="0">
              <a:off x="7516848" y="4352075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372" name="Line 9372"/>
            <p:cNvCxnSpPr/>
            <p:nvPr/>
          </p:nvCxnSpPr>
          <p:spPr>
            <a:xfrm flipH="1" flipV="0">
              <a:off x="7265880" y="4352075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373" name="Line 9373"/>
            <p:cNvCxnSpPr/>
            <p:nvPr/>
          </p:nvCxnSpPr>
          <p:spPr>
            <a:xfrm flipH="1" flipV="0">
              <a:off x="7020454" y="4165793"/>
              <a:ext cx="69429" cy="46063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374" name="Line 9374"/>
            <p:cNvCxnSpPr/>
            <p:nvPr/>
          </p:nvCxnSpPr>
          <p:spPr>
            <a:xfrm flipH="0" flipV="1">
              <a:off x="7020454" y="4542542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375" name="Line 9375"/>
            <p:cNvCxnSpPr/>
            <p:nvPr/>
          </p:nvCxnSpPr>
          <p:spPr>
            <a:xfrm flipH="0" flipV="0">
              <a:off x="7020454" y="4626423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376" name="Line 9376"/>
            <p:cNvCxnSpPr/>
            <p:nvPr/>
          </p:nvCxnSpPr>
          <p:spPr>
            <a:xfrm flipH="1" flipV="0">
              <a:off x="6769486" y="4626423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377" name="Line 9377"/>
            <p:cNvCxnSpPr/>
            <p:nvPr/>
          </p:nvCxnSpPr>
          <p:spPr>
            <a:xfrm flipH="1" flipV="1">
              <a:off x="6721983" y="4446576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378" name="Line 9378"/>
            <p:cNvCxnSpPr/>
            <p:nvPr/>
          </p:nvCxnSpPr>
          <p:spPr>
            <a:xfrm flipH="1" flipV="0">
              <a:off x="6626979" y="4165793"/>
              <a:ext cx="462904" cy="5215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379" name="Line 9379"/>
            <p:cNvCxnSpPr/>
            <p:nvPr/>
          </p:nvCxnSpPr>
          <p:spPr>
            <a:xfrm flipH="0" flipV="0">
              <a:off x="6626979" y="4217949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380" name="Line 9380"/>
            <p:cNvCxnSpPr/>
            <p:nvPr/>
          </p:nvCxnSpPr>
          <p:spPr>
            <a:xfrm flipH="1" flipV="0">
              <a:off x="6376011" y="4217949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381" name="Line 9381"/>
            <p:cNvCxnSpPr/>
            <p:nvPr/>
          </p:nvCxnSpPr>
          <p:spPr>
            <a:xfrm flipH="1" flipV="1">
              <a:off x="6328508" y="4038103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382" name="Line 9382"/>
            <p:cNvCxnSpPr/>
            <p:nvPr/>
          </p:nvCxnSpPr>
          <p:spPr>
            <a:xfrm flipH="0" flipV="1">
              <a:off x="6626979" y="3883101"/>
              <a:ext cx="96468" cy="3348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383" name="Line 9383"/>
            <p:cNvCxnSpPr/>
            <p:nvPr/>
          </p:nvCxnSpPr>
          <p:spPr>
            <a:xfrm flipH="1" flipV="1">
              <a:off x="6919695" y="3732161"/>
              <a:ext cx="170188" cy="43363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384" name="Line 9384"/>
            <p:cNvCxnSpPr/>
            <p:nvPr/>
          </p:nvCxnSpPr>
          <p:spPr>
            <a:xfrm flipH="1" flipV="0">
              <a:off x="6668727" y="3732161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385" name="Line 9385"/>
            <p:cNvCxnSpPr/>
            <p:nvPr/>
          </p:nvCxnSpPr>
          <p:spPr>
            <a:xfrm flipH="1" flipV="1">
              <a:off x="6621224" y="3552315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386" name="Line 9386"/>
            <p:cNvCxnSpPr/>
            <p:nvPr/>
          </p:nvCxnSpPr>
          <p:spPr>
            <a:xfrm flipH="0" flipV="1">
              <a:off x="6919695" y="3397313"/>
              <a:ext cx="96468" cy="3348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387" name="Line 9387"/>
            <p:cNvCxnSpPr/>
            <p:nvPr/>
          </p:nvCxnSpPr>
          <p:spPr>
            <a:xfrm flipH="0" flipV="0">
              <a:off x="6919695" y="3732161"/>
              <a:ext cx="348406" cy="651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388" name="Line 9388"/>
            <p:cNvCxnSpPr/>
            <p:nvPr/>
          </p:nvCxnSpPr>
          <p:spPr>
            <a:xfrm flipH="1" flipV="0">
              <a:off x="6793452" y="3496242"/>
              <a:ext cx="99799" cy="662121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9389" name="Line 9389"/>
            <p:cNvCxnSpPr/>
            <p:nvPr/>
          </p:nvCxnSpPr>
          <p:spPr>
            <a:xfrm flipH="0" flipV="1">
              <a:off x="6793452" y="4018958"/>
              <a:ext cx="562108" cy="139405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9390" name="Line 9390"/>
            <p:cNvCxnSpPr/>
            <p:nvPr/>
          </p:nvCxnSpPr>
          <p:spPr>
            <a:xfrm flipH="1" flipV="1">
              <a:off x="7078939" y="3644150"/>
              <a:ext cx="276621" cy="374808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391" name="Line 9391"/>
            <p:cNvCxnSpPr/>
            <p:nvPr/>
          </p:nvCxnSpPr>
          <p:spPr>
            <a:xfrm flipH="1" flipV="0">
              <a:off x="6899093" y="3644150"/>
              <a:ext cx="179846" cy="29847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392" name="Line 9392"/>
            <p:cNvCxnSpPr/>
            <p:nvPr/>
          </p:nvCxnSpPr>
          <p:spPr>
            <a:xfrm flipH="1" flipV="1">
              <a:off x="6744091" y="3547682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393" name="Line 9393"/>
            <p:cNvCxnSpPr/>
            <p:nvPr/>
          </p:nvCxnSpPr>
          <p:spPr>
            <a:xfrm flipH="0" flipV="1">
              <a:off x="7078939" y="3295744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394" name="Line 9394"/>
            <p:cNvCxnSpPr/>
            <p:nvPr/>
          </p:nvCxnSpPr>
          <p:spPr>
            <a:xfrm flipH="0" flipV="1">
              <a:off x="7078939" y="3560270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395" name="Line 9395"/>
            <p:cNvCxnSpPr/>
            <p:nvPr/>
          </p:nvCxnSpPr>
          <p:spPr>
            <a:xfrm flipH="0" flipV="1">
              <a:off x="7355560" y="3654755"/>
              <a:ext cx="290442" cy="36420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396" name="Line 9396"/>
            <p:cNvCxnSpPr/>
            <p:nvPr/>
          </p:nvCxnSpPr>
          <p:spPr>
            <a:xfrm flipH="1" flipV="1">
              <a:off x="7311154" y="3558287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397" name="Line 9397"/>
            <p:cNvCxnSpPr/>
            <p:nvPr/>
          </p:nvCxnSpPr>
          <p:spPr>
            <a:xfrm flipH="0" flipV="1">
              <a:off x="7646002" y="3306349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398" name="Line 9398"/>
            <p:cNvCxnSpPr/>
            <p:nvPr/>
          </p:nvCxnSpPr>
          <p:spPr>
            <a:xfrm flipH="0" flipV="1">
              <a:off x="7646002" y="3570875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399" name="Line 9399"/>
            <p:cNvCxnSpPr/>
            <p:nvPr/>
          </p:nvCxnSpPr>
          <p:spPr>
            <a:xfrm flipH="0" flipV="0">
              <a:off x="7646002" y="3654755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400" name="Line 9400"/>
            <p:cNvCxnSpPr/>
            <p:nvPr/>
          </p:nvCxnSpPr>
          <p:spPr>
            <a:xfrm flipH="0" flipV="0">
              <a:off x="7355560" y="4018958"/>
              <a:ext cx="426965" cy="18628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401" name="Line 9401"/>
            <p:cNvCxnSpPr/>
            <p:nvPr/>
          </p:nvCxnSpPr>
          <p:spPr>
            <a:xfrm flipH="0" flipV="1">
              <a:off x="7782525" y="3856835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402" name="Line 9402"/>
            <p:cNvCxnSpPr/>
            <p:nvPr/>
          </p:nvCxnSpPr>
          <p:spPr>
            <a:xfrm flipH="0" flipV="1">
              <a:off x="7782525" y="4121361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403" name="Line 9403"/>
            <p:cNvCxnSpPr/>
            <p:nvPr/>
          </p:nvCxnSpPr>
          <p:spPr>
            <a:xfrm flipH="0" flipV="0">
              <a:off x="7782525" y="4205241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404" name="Line 9404"/>
            <p:cNvCxnSpPr/>
            <p:nvPr/>
          </p:nvCxnSpPr>
          <p:spPr>
            <a:xfrm flipH="1" flipV="0">
              <a:off x="7531557" y="4205241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405" name="Line 9405"/>
            <p:cNvCxnSpPr/>
            <p:nvPr/>
          </p:nvCxnSpPr>
          <p:spPr>
            <a:xfrm flipH="1" flipV="0">
              <a:off x="7286131" y="4018958"/>
              <a:ext cx="69429" cy="46063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406" name="Line 9406"/>
            <p:cNvCxnSpPr/>
            <p:nvPr/>
          </p:nvCxnSpPr>
          <p:spPr>
            <a:xfrm flipH="0" flipV="1">
              <a:off x="7286131" y="4395708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407" name="Line 9407"/>
            <p:cNvCxnSpPr/>
            <p:nvPr/>
          </p:nvCxnSpPr>
          <p:spPr>
            <a:xfrm flipH="0" flipV="0">
              <a:off x="7286131" y="4479588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408" name="Line 9408"/>
            <p:cNvCxnSpPr/>
            <p:nvPr/>
          </p:nvCxnSpPr>
          <p:spPr>
            <a:xfrm flipH="1" flipV="0">
              <a:off x="7035163" y="4479588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409" name="Line 9409"/>
            <p:cNvCxnSpPr/>
            <p:nvPr/>
          </p:nvCxnSpPr>
          <p:spPr>
            <a:xfrm flipH="1" flipV="1">
              <a:off x="6987660" y="4299742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410" name="Line 9410"/>
            <p:cNvCxnSpPr/>
            <p:nvPr/>
          </p:nvCxnSpPr>
          <p:spPr>
            <a:xfrm flipH="0" flipV="0">
              <a:off x="6793452" y="4158363"/>
              <a:ext cx="280140" cy="506874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9411" name="Line 9411"/>
            <p:cNvCxnSpPr/>
            <p:nvPr/>
          </p:nvCxnSpPr>
          <p:spPr>
            <a:xfrm flipH="0" flipV="1">
              <a:off x="7073591" y="4301035"/>
              <a:ext cx="290442" cy="36420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412" name="Line 9412"/>
            <p:cNvCxnSpPr/>
            <p:nvPr/>
          </p:nvCxnSpPr>
          <p:spPr>
            <a:xfrm flipH="1" flipV="1">
              <a:off x="7029185" y="4204567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413" name="Line 9413"/>
            <p:cNvCxnSpPr/>
            <p:nvPr/>
          </p:nvCxnSpPr>
          <p:spPr>
            <a:xfrm flipH="0" flipV="1">
              <a:off x="7364033" y="3952628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414" name="Line 9414"/>
            <p:cNvCxnSpPr/>
            <p:nvPr/>
          </p:nvCxnSpPr>
          <p:spPr>
            <a:xfrm flipH="0" flipV="1">
              <a:off x="7364033" y="4217154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415" name="Line 9415"/>
            <p:cNvCxnSpPr/>
            <p:nvPr/>
          </p:nvCxnSpPr>
          <p:spPr>
            <a:xfrm flipH="0" flipV="0">
              <a:off x="7364033" y="4301035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416" name="Line 9416"/>
            <p:cNvCxnSpPr/>
            <p:nvPr/>
          </p:nvCxnSpPr>
          <p:spPr>
            <a:xfrm flipH="0" flipV="0">
              <a:off x="7073591" y="4665238"/>
              <a:ext cx="426965" cy="18628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417" name="Line 9417"/>
            <p:cNvCxnSpPr/>
            <p:nvPr/>
          </p:nvCxnSpPr>
          <p:spPr>
            <a:xfrm flipH="0" flipV="1">
              <a:off x="7500556" y="4503114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418" name="Line 9418"/>
            <p:cNvCxnSpPr/>
            <p:nvPr/>
          </p:nvCxnSpPr>
          <p:spPr>
            <a:xfrm flipH="0" flipV="1">
              <a:off x="7500556" y="4767640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419" name="Line 9419"/>
            <p:cNvCxnSpPr/>
            <p:nvPr/>
          </p:nvCxnSpPr>
          <p:spPr>
            <a:xfrm flipH="0" flipV="0">
              <a:off x="7500556" y="4851520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420" name="Line 9420"/>
            <p:cNvCxnSpPr/>
            <p:nvPr/>
          </p:nvCxnSpPr>
          <p:spPr>
            <a:xfrm flipH="1" flipV="0">
              <a:off x="7249588" y="4851520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421" name="Line 9421"/>
            <p:cNvCxnSpPr/>
            <p:nvPr/>
          </p:nvCxnSpPr>
          <p:spPr>
            <a:xfrm flipH="1" flipV="0">
              <a:off x="7004162" y="4665238"/>
              <a:ext cx="69429" cy="46063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422" name="Line 9422"/>
            <p:cNvCxnSpPr/>
            <p:nvPr/>
          </p:nvCxnSpPr>
          <p:spPr>
            <a:xfrm flipH="0" flipV="1">
              <a:off x="7004162" y="5041987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423" name="Line 9423"/>
            <p:cNvCxnSpPr/>
            <p:nvPr/>
          </p:nvCxnSpPr>
          <p:spPr>
            <a:xfrm flipH="0" flipV="0">
              <a:off x="7004162" y="5125868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424" name="Line 9424"/>
            <p:cNvCxnSpPr/>
            <p:nvPr/>
          </p:nvCxnSpPr>
          <p:spPr>
            <a:xfrm flipH="1" flipV="0">
              <a:off x="6753194" y="5125868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425" name="Line 9425"/>
            <p:cNvCxnSpPr/>
            <p:nvPr/>
          </p:nvCxnSpPr>
          <p:spPr>
            <a:xfrm flipH="1" flipV="1">
              <a:off x="6705692" y="4946021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426" name="Line 9426"/>
            <p:cNvCxnSpPr/>
            <p:nvPr/>
          </p:nvCxnSpPr>
          <p:spPr>
            <a:xfrm flipH="1" flipV="0">
              <a:off x="6610687" y="4665238"/>
              <a:ext cx="462904" cy="5215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427" name="Line 9427"/>
            <p:cNvCxnSpPr/>
            <p:nvPr/>
          </p:nvCxnSpPr>
          <p:spPr>
            <a:xfrm flipH="0" flipV="0">
              <a:off x="6610687" y="4717394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428" name="Line 9428"/>
            <p:cNvCxnSpPr/>
            <p:nvPr/>
          </p:nvCxnSpPr>
          <p:spPr>
            <a:xfrm flipH="1" flipV="0">
              <a:off x="6359719" y="4717394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429" name="Line 9429"/>
            <p:cNvCxnSpPr/>
            <p:nvPr/>
          </p:nvCxnSpPr>
          <p:spPr>
            <a:xfrm flipH="1" flipV="1">
              <a:off x="6312216" y="4537548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430" name="Line 9430"/>
            <p:cNvCxnSpPr/>
            <p:nvPr/>
          </p:nvCxnSpPr>
          <p:spPr>
            <a:xfrm flipH="0" flipV="1">
              <a:off x="6610687" y="4382546"/>
              <a:ext cx="96468" cy="3348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431" name="Line 9431"/>
            <p:cNvCxnSpPr/>
            <p:nvPr/>
          </p:nvCxnSpPr>
          <p:spPr>
            <a:xfrm flipH="1" flipV="0">
              <a:off x="6376354" y="4158363"/>
              <a:ext cx="417098" cy="401783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9432" name="Line 9432"/>
            <p:cNvCxnSpPr/>
            <p:nvPr/>
          </p:nvCxnSpPr>
          <p:spPr>
            <a:xfrm flipH="0" flipV="0">
              <a:off x="6376354" y="4560146"/>
              <a:ext cx="426965" cy="18628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433" name="Line 9433"/>
            <p:cNvCxnSpPr/>
            <p:nvPr/>
          </p:nvCxnSpPr>
          <p:spPr>
            <a:xfrm flipH="0" flipV="1">
              <a:off x="6803319" y="4398023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434" name="Line 9434"/>
            <p:cNvCxnSpPr/>
            <p:nvPr/>
          </p:nvCxnSpPr>
          <p:spPr>
            <a:xfrm flipH="0" flipV="1">
              <a:off x="6803319" y="4662549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435" name="Line 9435"/>
            <p:cNvCxnSpPr/>
            <p:nvPr/>
          </p:nvCxnSpPr>
          <p:spPr>
            <a:xfrm flipH="0" flipV="0">
              <a:off x="6803319" y="4746429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436" name="Line 9436"/>
            <p:cNvCxnSpPr/>
            <p:nvPr/>
          </p:nvCxnSpPr>
          <p:spPr>
            <a:xfrm flipH="1" flipV="0">
              <a:off x="6552351" y="4746429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437" name="Line 9437"/>
            <p:cNvCxnSpPr/>
            <p:nvPr/>
          </p:nvCxnSpPr>
          <p:spPr>
            <a:xfrm flipH="1" flipV="0">
              <a:off x="6306925" y="4560146"/>
              <a:ext cx="69429" cy="46063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438" name="Line 9438"/>
            <p:cNvCxnSpPr/>
            <p:nvPr/>
          </p:nvCxnSpPr>
          <p:spPr>
            <a:xfrm flipH="0" flipV="1">
              <a:off x="6306925" y="4936896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439" name="Line 9439"/>
            <p:cNvCxnSpPr/>
            <p:nvPr/>
          </p:nvCxnSpPr>
          <p:spPr>
            <a:xfrm flipH="0" flipV="0">
              <a:off x="6306925" y="5020776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440" name="Line 9440"/>
            <p:cNvCxnSpPr/>
            <p:nvPr/>
          </p:nvCxnSpPr>
          <p:spPr>
            <a:xfrm flipH="1" flipV="0">
              <a:off x="6055957" y="5020776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441" name="Line 9441"/>
            <p:cNvCxnSpPr/>
            <p:nvPr/>
          </p:nvCxnSpPr>
          <p:spPr>
            <a:xfrm flipH="1" flipV="1">
              <a:off x="6008454" y="4840930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442" name="Line 9442"/>
            <p:cNvCxnSpPr/>
            <p:nvPr/>
          </p:nvCxnSpPr>
          <p:spPr>
            <a:xfrm flipH="1" flipV="0">
              <a:off x="5913450" y="4560146"/>
              <a:ext cx="462904" cy="5215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443" name="Line 9443"/>
            <p:cNvCxnSpPr/>
            <p:nvPr/>
          </p:nvCxnSpPr>
          <p:spPr>
            <a:xfrm flipH="0" flipV="0">
              <a:off x="5913450" y="4612303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444" name="Line 9444"/>
            <p:cNvCxnSpPr/>
            <p:nvPr/>
          </p:nvCxnSpPr>
          <p:spPr>
            <a:xfrm flipH="1" flipV="0">
              <a:off x="5662482" y="4612303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445" name="Line 9445"/>
            <p:cNvCxnSpPr/>
            <p:nvPr/>
          </p:nvCxnSpPr>
          <p:spPr>
            <a:xfrm flipH="1" flipV="1">
              <a:off x="5614979" y="4432457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446" name="Line 9446"/>
            <p:cNvCxnSpPr/>
            <p:nvPr/>
          </p:nvCxnSpPr>
          <p:spPr>
            <a:xfrm flipH="0" flipV="1">
              <a:off x="5913450" y="4277455"/>
              <a:ext cx="96468" cy="3348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447" name="Line 9447"/>
            <p:cNvCxnSpPr/>
            <p:nvPr/>
          </p:nvCxnSpPr>
          <p:spPr>
            <a:xfrm flipH="1" flipV="1">
              <a:off x="6206166" y="4126514"/>
              <a:ext cx="170188" cy="43363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448" name="Line 9448"/>
            <p:cNvCxnSpPr/>
            <p:nvPr/>
          </p:nvCxnSpPr>
          <p:spPr>
            <a:xfrm flipH="1" flipV="0">
              <a:off x="5955198" y="4126514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449" name="Line 9449"/>
            <p:cNvCxnSpPr/>
            <p:nvPr/>
          </p:nvCxnSpPr>
          <p:spPr>
            <a:xfrm flipH="1" flipV="1">
              <a:off x="5907695" y="3946668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450" name="Line 9450"/>
            <p:cNvCxnSpPr/>
            <p:nvPr/>
          </p:nvCxnSpPr>
          <p:spPr>
            <a:xfrm flipH="0" flipV="1">
              <a:off x="6206166" y="3791666"/>
              <a:ext cx="96468" cy="3348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451" name="Line 9451"/>
            <p:cNvCxnSpPr/>
            <p:nvPr/>
          </p:nvCxnSpPr>
          <p:spPr>
            <a:xfrm flipH="0" flipV="0">
              <a:off x="6206166" y="4126514"/>
              <a:ext cx="348406" cy="651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452" name="Line 9452"/>
            <p:cNvCxnSpPr/>
            <p:nvPr/>
          </p:nvCxnSpPr>
          <p:spPr>
            <a:xfrm flipH="1" flipV="1">
              <a:off x="6297406" y="3859467"/>
              <a:ext cx="496045" cy="29889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9453" name="Line 9453"/>
            <p:cNvCxnSpPr/>
            <p:nvPr/>
          </p:nvCxnSpPr>
          <p:spPr>
            <a:xfrm flipH="1" flipV="0">
              <a:off x="6227978" y="3859467"/>
              <a:ext cx="69429" cy="46063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454" name="Line 9454"/>
            <p:cNvCxnSpPr/>
            <p:nvPr/>
          </p:nvCxnSpPr>
          <p:spPr>
            <a:xfrm flipH="0" flipV="1">
              <a:off x="6227978" y="4236217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455" name="Line 9455"/>
            <p:cNvCxnSpPr/>
            <p:nvPr/>
          </p:nvCxnSpPr>
          <p:spPr>
            <a:xfrm flipH="0" flipV="0">
              <a:off x="6227978" y="4320097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456" name="Line 9456"/>
            <p:cNvCxnSpPr/>
            <p:nvPr/>
          </p:nvCxnSpPr>
          <p:spPr>
            <a:xfrm flipH="1" flipV="0">
              <a:off x="5977010" y="4320097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457" name="Line 9457"/>
            <p:cNvCxnSpPr/>
            <p:nvPr/>
          </p:nvCxnSpPr>
          <p:spPr>
            <a:xfrm flipH="1" flipV="1">
              <a:off x="5929507" y="4140251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458" name="Line 9458"/>
            <p:cNvCxnSpPr/>
            <p:nvPr/>
          </p:nvCxnSpPr>
          <p:spPr>
            <a:xfrm flipH="1" flipV="0">
              <a:off x="5834503" y="3859467"/>
              <a:ext cx="462904" cy="5215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459" name="Line 9459"/>
            <p:cNvCxnSpPr/>
            <p:nvPr/>
          </p:nvCxnSpPr>
          <p:spPr>
            <a:xfrm flipH="0" flipV="0">
              <a:off x="5834503" y="3911624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460" name="Line 9460"/>
            <p:cNvCxnSpPr/>
            <p:nvPr/>
          </p:nvCxnSpPr>
          <p:spPr>
            <a:xfrm flipH="1" flipV="0">
              <a:off x="5583535" y="3911624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461" name="Line 9461"/>
            <p:cNvCxnSpPr/>
            <p:nvPr/>
          </p:nvCxnSpPr>
          <p:spPr>
            <a:xfrm flipH="1" flipV="1">
              <a:off x="5536032" y="3731778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462" name="Line 9462"/>
            <p:cNvCxnSpPr/>
            <p:nvPr/>
          </p:nvCxnSpPr>
          <p:spPr>
            <a:xfrm flipH="0" flipV="1">
              <a:off x="5834503" y="3576776"/>
              <a:ext cx="96468" cy="3348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463" name="Line 9463"/>
            <p:cNvCxnSpPr/>
            <p:nvPr/>
          </p:nvCxnSpPr>
          <p:spPr>
            <a:xfrm flipH="1" flipV="1">
              <a:off x="6127219" y="3425835"/>
              <a:ext cx="170188" cy="43363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464" name="Line 9464"/>
            <p:cNvCxnSpPr/>
            <p:nvPr/>
          </p:nvCxnSpPr>
          <p:spPr>
            <a:xfrm flipH="1" flipV="0">
              <a:off x="5876251" y="3425835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465" name="Line 9465"/>
            <p:cNvCxnSpPr/>
            <p:nvPr/>
          </p:nvCxnSpPr>
          <p:spPr>
            <a:xfrm flipH="1" flipV="1">
              <a:off x="5828748" y="3245989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466" name="Line 9466"/>
            <p:cNvCxnSpPr/>
            <p:nvPr/>
          </p:nvCxnSpPr>
          <p:spPr>
            <a:xfrm flipH="0" flipV="1">
              <a:off x="6127219" y="3090987"/>
              <a:ext cx="96468" cy="3348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467" name="Line 9467"/>
            <p:cNvCxnSpPr/>
            <p:nvPr/>
          </p:nvCxnSpPr>
          <p:spPr>
            <a:xfrm flipH="0" flipV="0">
              <a:off x="6127219" y="3425835"/>
              <a:ext cx="348406" cy="651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468" name="Line 9468"/>
            <p:cNvCxnSpPr/>
            <p:nvPr/>
          </p:nvCxnSpPr>
          <p:spPr>
            <a:xfrm flipH="0" flipV="1">
              <a:off x="6297406" y="3582846"/>
              <a:ext cx="374808" cy="276621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469" name="Line 9469"/>
            <p:cNvCxnSpPr/>
            <p:nvPr/>
          </p:nvCxnSpPr>
          <p:spPr>
            <a:xfrm flipH="1" flipV="1">
              <a:off x="6373744" y="3403000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470" name="Line 9470"/>
            <p:cNvCxnSpPr/>
            <p:nvPr/>
          </p:nvCxnSpPr>
          <p:spPr>
            <a:xfrm flipH="0" flipV="1">
              <a:off x="6672215" y="3247998"/>
              <a:ext cx="96468" cy="3348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471" name="Line 9471"/>
            <p:cNvCxnSpPr/>
            <p:nvPr/>
          </p:nvCxnSpPr>
          <p:spPr>
            <a:xfrm flipH="0" flipV="0">
              <a:off x="6672215" y="3582846"/>
              <a:ext cx="348406" cy="651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472" name="Line 9472"/>
            <p:cNvCxnSpPr/>
            <p:nvPr/>
          </p:nvCxnSpPr>
          <p:spPr>
            <a:xfrm flipH="0" flipV="0">
              <a:off x="6672215" y="3582846"/>
              <a:ext cx="83880" cy="3382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473" name="Line 9473"/>
            <p:cNvCxnSpPr/>
            <p:nvPr/>
          </p:nvCxnSpPr>
          <p:spPr>
            <a:xfrm flipH="1" flipV="0">
              <a:off x="6227861" y="3496242"/>
              <a:ext cx="665390" cy="74971"/>
            </a:xfrm>
            <a:prstGeom prst="line">
              <a:avLst/>
            </a:prstGeom>
            <a:ln w="1270">
              <a:solidFill>
                <a:srgbClr val="ff6600">
                  <a:alpha val="88889"/>
                </a:srgbClr>
              </a:solidFill>
              <a:prstDash val="solid"/>
            </a:ln>
          </p:spPr>
        </p:cxnSp>
        <p:cxnSp>
          <p:nvCxnSpPr>
            <p:cNvPr id="9474" name="Line 9474"/>
            <p:cNvCxnSpPr/>
            <p:nvPr/>
          </p:nvCxnSpPr>
          <p:spPr>
            <a:xfrm flipH="0" flipV="0">
              <a:off x="6227861" y="3571214"/>
              <a:ext cx="280140" cy="506874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9475" name="Line 9475"/>
            <p:cNvCxnSpPr/>
            <p:nvPr/>
          </p:nvCxnSpPr>
          <p:spPr>
            <a:xfrm flipH="0" flipV="1">
              <a:off x="6508000" y="3713885"/>
              <a:ext cx="290442" cy="36420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476" name="Line 9476"/>
            <p:cNvCxnSpPr/>
            <p:nvPr/>
          </p:nvCxnSpPr>
          <p:spPr>
            <a:xfrm flipH="1" flipV="1">
              <a:off x="6463594" y="3617417"/>
              <a:ext cx="334848" cy="9646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477" name="Line 9477"/>
            <p:cNvCxnSpPr/>
            <p:nvPr/>
          </p:nvCxnSpPr>
          <p:spPr>
            <a:xfrm flipH="0" flipV="1">
              <a:off x="6798442" y="3365479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478" name="Line 9478"/>
            <p:cNvCxnSpPr/>
            <p:nvPr/>
          </p:nvCxnSpPr>
          <p:spPr>
            <a:xfrm flipH="0" flipV="1">
              <a:off x="6798442" y="3630005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479" name="Line 9479"/>
            <p:cNvCxnSpPr/>
            <p:nvPr/>
          </p:nvCxnSpPr>
          <p:spPr>
            <a:xfrm flipH="0" flipV="0">
              <a:off x="6798442" y="3713885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480" name="Line 9480"/>
            <p:cNvCxnSpPr/>
            <p:nvPr/>
          </p:nvCxnSpPr>
          <p:spPr>
            <a:xfrm flipH="0" flipV="0">
              <a:off x="6508000" y="4078088"/>
              <a:ext cx="426965" cy="18628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481" name="Line 9481"/>
            <p:cNvCxnSpPr/>
            <p:nvPr/>
          </p:nvCxnSpPr>
          <p:spPr>
            <a:xfrm flipH="0" flipV="1">
              <a:off x="6934965" y="3915964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482" name="Line 9482"/>
            <p:cNvCxnSpPr/>
            <p:nvPr/>
          </p:nvCxnSpPr>
          <p:spPr>
            <a:xfrm flipH="0" flipV="1">
              <a:off x="6934965" y="4180491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483" name="Line 9483"/>
            <p:cNvCxnSpPr/>
            <p:nvPr/>
          </p:nvCxnSpPr>
          <p:spPr>
            <a:xfrm flipH="0" flipV="0">
              <a:off x="6934965" y="4264371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484" name="Line 9484"/>
            <p:cNvCxnSpPr/>
            <p:nvPr/>
          </p:nvCxnSpPr>
          <p:spPr>
            <a:xfrm flipH="1" flipV="0">
              <a:off x="6683997" y="4264371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485" name="Line 9485"/>
            <p:cNvCxnSpPr/>
            <p:nvPr/>
          </p:nvCxnSpPr>
          <p:spPr>
            <a:xfrm flipH="1" flipV="0">
              <a:off x="6438571" y="4078088"/>
              <a:ext cx="69429" cy="46063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486" name="Line 9486"/>
            <p:cNvCxnSpPr/>
            <p:nvPr/>
          </p:nvCxnSpPr>
          <p:spPr>
            <a:xfrm flipH="0" flipV="1">
              <a:off x="6438571" y="4454838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487" name="Line 9487"/>
            <p:cNvCxnSpPr/>
            <p:nvPr/>
          </p:nvCxnSpPr>
          <p:spPr>
            <a:xfrm flipH="0" flipV="0">
              <a:off x="6438571" y="4538718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488" name="Line 9488"/>
            <p:cNvCxnSpPr/>
            <p:nvPr/>
          </p:nvCxnSpPr>
          <p:spPr>
            <a:xfrm flipH="1" flipV="0">
              <a:off x="6187603" y="4538718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489" name="Line 9489"/>
            <p:cNvCxnSpPr/>
            <p:nvPr/>
          </p:nvCxnSpPr>
          <p:spPr>
            <a:xfrm flipH="1" flipV="1">
              <a:off x="6140101" y="4358872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490" name="Line 9490"/>
            <p:cNvCxnSpPr/>
            <p:nvPr/>
          </p:nvCxnSpPr>
          <p:spPr>
            <a:xfrm flipH="1" flipV="0">
              <a:off x="6045096" y="4078088"/>
              <a:ext cx="462904" cy="5215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491" name="Line 9491"/>
            <p:cNvCxnSpPr/>
            <p:nvPr/>
          </p:nvCxnSpPr>
          <p:spPr>
            <a:xfrm flipH="0" flipV="0">
              <a:off x="6045096" y="4130245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492" name="Line 9492"/>
            <p:cNvCxnSpPr/>
            <p:nvPr/>
          </p:nvCxnSpPr>
          <p:spPr>
            <a:xfrm flipH="1" flipV="0">
              <a:off x="5794128" y="4130245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493" name="Line 9493"/>
            <p:cNvCxnSpPr/>
            <p:nvPr/>
          </p:nvCxnSpPr>
          <p:spPr>
            <a:xfrm flipH="1" flipV="1">
              <a:off x="5746625" y="3950399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494" name="Line 9494"/>
            <p:cNvCxnSpPr/>
            <p:nvPr/>
          </p:nvCxnSpPr>
          <p:spPr>
            <a:xfrm flipH="0" flipV="1">
              <a:off x="6045096" y="3795396"/>
              <a:ext cx="96468" cy="3348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495" name="Line 9495"/>
            <p:cNvCxnSpPr/>
            <p:nvPr/>
          </p:nvCxnSpPr>
          <p:spPr>
            <a:xfrm flipH="1" flipV="0">
              <a:off x="5810763" y="3571214"/>
              <a:ext cx="417098" cy="401783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9496" name="Line 9496"/>
            <p:cNvCxnSpPr/>
            <p:nvPr/>
          </p:nvCxnSpPr>
          <p:spPr>
            <a:xfrm flipH="0" flipV="0">
              <a:off x="5810763" y="3972996"/>
              <a:ext cx="426965" cy="186283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497" name="Line 9497"/>
            <p:cNvCxnSpPr/>
            <p:nvPr/>
          </p:nvCxnSpPr>
          <p:spPr>
            <a:xfrm flipH="0" flipV="1">
              <a:off x="6237728" y="3810873"/>
              <a:ext cx="6516" cy="34840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498" name="Line 9498"/>
            <p:cNvCxnSpPr/>
            <p:nvPr/>
          </p:nvCxnSpPr>
          <p:spPr>
            <a:xfrm flipH="0" flipV="1">
              <a:off x="6237728" y="4075399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499" name="Line 9499"/>
            <p:cNvCxnSpPr/>
            <p:nvPr/>
          </p:nvCxnSpPr>
          <p:spPr>
            <a:xfrm flipH="0" flipV="0">
              <a:off x="6237728" y="4159279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500" name="Line 9500"/>
            <p:cNvCxnSpPr/>
            <p:nvPr/>
          </p:nvCxnSpPr>
          <p:spPr>
            <a:xfrm flipH="1" flipV="0">
              <a:off x="5986760" y="4159279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501" name="Line 9501"/>
            <p:cNvCxnSpPr/>
            <p:nvPr/>
          </p:nvCxnSpPr>
          <p:spPr>
            <a:xfrm flipH="1" flipV="0">
              <a:off x="5741334" y="3972996"/>
              <a:ext cx="69429" cy="46063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502" name="Line 9502"/>
            <p:cNvCxnSpPr/>
            <p:nvPr/>
          </p:nvCxnSpPr>
          <p:spPr>
            <a:xfrm flipH="0" flipV="1">
              <a:off x="5741334" y="4349746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503" name="Line 9503"/>
            <p:cNvCxnSpPr/>
            <p:nvPr/>
          </p:nvCxnSpPr>
          <p:spPr>
            <a:xfrm flipH="0" flipV="0">
              <a:off x="5741334" y="4433626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504" name="Line 9504"/>
            <p:cNvCxnSpPr/>
            <p:nvPr/>
          </p:nvCxnSpPr>
          <p:spPr>
            <a:xfrm flipH="1" flipV="0">
              <a:off x="5490366" y="4433626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505" name="Line 9505"/>
            <p:cNvCxnSpPr/>
            <p:nvPr/>
          </p:nvCxnSpPr>
          <p:spPr>
            <a:xfrm flipH="1" flipV="1">
              <a:off x="5442863" y="4253780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506" name="Line 9506"/>
            <p:cNvCxnSpPr/>
            <p:nvPr/>
          </p:nvCxnSpPr>
          <p:spPr>
            <a:xfrm flipH="1" flipV="0">
              <a:off x="5347859" y="3972996"/>
              <a:ext cx="462904" cy="5215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507" name="Line 9507"/>
            <p:cNvCxnSpPr/>
            <p:nvPr/>
          </p:nvCxnSpPr>
          <p:spPr>
            <a:xfrm flipH="0" flipV="0">
              <a:off x="5347859" y="4025153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508" name="Line 9508"/>
            <p:cNvCxnSpPr/>
            <p:nvPr/>
          </p:nvCxnSpPr>
          <p:spPr>
            <a:xfrm flipH="1" flipV="0">
              <a:off x="5096891" y="4025153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509" name="Line 9509"/>
            <p:cNvCxnSpPr/>
            <p:nvPr/>
          </p:nvCxnSpPr>
          <p:spPr>
            <a:xfrm flipH="1" flipV="1">
              <a:off x="5049388" y="3845307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510" name="Line 9510"/>
            <p:cNvCxnSpPr/>
            <p:nvPr/>
          </p:nvCxnSpPr>
          <p:spPr>
            <a:xfrm flipH="0" flipV="1">
              <a:off x="5347859" y="3690305"/>
              <a:ext cx="96468" cy="3348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511" name="Line 9511"/>
            <p:cNvCxnSpPr/>
            <p:nvPr/>
          </p:nvCxnSpPr>
          <p:spPr>
            <a:xfrm flipH="1" flipV="1">
              <a:off x="5640575" y="3539365"/>
              <a:ext cx="170188" cy="43363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512" name="Line 9512"/>
            <p:cNvCxnSpPr/>
            <p:nvPr/>
          </p:nvCxnSpPr>
          <p:spPr>
            <a:xfrm flipH="1" flipV="0">
              <a:off x="5389607" y="3539365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513" name="Line 9513"/>
            <p:cNvCxnSpPr/>
            <p:nvPr/>
          </p:nvCxnSpPr>
          <p:spPr>
            <a:xfrm flipH="1" flipV="1">
              <a:off x="5342104" y="3359519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514" name="Line 9514"/>
            <p:cNvCxnSpPr/>
            <p:nvPr/>
          </p:nvCxnSpPr>
          <p:spPr>
            <a:xfrm flipH="0" flipV="1">
              <a:off x="5640575" y="3204516"/>
              <a:ext cx="96468" cy="3348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515" name="Line 9515"/>
            <p:cNvCxnSpPr/>
            <p:nvPr/>
          </p:nvCxnSpPr>
          <p:spPr>
            <a:xfrm flipH="0" flipV="0">
              <a:off x="5640575" y="3539365"/>
              <a:ext cx="348406" cy="651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516" name="Line 9516"/>
            <p:cNvCxnSpPr/>
            <p:nvPr/>
          </p:nvCxnSpPr>
          <p:spPr>
            <a:xfrm flipH="1" flipV="1">
              <a:off x="5731815" y="3272317"/>
              <a:ext cx="496045" cy="298896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9517" name="Line 9517"/>
            <p:cNvCxnSpPr/>
            <p:nvPr/>
          </p:nvCxnSpPr>
          <p:spPr>
            <a:xfrm flipH="1" flipV="0">
              <a:off x="5662387" y="3272317"/>
              <a:ext cx="69429" cy="460630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518" name="Line 9518"/>
            <p:cNvCxnSpPr/>
            <p:nvPr/>
          </p:nvCxnSpPr>
          <p:spPr>
            <a:xfrm flipH="0" flipV="1">
              <a:off x="5662387" y="3649067"/>
              <a:ext cx="338221" cy="8388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519" name="Line 9519"/>
            <p:cNvCxnSpPr/>
            <p:nvPr/>
          </p:nvCxnSpPr>
          <p:spPr>
            <a:xfrm flipH="0" flipV="0">
              <a:off x="5662387" y="3732947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520" name="Line 9520"/>
            <p:cNvCxnSpPr/>
            <p:nvPr/>
          </p:nvCxnSpPr>
          <p:spPr>
            <a:xfrm flipH="1" flipV="0">
              <a:off x="5411419" y="3732947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521" name="Line 9521"/>
            <p:cNvCxnSpPr/>
            <p:nvPr/>
          </p:nvCxnSpPr>
          <p:spPr>
            <a:xfrm flipH="1" flipV="1">
              <a:off x="5363916" y="3553101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522" name="Line 9522"/>
            <p:cNvCxnSpPr/>
            <p:nvPr/>
          </p:nvCxnSpPr>
          <p:spPr>
            <a:xfrm flipH="1" flipV="0">
              <a:off x="5268912" y="3272317"/>
              <a:ext cx="462904" cy="5215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523" name="Line 9523"/>
            <p:cNvCxnSpPr/>
            <p:nvPr/>
          </p:nvCxnSpPr>
          <p:spPr>
            <a:xfrm flipH="0" flipV="0">
              <a:off x="5268912" y="3324474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524" name="Line 9524"/>
            <p:cNvCxnSpPr/>
            <p:nvPr/>
          </p:nvCxnSpPr>
          <p:spPr>
            <a:xfrm flipH="1" flipV="0">
              <a:off x="5017944" y="3324474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525" name="Line 9525"/>
            <p:cNvCxnSpPr/>
            <p:nvPr/>
          </p:nvCxnSpPr>
          <p:spPr>
            <a:xfrm flipH="1" flipV="1">
              <a:off x="4970441" y="3144628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526" name="Line 9526"/>
            <p:cNvCxnSpPr/>
            <p:nvPr/>
          </p:nvCxnSpPr>
          <p:spPr>
            <a:xfrm flipH="0" flipV="1">
              <a:off x="5268912" y="2989626"/>
              <a:ext cx="96468" cy="3348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527" name="Line 9527"/>
            <p:cNvCxnSpPr/>
            <p:nvPr/>
          </p:nvCxnSpPr>
          <p:spPr>
            <a:xfrm flipH="1" flipV="1">
              <a:off x="5561628" y="2838686"/>
              <a:ext cx="170188" cy="43363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528" name="Line 9528"/>
            <p:cNvCxnSpPr/>
            <p:nvPr/>
          </p:nvCxnSpPr>
          <p:spPr>
            <a:xfrm flipH="1" flipV="0">
              <a:off x="5310660" y="2838686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529" name="Line 9529"/>
            <p:cNvCxnSpPr/>
            <p:nvPr/>
          </p:nvCxnSpPr>
          <p:spPr>
            <a:xfrm flipH="1" flipV="1">
              <a:off x="5263157" y="2658840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530" name="Line 9530"/>
            <p:cNvCxnSpPr/>
            <p:nvPr/>
          </p:nvCxnSpPr>
          <p:spPr>
            <a:xfrm flipH="0" flipV="1">
              <a:off x="5561628" y="2503837"/>
              <a:ext cx="96468" cy="3348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531" name="Line 9531"/>
            <p:cNvCxnSpPr/>
            <p:nvPr/>
          </p:nvCxnSpPr>
          <p:spPr>
            <a:xfrm flipH="0" flipV="0">
              <a:off x="5561628" y="2838686"/>
              <a:ext cx="348406" cy="651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532" name="Line 9532"/>
            <p:cNvCxnSpPr/>
            <p:nvPr/>
          </p:nvCxnSpPr>
          <p:spPr>
            <a:xfrm flipH="0" flipV="1">
              <a:off x="5731815" y="2995696"/>
              <a:ext cx="374808" cy="276621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533" name="Line 9533"/>
            <p:cNvCxnSpPr/>
            <p:nvPr/>
          </p:nvCxnSpPr>
          <p:spPr>
            <a:xfrm flipH="1" flipV="1">
              <a:off x="5808153" y="2815850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534" name="Line 9534"/>
            <p:cNvCxnSpPr/>
            <p:nvPr/>
          </p:nvCxnSpPr>
          <p:spPr>
            <a:xfrm flipH="0" flipV="1">
              <a:off x="6106624" y="2660848"/>
              <a:ext cx="96468" cy="3348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535" name="Line 9535"/>
            <p:cNvCxnSpPr/>
            <p:nvPr/>
          </p:nvCxnSpPr>
          <p:spPr>
            <a:xfrm flipH="0" flipV="0">
              <a:off x="6106624" y="2995696"/>
              <a:ext cx="348406" cy="651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536" name="Line 9536"/>
            <p:cNvCxnSpPr/>
            <p:nvPr/>
          </p:nvCxnSpPr>
          <p:spPr>
            <a:xfrm flipH="0" flipV="0">
              <a:off x="6106624" y="2995696"/>
              <a:ext cx="83880" cy="3382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537" name="Line 9537"/>
            <p:cNvCxnSpPr/>
            <p:nvPr/>
          </p:nvCxnSpPr>
          <p:spPr>
            <a:xfrm flipH="0" flipV="1">
              <a:off x="6227861" y="3014711"/>
              <a:ext cx="160326" cy="556503"/>
            </a:xfrm>
            <a:prstGeom prst="line">
              <a:avLst/>
            </a:prstGeom>
            <a:ln w="1270">
              <a:solidFill>
                <a:srgbClr val="ff9900">
                  <a:alpha val="75000"/>
                </a:srgbClr>
              </a:solidFill>
              <a:prstDash val="solid"/>
            </a:ln>
          </p:spPr>
        </p:cxnSp>
        <p:cxnSp>
          <p:nvCxnSpPr>
            <p:cNvPr id="9538" name="Line 9538"/>
            <p:cNvCxnSpPr/>
            <p:nvPr/>
          </p:nvCxnSpPr>
          <p:spPr>
            <a:xfrm flipH="1" flipV="0">
              <a:off x="5925282" y="3014711"/>
              <a:ext cx="462904" cy="52157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539" name="Line 9539"/>
            <p:cNvCxnSpPr/>
            <p:nvPr/>
          </p:nvCxnSpPr>
          <p:spPr>
            <a:xfrm flipH="0" flipV="0">
              <a:off x="5925282" y="3066868"/>
              <a:ext cx="168560" cy="304987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540" name="Line 9540"/>
            <p:cNvCxnSpPr/>
            <p:nvPr/>
          </p:nvCxnSpPr>
          <p:spPr>
            <a:xfrm flipH="1" flipV="0">
              <a:off x="5674314" y="3066868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541" name="Line 9541"/>
            <p:cNvCxnSpPr/>
            <p:nvPr/>
          </p:nvCxnSpPr>
          <p:spPr>
            <a:xfrm flipH="1" flipV="1">
              <a:off x="5626812" y="2887021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542" name="Line 9542"/>
            <p:cNvCxnSpPr/>
            <p:nvPr/>
          </p:nvCxnSpPr>
          <p:spPr>
            <a:xfrm flipH="0" flipV="1">
              <a:off x="5925282" y="2732019"/>
              <a:ext cx="96468" cy="3348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543" name="Line 9543"/>
            <p:cNvCxnSpPr/>
            <p:nvPr/>
          </p:nvCxnSpPr>
          <p:spPr>
            <a:xfrm flipH="1" flipV="1">
              <a:off x="6217998" y="2581079"/>
              <a:ext cx="170188" cy="43363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544" name="Line 9544"/>
            <p:cNvCxnSpPr/>
            <p:nvPr/>
          </p:nvCxnSpPr>
          <p:spPr>
            <a:xfrm flipH="1" flipV="0">
              <a:off x="5967030" y="2581079"/>
              <a:ext cx="250968" cy="241753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545" name="Line 9545"/>
            <p:cNvCxnSpPr/>
            <p:nvPr/>
          </p:nvCxnSpPr>
          <p:spPr>
            <a:xfrm flipH="1" flipV="1">
              <a:off x="5919528" y="2401233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546" name="Line 9546"/>
            <p:cNvCxnSpPr/>
            <p:nvPr/>
          </p:nvCxnSpPr>
          <p:spPr>
            <a:xfrm flipH="0" flipV="1">
              <a:off x="6217998" y="2246231"/>
              <a:ext cx="96468" cy="3348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547" name="Line 9547"/>
            <p:cNvCxnSpPr/>
            <p:nvPr/>
          </p:nvCxnSpPr>
          <p:spPr>
            <a:xfrm flipH="0" flipV="0">
              <a:off x="6217998" y="2581079"/>
              <a:ext cx="348406" cy="651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548" name="Line 9548"/>
            <p:cNvCxnSpPr/>
            <p:nvPr/>
          </p:nvCxnSpPr>
          <p:spPr>
            <a:xfrm flipH="0" flipV="1">
              <a:off x="6388186" y="2738090"/>
              <a:ext cx="374808" cy="276621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549" name="Line 9549"/>
            <p:cNvCxnSpPr/>
            <p:nvPr/>
          </p:nvCxnSpPr>
          <p:spPr>
            <a:xfrm flipH="1" flipV="1">
              <a:off x="6464524" y="2558244"/>
              <a:ext cx="298471" cy="17984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550" name="Line 9550"/>
            <p:cNvCxnSpPr/>
            <p:nvPr/>
          </p:nvCxnSpPr>
          <p:spPr>
            <a:xfrm flipH="0" flipV="1">
              <a:off x="6762994" y="2403242"/>
              <a:ext cx="96468" cy="3348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551" name="Line 9551"/>
            <p:cNvCxnSpPr/>
            <p:nvPr/>
          </p:nvCxnSpPr>
          <p:spPr>
            <a:xfrm flipH="0" flipV="0">
              <a:off x="6762994" y="2738090"/>
              <a:ext cx="348406" cy="651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552" name="Line 9552"/>
            <p:cNvCxnSpPr/>
            <p:nvPr/>
          </p:nvCxnSpPr>
          <p:spPr>
            <a:xfrm flipH="0" flipV="0">
              <a:off x="6762994" y="2738090"/>
              <a:ext cx="83880" cy="3382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553" name="Line 9553"/>
            <p:cNvCxnSpPr/>
            <p:nvPr/>
          </p:nvCxnSpPr>
          <p:spPr>
            <a:xfrm flipH="0" flipV="0">
              <a:off x="6388186" y="3014711"/>
              <a:ext cx="364203" cy="290442"/>
            </a:xfrm>
            <a:prstGeom prst="line">
              <a:avLst/>
            </a:prstGeom>
            <a:ln w="1270">
              <a:solidFill>
                <a:srgbClr val="ffcc00">
                  <a:alpha val="55556"/>
                </a:srgbClr>
              </a:solidFill>
              <a:prstDash val="solid"/>
            </a:ln>
          </p:spPr>
        </p:cxnSp>
        <p:cxnSp>
          <p:nvCxnSpPr>
            <p:cNvPr id="9554" name="Line 9554"/>
            <p:cNvCxnSpPr/>
            <p:nvPr/>
          </p:nvCxnSpPr>
          <p:spPr>
            <a:xfrm flipH="0" flipV="1">
              <a:off x="6752389" y="2970305"/>
              <a:ext cx="96468" cy="334848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555" name="Line 9555"/>
            <p:cNvCxnSpPr/>
            <p:nvPr/>
          </p:nvCxnSpPr>
          <p:spPr>
            <a:xfrm flipH="0" flipV="0">
              <a:off x="6752389" y="3305153"/>
              <a:ext cx="348406" cy="6516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556" name="Line 9556"/>
            <p:cNvCxnSpPr/>
            <p:nvPr/>
          </p:nvCxnSpPr>
          <p:spPr>
            <a:xfrm flipH="0" flipV="0">
              <a:off x="6752389" y="3305153"/>
              <a:ext cx="83880" cy="338221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  <p:cxnSp>
          <p:nvCxnSpPr>
            <p:cNvPr id="9557" name="Line 9557"/>
            <p:cNvCxnSpPr/>
            <p:nvPr/>
          </p:nvCxnSpPr>
          <p:spPr>
            <a:xfrm flipH="1" flipV="0">
              <a:off x="6447402" y="3305153"/>
              <a:ext cx="304987" cy="168560"/>
            </a:xfrm>
            <a:prstGeom prst="line">
              <a:avLst/>
            </a:prstGeom>
            <a:ln w="1270">
              <a:solidFill>
                <a:srgbClr val="ffff00">
                  <a:alpha val="30556"/>
                </a:srgbClr>
              </a:solidFill>
              <a:prstDash val="solid"/>
            </a:ln>
          </p:spPr>
        </p:cxnSp>
      </p:grpSp>
    </p:spTree>
    <p:extLst>
      <p:ext uri="{BB962C8B-B14F-4D97-AF65-F5344CB8AC3E}">
        <p14:creationId xmlns:p14="http://schemas.microsoft.com/office/powerpoint/2010/main" val="27015244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Andrew Perminov</dc:creator>
  <cp:lastModifiedBy>Andrew Perminov</cp:lastModifiedBy>
  <cp:revision>1</cp:revision>
  <dcterms:created xsi:type="dcterms:W3CDTF">2025-05-14T08:27:16Z</dcterms:created>
  <dcterms:modified xsi:type="dcterms:W3CDTF">2025-05-14T08:27:25Z</dcterms:modified>
</cp:coreProperties>
</file>