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32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10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00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07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49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38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02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96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67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30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8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" name="Group 1"/>
          <p:cNvGrpSpPr/>
          <p:nvPr/>
        </p:nvGrpSpPr>
        <p:grpSpPr>
          <a:xfrm>
            <a:off x="324000" y="360000"/>
            <a:ext cx="11520000" cy="6120000"/>
            <a:chOff x="324000" y="360000"/>
            <a:chExt cx="11520000" cy="6120000"/>
          </a:xfrm>
        </p:grpSpPr>
        <p:sp>
          <p:nvSpPr>
            <p:cNvPr id="2" name="Rectangle 2"/>
            <p:cNvSpPr/>
            <p:nvPr/>
          </p:nvSpPr>
          <p:spPr>
            <a:xfrm rot="0">
              <a:off x="324000" y="4797551"/>
              <a:ext cx="720000" cy="1322449"/>
            </a:xfrm>
            <a:prstGeom prst="roundRect">
              <a:avLst>
                <a:gd name="adj" fmla="val 10000"/>
              </a:avLst>
            </a:prstGeom>
            <a:solidFill>
              <a:srgbClr val="ffc154"/>
            </a:solidFill>
            <a:ln w="25400">
              <a:solidFill>
                <a:srgbClr val="ffffff"/>
              </a:solidFill>
              <a:prstDash val="solid"/>
            </a:ln>
          </p:spPr>
        </p:sp>
        <p:sp>
          <p:nvSpPr>
            <p:cNvPr id="3" name="TextBox 3"/>
            <p:cNvSpPr txBox="1"/>
            <p:nvPr/>
          </p:nvSpPr>
          <p:spPr>
            <a:xfrm rot="0">
              <a:off x="324000" y="4437551"/>
              <a:ext cx="720000" cy="360000"/>
            </a:xfrm>
            <a:prstGeom prst="rect">
              <a:avLst/>
            </a:prstGeom>
          </p:spPr>
          <p:txBody>
            <a:bodyPr anchor="b" anchorCtr="0" rtlCol="0" wrap="square" bIns="0" lIns="0" rIns="0" tIns="0">
              <a:spAutoFit/>
            </a:bodyPr>
            <a:lstStyle/>
            <a:p>
              <a:pPr algn="ctr"/>
              <a:r>
                <a:rPr smtClean="0" dirty="0" sz="1400">
                  <a:solidFill>
                    <a:srgbClr val="222222"/>
                  </a:solidFill>
                </a:rPr>
                <a:t>12</a:t>
              </a:r>
              <a:endParaRPr dirty="0" sz="1400"/>
            </a:p>
          </p:txBody>
        </p:sp>
        <p:sp>
          <p:nvSpPr>
            <p:cNvPr id="4" name="TextBox 4"/>
            <p:cNvSpPr txBox="1"/>
            <p:nvPr/>
          </p:nvSpPr>
          <p:spPr>
            <a:xfrm rot="0">
              <a:off x="324000" y="6120000"/>
              <a:ext cx="720000" cy="360000"/>
            </a:xfrm>
            <a:prstGeom prst="rect">
              <a:avLst/>
            </a:prstGeom>
          </p:spPr>
          <p:txBody>
            <a:bodyPr anchor="t" anchorCtr="0" rtlCol="0" wrap="square" bIns="0" lIns="0" rIns="0" tIns="0">
              <a:spAutoFit/>
            </a:bodyPr>
            <a:lstStyle/>
            <a:p>
              <a:pPr algn="ctr"/>
              <a:r>
                <a:rPr smtClean="0" dirty="0" sz="1200">
                  <a:solidFill>
                    <a:srgbClr val="222222"/>
                  </a:solidFill>
                </a:rPr>
                <a:t>январь</a:t>
              </a:r>
              <a:endParaRPr dirty="0" sz="1200"/>
            </a:p>
            <a:p>
              <a:pPr algn="ctr"/>
              <a:r>
                <a:rPr smtClean="0" dirty="0" sz="1200">
                  <a:solidFill>
                    <a:srgbClr val="222222"/>
                  </a:solidFill>
                </a:rPr>
                <a:t>2024</a:t>
              </a:r>
              <a:endParaRPr dirty="0" sz="1200"/>
            </a:p>
          </p:txBody>
        </p:sp>
        <p:sp>
          <p:nvSpPr>
            <p:cNvPr id="5" name="Rectangle 5"/>
            <p:cNvSpPr/>
            <p:nvPr/>
          </p:nvSpPr>
          <p:spPr>
            <a:xfrm rot="0">
              <a:off x="1044000" y="4026122"/>
              <a:ext cx="720000" cy="2093878"/>
            </a:xfrm>
            <a:prstGeom prst="roundRect">
              <a:avLst>
                <a:gd name="adj" fmla="val 10000"/>
              </a:avLst>
            </a:prstGeom>
            <a:solidFill>
              <a:srgbClr val="ffc154"/>
            </a:solidFill>
            <a:ln w="25400">
              <a:solidFill>
                <a:srgbClr val="ffffff"/>
              </a:solidFill>
              <a:prstDash val="solid"/>
            </a:ln>
          </p:spPr>
        </p:sp>
        <p:sp>
          <p:nvSpPr>
            <p:cNvPr id="6" name="TextBox 6"/>
            <p:cNvSpPr txBox="1"/>
            <p:nvPr/>
          </p:nvSpPr>
          <p:spPr>
            <a:xfrm rot="0">
              <a:off x="1044000" y="3666122"/>
              <a:ext cx="720000" cy="360000"/>
            </a:xfrm>
            <a:prstGeom prst="rect">
              <a:avLst/>
            </a:prstGeom>
          </p:spPr>
          <p:txBody>
            <a:bodyPr anchor="b" anchorCtr="0" rtlCol="0" wrap="square" bIns="0" lIns="0" rIns="0" tIns="0">
              <a:spAutoFit/>
            </a:bodyPr>
            <a:lstStyle/>
            <a:p>
              <a:pPr algn="ctr"/>
              <a:r>
                <a:rPr smtClean="0" dirty="0" sz="1400">
                  <a:solidFill>
                    <a:srgbClr val="222222"/>
                  </a:solidFill>
                </a:rPr>
                <a:t>19</a:t>
              </a:r>
              <a:endParaRPr dirty="0" sz="1400"/>
            </a:p>
          </p:txBody>
        </p:sp>
        <p:sp>
          <p:nvSpPr>
            <p:cNvPr id="7" name="TextBox 7"/>
            <p:cNvSpPr txBox="1"/>
            <p:nvPr/>
          </p:nvSpPr>
          <p:spPr>
            <a:xfrm rot="0">
              <a:off x="1044000" y="6120000"/>
              <a:ext cx="720000" cy="360000"/>
            </a:xfrm>
            <a:prstGeom prst="rect">
              <a:avLst/>
            </a:prstGeom>
          </p:spPr>
          <p:txBody>
            <a:bodyPr anchor="t" anchorCtr="0" rtlCol="0" wrap="square" bIns="0" lIns="0" rIns="0" tIns="0">
              <a:spAutoFit/>
            </a:bodyPr>
            <a:lstStyle/>
            <a:p>
              <a:pPr algn="ctr"/>
              <a:r>
                <a:rPr smtClean="0" dirty="0" sz="1200">
                  <a:solidFill>
                    <a:srgbClr val="222222"/>
                  </a:solidFill>
                </a:rPr>
                <a:t>февраль</a:t>
              </a:r>
              <a:endParaRPr dirty="0" sz="1200"/>
            </a:p>
            <a:p>
              <a:pPr algn="ctr"/>
              <a:r>
                <a:rPr smtClean="0" dirty="0" sz="1200">
                  <a:solidFill>
                    <a:srgbClr val="222222"/>
                  </a:solidFill>
                </a:rPr>
                <a:t>2024</a:t>
              </a:r>
              <a:endParaRPr dirty="0" sz="1200"/>
            </a:p>
          </p:txBody>
        </p:sp>
        <p:sp>
          <p:nvSpPr>
            <p:cNvPr id="8" name="Rectangle 8"/>
            <p:cNvSpPr/>
            <p:nvPr/>
          </p:nvSpPr>
          <p:spPr>
            <a:xfrm rot="0">
              <a:off x="1764000" y="3915918"/>
              <a:ext cx="720000" cy="2204082"/>
            </a:xfrm>
            <a:prstGeom prst="roundRect">
              <a:avLst>
                <a:gd name="adj" fmla="val 10000"/>
              </a:avLst>
            </a:prstGeom>
            <a:solidFill>
              <a:srgbClr val="ffc154"/>
            </a:solidFill>
            <a:ln w="25400">
              <a:solidFill>
                <a:srgbClr val="ffffff"/>
              </a:solidFill>
              <a:prstDash val="solid"/>
            </a:ln>
          </p:spPr>
        </p:sp>
        <p:sp>
          <p:nvSpPr>
            <p:cNvPr id="9" name="TextBox 9"/>
            <p:cNvSpPr txBox="1"/>
            <p:nvPr/>
          </p:nvSpPr>
          <p:spPr>
            <a:xfrm rot="0">
              <a:off x="1764000" y="3555918"/>
              <a:ext cx="720000" cy="360000"/>
            </a:xfrm>
            <a:prstGeom prst="rect">
              <a:avLst/>
            </a:prstGeom>
          </p:spPr>
          <p:txBody>
            <a:bodyPr anchor="b" anchorCtr="0" rtlCol="0" wrap="square" bIns="0" lIns="0" rIns="0" tIns="0">
              <a:spAutoFit/>
            </a:bodyPr>
            <a:lstStyle/>
            <a:p>
              <a:pPr algn="ctr"/>
              <a:r>
                <a:rPr smtClean="0" dirty="0" sz="1400">
                  <a:solidFill>
                    <a:srgbClr val="222222"/>
                  </a:solidFill>
                </a:rPr>
                <a:t>20</a:t>
              </a:r>
              <a:endParaRPr dirty="0" sz="1400"/>
            </a:p>
          </p:txBody>
        </p:sp>
        <p:sp>
          <p:nvSpPr>
            <p:cNvPr id="10" name="TextBox 10"/>
            <p:cNvSpPr txBox="1"/>
            <p:nvPr/>
          </p:nvSpPr>
          <p:spPr>
            <a:xfrm rot="0">
              <a:off x="1764000" y="6120000"/>
              <a:ext cx="720000" cy="360000"/>
            </a:xfrm>
            <a:prstGeom prst="rect">
              <a:avLst/>
            </a:prstGeom>
          </p:spPr>
          <p:txBody>
            <a:bodyPr anchor="t" anchorCtr="0" rtlCol="0" wrap="square" bIns="0" lIns="0" rIns="0" tIns="0">
              <a:spAutoFit/>
            </a:bodyPr>
            <a:lstStyle/>
            <a:p>
              <a:pPr algn="ctr"/>
              <a:r>
                <a:rPr smtClean="0" dirty="0" sz="1200">
                  <a:solidFill>
                    <a:srgbClr val="222222"/>
                  </a:solidFill>
                </a:rPr>
                <a:t>март</a:t>
              </a:r>
              <a:endParaRPr dirty="0" sz="1200"/>
            </a:p>
            <a:p>
              <a:pPr algn="ctr"/>
              <a:r>
                <a:rPr smtClean="0" dirty="0" sz="1200">
                  <a:solidFill>
                    <a:srgbClr val="222222"/>
                  </a:solidFill>
                </a:rPr>
                <a:t>2024</a:t>
              </a:r>
              <a:endParaRPr dirty="0" sz="1200"/>
            </a:p>
          </p:txBody>
        </p:sp>
        <p:sp>
          <p:nvSpPr>
            <p:cNvPr id="11" name="Rectangle 11"/>
            <p:cNvSpPr/>
            <p:nvPr/>
          </p:nvSpPr>
          <p:spPr>
            <a:xfrm rot="0">
              <a:off x="2484000" y="3475102"/>
              <a:ext cx="720000" cy="2644898"/>
            </a:xfrm>
            <a:prstGeom prst="roundRect">
              <a:avLst>
                <a:gd name="adj" fmla="val 10000"/>
              </a:avLst>
            </a:prstGeom>
            <a:solidFill>
              <a:srgbClr val="ffc154"/>
            </a:solidFill>
            <a:ln w="25400">
              <a:solidFill>
                <a:srgbClr val="ffffff"/>
              </a:solidFill>
              <a:prstDash val="solid"/>
            </a:ln>
          </p:spPr>
        </p:sp>
        <p:sp>
          <p:nvSpPr>
            <p:cNvPr id="12" name="TextBox 12"/>
            <p:cNvSpPr txBox="1"/>
            <p:nvPr/>
          </p:nvSpPr>
          <p:spPr>
            <a:xfrm rot="0">
              <a:off x="2484000" y="3115102"/>
              <a:ext cx="720000" cy="360000"/>
            </a:xfrm>
            <a:prstGeom prst="rect">
              <a:avLst/>
            </a:prstGeom>
          </p:spPr>
          <p:txBody>
            <a:bodyPr anchor="b" anchorCtr="0" rtlCol="0" wrap="square" bIns="0" lIns="0" rIns="0" tIns="0">
              <a:spAutoFit/>
            </a:bodyPr>
            <a:lstStyle/>
            <a:p>
              <a:pPr algn="ctr"/>
              <a:r>
                <a:rPr smtClean="0" dirty="0" sz="1400">
                  <a:solidFill>
                    <a:srgbClr val="222222"/>
                  </a:solidFill>
                </a:rPr>
                <a:t>24</a:t>
              </a:r>
              <a:endParaRPr dirty="0" sz="1400"/>
            </a:p>
          </p:txBody>
        </p:sp>
        <p:sp>
          <p:nvSpPr>
            <p:cNvPr id="13" name="TextBox 13"/>
            <p:cNvSpPr txBox="1"/>
            <p:nvPr/>
          </p:nvSpPr>
          <p:spPr>
            <a:xfrm rot="0">
              <a:off x="2484000" y="6120000"/>
              <a:ext cx="720000" cy="360000"/>
            </a:xfrm>
            <a:prstGeom prst="rect">
              <a:avLst/>
            </a:prstGeom>
          </p:spPr>
          <p:txBody>
            <a:bodyPr anchor="t" anchorCtr="0" rtlCol="0" wrap="square" bIns="0" lIns="0" rIns="0" tIns="0">
              <a:spAutoFit/>
            </a:bodyPr>
            <a:lstStyle/>
            <a:p>
              <a:pPr algn="ctr"/>
              <a:r>
                <a:rPr smtClean="0" dirty="0" sz="1200">
                  <a:solidFill>
                    <a:srgbClr val="222222"/>
                  </a:solidFill>
                </a:rPr>
                <a:t>апрель</a:t>
              </a:r>
              <a:endParaRPr dirty="0" sz="1200"/>
            </a:p>
            <a:p>
              <a:pPr algn="ctr"/>
              <a:r>
                <a:rPr smtClean="0" dirty="0" sz="1200">
                  <a:solidFill>
                    <a:srgbClr val="222222"/>
                  </a:solidFill>
                </a:rPr>
                <a:t>2024</a:t>
              </a:r>
              <a:endParaRPr dirty="0" sz="1200"/>
            </a:p>
          </p:txBody>
        </p:sp>
        <p:sp>
          <p:nvSpPr>
            <p:cNvPr id="14" name="Rectangle 14"/>
            <p:cNvSpPr/>
            <p:nvPr/>
          </p:nvSpPr>
          <p:spPr>
            <a:xfrm rot="0">
              <a:off x="3204000" y="3144490"/>
              <a:ext cx="720000" cy="2975510"/>
            </a:xfrm>
            <a:prstGeom prst="roundRect">
              <a:avLst>
                <a:gd name="adj" fmla="val 10000"/>
              </a:avLst>
            </a:prstGeom>
            <a:solidFill>
              <a:srgbClr val="ffc154"/>
            </a:solidFill>
            <a:ln w="25400">
              <a:solidFill>
                <a:srgbClr val="ffffff"/>
              </a:solidFill>
              <a:prstDash val="solid"/>
            </a:ln>
          </p:spPr>
        </p:sp>
        <p:sp>
          <p:nvSpPr>
            <p:cNvPr id="15" name="TextBox 15"/>
            <p:cNvSpPr txBox="1"/>
            <p:nvPr/>
          </p:nvSpPr>
          <p:spPr>
            <a:xfrm rot="0">
              <a:off x="3204000" y="2784490"/>
              <a:ext cx="720000" cy="360000"/>
            </a:xfrm>
            <a:prstGeom prst="rect">
              <a:avLst/>
            </a:prstGeom>
          </p:spPr>
          <p:txBody>
            <a:bodyPr anchor="b" anchorCtr="0" rtlCol="0" wrap="square" bIns="0" lIns="0" rIns="0" tIns="0">
              <a:spAutoFit/>
            </a:bodyPr>
            <a:lstStyle/>
            <a:p>
              <a:pPr algn="ctr"/>
              <a:r>
                <a:rPr smtClean="0" dirty="0" sz="1400">
                  <a:solidFill>
                    <a:srgbClr val="222222"/>
                  </a:solidFill>
                </a:rPr>
                <a:t>27</a:t>
              </a:r>
              <a:endParaRPr dirty="0" sz="1400"/>
            </a:p>
          </p:txBody>
        </p:sp>
        <p:sp>
          <p:nvSpPr>
            <p:cNvPr id="16" name="TextBox 16"/>
            <p:cNvSpPr txBox="1"/>
            <p:nvPr/>
          </p:nvSpPr>
          <p:spPr>
            <a:xfrm rot="0">
              <a:off x="3204000" y="6120000"/>
              <a:ext cx="720000" cy="360000"/>
            </a:xfrm>
            <a:prstGeom prst="rect">
              <a:avLst/>
            </a:prstGeom>
          </p:spPr>
          <p:txBody>
            <a:bodyPr anchor="t" anchorCtr="0" rtlCol="0" wrap="square" bIns="0" lIns="0" rIns="0" tIns="0">
              <a:spAutoFit/>
            </a:bodyPr>
            <a:lstStyle/>
            <a:p>
              <a:pPr algn="ctr"/>
              <a:r>
                <a:rPr smtClean="0" dirty="0" sz="1200">
                  <a:solidFill>
                    <a:srgbClr val="222222"/>
                  </a:solidFill>
                </a:rPr>
                <a:t>май</a:t>
              </a:r>
              <a:endParaRPr dirty="0" sz="1200"/>
            </a:p>
            <a:p>
              <a:pPr algn="ctr"/>
              <a:r>
                <a:rPr smtClean="0" dirty="0" sz="1200">
                  <a:solidFill>
                    <a:srgbClr val="222222"/>
                  </a:solidFill>
                </a:rPr>
                <a:t>2024</a:t>
              </a:r>
              <a:endParaRPr dirty="0" sz="1200"/>
            </a:p>
          </p:txBody>
        </p:sp>
        <p:sp>
          <p:nvSpPr>
            <p:cNvPr id="17" name="Rectangle 17"/>
            <p:cNvSpPr/>
            <p:nvPr/>
          </p:nvSpPr>
          <p:spPr>
            <a:xfrm rot="0">
              <a:off x="3924000" y="3144490"/>
              <a:ext cx="720000" cy="2975510"/>
            </a:xfrm>
            <a:prstGeom prst="roundRect">
              <a:avLst>
                <a:gd name="adj" fmla="val 10000"/>
              </a:avLst>
            </a:prstGeom>
            <a:solidFill>
              <a:srgbClr val="ffc154"/>
            </a:solidFill>
            <a:ln w="25400">
              <a:solidFill>
                <a:srgbClr val="ffffff"/>
              </a:solidFill>
              <a:prstDash val="solid"/>
            </a:ln>
          </p:spPr>
        </p:sp>
        <p:sp>
          <p:nvSpPr>
            <p:cNvPr id="18" name="TextBox 18"/>
            <p:cNvSpPr txBox="1"/>
            <p:nvPr/>
          </p:nvSpPr>
          <p:spPr>
            <a:xfrm rot="0">
              <a:off x="3924000" y="2784490"/>
              <a:ext cx="720000" cy="360000"/>
            </a:xfrm>
            <a:prstGeom prst="rect">
              <a:avLst/>
            </a:prstGeom>
          </p:spPr>
          <p:txBody>
            <a:bodyPr anchor="b" anchorCtr="0" rtlCol="0" wrap="square" bIns="0" lIns="0" rIns="0" tIns="0">
              <a:spAutoFit/>
            </a:bodyPr>
            <a:lstStyle/>
            <a:p>
              <a:pPr algn="ctr"/>
              <a:r>
                <a:rPr smtClean="0" dirty="0" sz="1400">
                  <a:solidFill>
                    <a:srgbClr val="222222"/>
                  </a:solidFill>
                </a:rPr>
                <a:t>27</a:t>
              </a:r>
              <a:endParaRPr dirty="0" sz="1400"/>
            </a:p>
          </p:txBody>
        </p:sp>
        <p:sp>
          <p:nvSpPr>
            <p:cNvPr id="19" name="TextBox 19"/>
            <p:cNvSpPr txBox="1"/>
            <p:nvPr/>
          </p:nvSpPr>
          <p:spPr>
            <a:xfrm rot="0">
              <a:off x="3924000" y="6120000"/>
              <a:ext cx="720000" cy="360000"/>
            </a:xfrm>
            <a:prstGeom prst="rect">
              <a:avLst/>
            </a:prstGeom>
          </p:spPr>
          <p:txBody>
            <a:bodyPr anchor="t" anchorCtr="0" rtlCol="0" wrap="square" bIns="0" lIns="0" rIns="0" tIns="0">
              <a:spAutoFit/>
            </a:bodyPr>
            <a:lstStyle/>
            <a:p>
              <a:pPr algn="ctr"/>
              <a:r>
                <a:rPr smtClean="0" dirty="0" sz="1200">
                  <a:solidFill>
                    <a:srgbClr val="222222"/>
                  </a:solidFill>
                </a:rPr>
                <a:t>июнь</a:t>
              </a:r>
              <a:endParaRPr dirty="0" sz="1200"/>
            </a:p>
            <a:p>
              <a:pPr algn="ctr"/>
              <a:r>
                <a:rPr smtClean="0" dirty="0" sz="1200">
                  <a:solidFill>
                    <a:srgbClr val="222222"/>
                  </a:solidFill>
                </a:rPr>
                <a:t>2024</a:t>
              </a:r>
              <a:endParaRPr dirty="0" sz="1200"/>
            </a:p>
          </p:txBody>
        </p:sp>
        <p:sp>
          <p:nvSpPr>
            <p:cNvPr id="20" name="Rectangle 20"/>
            <p:cNvSpPr/>
            <p:nvPr/>
          </p:nvSpPr>
          <p:spPr>
            <a:xfrm rot="0">
              <a:off x="4644000" y="2373061"/>
              <a:ext cx="720000" cy="3746939"/>
            </a:xfrm>
            <a:prstGeom prst="roundRect">
              <a:avLst>
                <a:gd name="adj" fmla="val 10000"/>
              </a:avLst>
            </a:prstGeom>
            <a:solidFill>
              <a:srgbClr val="ffc154"/>
            </a:solidFill>
            <a:ln w="25400">
              <a:solidFill>
                <a:srgbClr val="ffffff"/>
              </a:solidFill>
              <a:prstDash val="solid"/>
            </a:ln>
          </p:spPr>
        </p:sp>
        <p:sp>
          <p:nvSpPr>
            <p:cNvPr id="21" name="TextBox 21"/>
            <p:cNvSpPr txBox="1"/>
            <p:nvPr/>
          </p:nvSpPr>
          <p:spPr>
            <a:xfrm rot="0">
              <a:off x="4644000" y="2013061"/>
              <a:ext cx="720000" cy="360000"/>
            </a:xfrm>
            <a:prstGeom prst="rect">
              <a:avLst/>
            </a:prstGeom>
          </p:spPr>
          <p:txBody>
            <a:bodyPr anchor="b" anchorCtr="0" rtlCol="0" wrap="square" bIns="0" lIns="0" rIns="0" tIns="0">
              <a:spAutoFit/>
            </a:bodyPr>
            <a:lstStyle/>
            <a:p>
              <a:pPr algn="ctr"/>
              <a:r>
                <a:rPr smtClean="0" dirty="0" sz="1400">
                  <a:solidFill>
                    <a:srgbClr val="222222"/>
                  </a:solidFill>
                </a:rPr>
                <a:t>34</a:t>
              </a:r>
              <a:endParaRPr dirty="0" sz="1400"/>
            </a:p>
          </p:txBody>
        </p:sp>
        <p:sp>
          <p:nvSpPr>
            <p:cNvPr id="22" name="TextBox 22"/>
            <p:cNvSpPr txBox="1"/>
            <p:nvPr/>
          </p:nvSpPr>
          <p:spPr>
            <a:xfrm rot="0">
              <a:off x="4644000" y="6120000"/>
              <a:ext cx="720000" cy="360000"/>
            </a:xfrm>
            <a:prstGeom prst="rect">
              <a:avLst/>
            </a:prstGeom>
          </p:spPr>
          <p:txBody>
            <a:bodyPr anchor="t" anchorCtr="0" rtlCol="0" wrap="square" bIns="0" lIns="0" rIns="0" tIns="0">
              <a:spAutoFit/>
            </a:bodyPr>
            <a:lstStyle/>
            <a:p>
              <a:pPr algn="ctr"/>
              <a:r>
                <a:rPr smtClean="0" dirty="0" sz="1200">
                  <a:solidFill>
                    <a:srgbClr val="222222"/>
                  </a:solidFill>
                </a:rPr>
                <a:t>июль</a:t>
              </a:r>
              <a:endParaRPr dirty="0" sz="1200"/>
            </a:p>
            <a:p>
              <a:pPr algn="ctr"/>
              <a:r>
                <a:rPr smtClean="0" dirty="0" sz="1200">
                  <a:solidFill>
                    <a:srgbClr val="222222"/>
                  </a:solidFill>
                </a:rPr>
                <a:t>2024</a:t>
              </a:r>
              <a:endParaRPr dirty="0" sz="1200"/>
            </a:p>
          </p:txBody>
        </p:sp>
        <p:sp>
          <p:nvSpPr>
            <p:cNvPr id="23" name="Rectangle 23"/>
            <p:cNvSpPr/>
            <p:nvPr/>
          </p:nvSpPr>
          <p:spPr>
            <a:xfrm rot="0">
              <a:off x="5364000" y="1932245"/>
              <a:ext cx="720000" cy="4187755"/>
            </a:xfrm>
            <a:prstGeom prst="roundRect">
              <a:avLst>
                <a:gd name="adj" fmla="val 10000"/>
              </a:avLst>
            </a:prstGeom>
            <a:solidFill>
              <a:srgbClr val="ffc154"/>
            </a:solidFill>
            <a:ln w="25400">
              <a:solidFill>
                <a:srgbClr val="ffffff"/>
              </a:solidFill>
              <a:prstDash val="solid"/>
            </a:ln>
          </p:spPr>
        </p:sp>
        <p:sp>
          <p:nvSpPr>
            <p:cNvPr id="24" name="TextBox 24"/>
            <p:cNvSpPr txBox="1"/>
            <p:nvPr/>
          </p:nvSpPr>
          <p:spPr>
            <a:xfrm rot="0">
              <a:off x="5364000" y="1572245"/>
              <a:ext cx="720000" cy="360000"/>
            </a:xfrm>
            <a:prstGeom prst="rect">
              <a:avLst/>
            </a:prstGeom>
          </p:spPr>
          <p:txBody>
            <a:bodyPr anchor="b" anchorCtr="0" rtlCol="0" wrap="square" bIns="0" lIns="0" rIns="0" tIns="0">
              <a:spAutoFit/>
            </a:bodyPr>
            <a:lstStyle/>
            <a:p>
              <a:pPr algn="ctr"/>
              <a:r>
                <a:rPr smtClean="0" dirty="0" sz="1400">
                  <a:solidFill>
                    <a:srgbClr val="222222"/>
                  </a:solidFill>
                </a:rPr>
                <a:t>38</a:t>
              </a:r>
              <a:endParaRPr dirty="0" sz="1400"/>
            </a:p>
          </p:txBody>
        </p:sp>
        <p:sp>
          <p:nvSpPr>
            <p:cNvPr id="25" name="TextBox 25"/>
            <p:cNvSpPr txBox="1"/>
            <p:nvPr/>
          </p:nvSpPr>
          <p:spPr>
            <a:xfrm rot="0">
              <a:off x="5364000" y="6120000"/>
              <a:ext cx="720000" cy="360000"/>
            </a:xfrm>
            <a:prstGeom prst="rect">
              <a:avLst/>
            </a:prstGeom>
          </p:spPr>
          <p:txBody>
            <a:bodyPr anchor="t" anchorCtr="0" rtlCol="0" wrap="square" bIns="0" lIns="0" rIns="0" tIns="0">
              <a:spAutoFit/>
            </a:bodyPr>
            <a:lstStyle/>
            <a:p>
              <a:pPr algn="ctr"/>
              <a:r>
                <a:rPr smtClean="0" dirty="0" sz="1200">
                  <a:solidFill>
                    <a:srgbClr val="222222"/>
                  </a:solidFill>
                </a:rPr>
                <a:t>август</a:t>
              </a:r>
              <a:endParaRPr dirty="0" sz="1200"/>
            </a:p>
            <a:p>
              <a:pPr algn="ctr"/>
              <a:r>
                <a:rPr smtClean="0" dirty="0" sz="1200">
                  <a:solidFill>
                    <a:srgbClr val="222222"/>
                  </a:solidFill>
                </a:rPr>
                <a:t>2024</a:t>
              </a:r>
              <a:endParaRPr dirty="0" sz="1200"/>
            </a:p>
          </p:txBody>
        </p:sp>
        <p:sp>
          <p:nvSpPr>
            <p:cNvPr id="26" name="Rectangle 26"/>
            <p:cNvSpPr/>
            <p:nvPr/>
          </p:nvSpPr>
          <p:spPr>
            <a:xfrm rot="0">
              <a:off x="6084000" y="720000"/>
              <a:ext cx="720000" cy="5400000"/>
            </a:xfrm>
            <a:prstGeom prst="roundRect">
              <a:avLst>
                <a:gd name="adj" fmla="val 10000"/>
              </a:avLst>
            </a:prstGeom>
            <a:solidFill>
              <a:srgbClr val="ffc154"/>
            </a:solidFill>
            <a:ln w="25400">
              <a:solidFill>
                <a:srgbClr val="ffffff"/>
              </a:solidFill>
              <a:prstDash val="solid"/>
            </a:ln>
          </p:spPr>
        </p:sp>
        <p:sp>
          <p:nvSpPr>
            <p:cNvPr id="27" name="TextBox 27"/>
            <p:cNvSpPr txBox="1"/>
            <p:nvPr/>
          </p:nvSpPr>
          <p:spPr>
            <a:xfrm rot="0">
              <a:off x="6084000" y="360000"/>
              <a:ext cx="720000" cy="360000"/>
            </a:xfrm>
            <a:prstGeom prst="rect">
              <a:avLst/>
            </a:prstGeom>
          </p:spPr>
          <p:txBody>
            <a:bodyPr anchor="b" anchorCtr="0" rtlCol="0" wrap="square" bIns="0" lIns="0" rIns="0" tIns="0">
              <a:spAutoFit/>
            </a:bodyPr>
            <a:lstStyle/>
            <a:p>
              <a:pPr algn="ctr"/>
              <a:r>
                <a:rPr smtClean="0" dirty="0" sz="1400">
                  <a:solidFill>
                    <a:srgbClr val="222222"/>
                  </a:solidFill>
                </a:rPr>
                <a:t>49</a:t>
              </a:r>
              <a:endParaRPr dirty="0" sz="1400"/>
            </a:p>
          </p:txBody>
        </p:sp>
        <p:sp>
          <p:nvSpPr>
            <p:cNvPr id="28" name="TextBox 28"/>
            <p:cNvSpPr txBox="1"/>
            <p:nvPr/>
          </p:nvSpPr>
          <p:spPr>
            <a:xfrm rot="0">
              <a:off x="6084000" y="6120000"/>
              <a:ext cx="720000" cy="360000"/>
            </a:xfrm>
            <a:prstGeom prst="rect">
              <a:avLst/>
            </a:prstGeom>
          </p:spPr>
          <p:txBody>
            <a:bodyPr anchor="t" anchorCtr="0" rtlCol="0" wrap="square" bIns="0" lIns="0" rIns="0" tIns="0">
              <a:spAutoFit/>
            </a:bodyPr>
            <a:lstStyle/>
            <a:p>
              <a:pPr algn="ctr"/>
              <a:r>
                <a:rPr smtClean="0" dirty="0" sz="1200">
                  <a:solidFill>
                    <a:srgbClr val="222222"/>
                  </a:solidFill>
                </a:rPr>
                <a:t>сентябрь</a:t>
              </a:r>
              <a:endParaRPr dirty="0" sz="1200"/>
            </a:p>
            <a:p>
              <a:pPr algn="ctr"/>
              <a:r>
                <a:rPr smtClean="0" dirty="0" sz="1200">
                  <a:solidFill>
                    <a:srgbClr val="222222"/>
                  </a:solidFill>
                </a:rPr>
                <a:t>2024</a:t>
              </a:r>
              <a:endParaRPr dirty="0" sz="1200"/>
            </a:p>
          </p:txBody>
        </p:sp>
        <p:sp>
          <p:nvSpPr>
            <p:cNvPr id="29" name="Rectangle 29"/>
            <p:cNvSpPr/>
            <p:nvPr/>
          </p:nvSpPr>
          <p:spPr>
            <a:xfrm rot="0">
              <a:off x="6804000" y="2373061"/>
              <a:ext cx="720000" cy="3746939"/>
            </a:xfrm>
            <a:prstGeom prst="roundRect">
              <a:avLst>
                <a:gd name="adj" fmla="val 10000"/>
              </a:avLst>
            </a:prstGeom>
            <a:solidFill>
              <a:srgbClr val="ffc154"/>
            </a:solidFill>
            <a:ln w="25400">
              <a:solidFill>
                <a:srgbClr val="ffffff"/>
              </a:solidFill>
              <a:prstDash val="solid"/>
            </a:ln>
          </p:spPr>
        </p:sp>
        <p:sp>
          <p:nvSpPr>
            <p:cNvPr id="30" name="TextBox 30"/>
            <p:cNvSpPr txBox="1"/>
            <p:nvPr/>
          </p:nvSpPr>
          <p:spPr>
            <a:xfrm rot="0">
              <a:off x="6804000" y="2013061"/>
              <a:ext cx="720000" cy="360000"/>
            </a:xfrm>
            <a:prstGeom prst="rect">
              <a:avLst/>
            </a:prstGeom>
          </p:spPr>
          <p:txBody>
            <a:bodyPr anchor="b" anchorCtr="0" rtlCol="0" wrap="square" bIns="0" lIns="0" rIns="0" tIns="0">
              <a:spAutoFit/>
            </a:bodyPr>
            <a:lstStyle/>
            <a:p>
              <a:pPr algn="ctr"/>
              <a:r>
                <a:rPr smtClean="0" dirty="0" sz="1400">
                  <a:solidFill>
                    <a:srgbClr val="222222"/>
                  </a:solidFill>
                </a:rPr>
                <a:t>34</a:t>
              </a:r>
              <a:endParaRPr dirty="0" sz="1400"/>
            </a:p>
          </p:txBody>
        </p:sp>
        <p:sp>
          <p:nvSpPr>
            <p:cNvPr id="31" name="TextBox 31"/>
            <p:cNvSpPr txBox="1"/>
            <p:nvPr/>
          </p:nvSpPr>
          <p:spPr>
            <a:xfrm rot="0">
              <a:off x="6804000" y="6120000"/>
              <a:ext cx="720000" cy="360000"/>
            </a:xfrm>
            <a:prstGeom prst="rect">
              <a:avLst/>
            </a:prstGeom>
          </p:spPr>
          <p:txBody>
            <a:bodyPr anchor="t" anchorCtr="0" rtlCol="0" wrap="square" bIns="0" lIns="0" rIns="0" tIns="0">
              <a:spAutoFit/>
            </a:bodyPr>
            <a:lstStyle/>
            <a:p>
              <a:pPr algn="ctr"/>
              <a:r>
                <a:rPr smtClean="0" dirty="0" sz="1200">
                  <a:solidFill>
                    <a:srgbClr val="222222"/>
                  </a:solidFill>
                </a:rPr>
                <a:t>октябрь</a:t>
              </a:r>
              <a:endParaRPr dirty="0" sz="1200"/>
            </a:p>
            <a:p>
              <a:pPr algn="ctr"/>
              <a:r>
                <a:rPr smtClean="0" dirty="0" sz="1200">
                  <a:solidFill>
                    <a:srgbClr val="222222"/>
                  </a:solidFill>
                </a:rPr>
                <a:t>2024</a:t>
              </a:r>
              <a:endParaRPr dirty="0" sz="1200"/>
            </a:p>
          </p:txBody>
        </p:sp>
        <p:sp>
          <p:nvSpPr>
            <p:cNvPr id="32" name="Rectangle 32"/>
            <p:cNvSpPr/>
            <p:nvPr/>
          </p:nvSpPr>
          <p:spPr>
            <a:xfrm rot="0">
              <a:off x="7524000" y="1491429"/>
              <a:ext cx="720000" cy="4628571"/>
            </a:xfrm>
            <a:prstGeom prst="roundRect">
              <a:avLst>
                <a:gd name="adj" fmla="val 10000"/>
              </a:avLst>
            </a:prstGeom>
            <a:solidFill>
              <a:srgbClr val="ffc154"/>
            </a:solidFill>
            <a:ln w="25400">
              <a:solidFill>
                <a:srgbClr val="ffffff"/>
              </a:solidFill>
              <a:prstDash val="solid"/>
            </a:ln>
          </p:spPr>
        </p:sp>
        <p:sp>
          <p:nvSpPr>
            <p:cNvPr id="33" name="TextBox 33"/>
            <p:cNvSpPr txBox="1"/>
            <p:nvPr/>
          </p:nvSpPr>
          <p:spPr>
            <a:xfrm rot="0">
              <a:off x="7524000" y="1131429"/>
              <a:ext cx="720000" cy="360000"/>
            </a:xfrm>
            <a:prstGeom prst="rect">
              <a:avLst/>
            </a:prstGeom>
          </p:spPr>
          <p:txBody>
            <a:bodyPr anchor="b" anchorCtr="0" rtlCol="0" wrap="square" bIns="0" lIns="0" rIns="0" tIns="0">
              <a:spAutoFit/>
            </a:bodyPr>
            <a:lstStyle/>
            <a:p>
              <a:pPr algn="ctr"/>
              <a:r>
                <a:rPr smtClean="0" dirty="0" sz="1400">
                  <a:solidFill>
                    <a:srgbClr val="222222"/>
                  </a:solidFill>
                </a:rPr>
                <a:t>42</a:t>
              </a:r>
              <a:endParaRPr dirty="0" sz="1400"/>
            </a:p>
          </p:txBody>
        </p:sp>
        <p:sp>
          <p:nvSpPr>
            <p:cNvPr id="34" name="TextBox 34"/>
            <p:cNvSpPr txBox="1"/>
            <p:nvPr/>
          </p:nvSpPr>
          <p:spPr>
            <a:xfrm rot="0">
              <a:off x="7524000" y="6120000"/>
              <a:ext cx="720000" cy="360000"/>
            </a:xfrm>
            <a:prstGeom prst="rect">
              <a:avLst/>
            </a:prstGeom>
          </p:spPr>
          <p:txBody>
            <a:bodyPr anchor="t" anchorCtr="0" rtlCol="0" wrap="square" bIns="0" lIns="0" rIns="0" tIns="0">
              <a:spAutoFit/>
            </a:bodyPr>
            <a:lstStyle/>
            <a:p>
              <a:pPr algn="ctr"/>
              <a:r>
                <a:rPr smtClean="0" dirty="0" sz="1200">
                  <a:solidFill>
                    <a:srgbClr val="222222"/>
                  </a:solidFill>
                </a:rPr>
                <a:t>ноябрь</a:t>
              </a:r>
              <a:endParaRPr dirty="0" sz="1200"/>
            </a:p>
            <a:p>
              <a:pPr algn="ctr"/>
              <a:r>
                <a:rPr smtClean="0" dirty="0" sz="1200">
                  <a:solidFill>
                    <a:srgbClr val="222222"/>
                  </a:solidFill>
                </a:rPr>
                <a:t>2024</a:t>
              </a:r>
              <a:endParaRPr dirty="0" sz="1200"/>
            </a:p>
          </p:txBody>
        </p:sp>
        <p:sp>
          <p:nvSpPr>
            <p:cNvPr id="35" name="Rectangle 35"/>
            <p:cNvSpPr/>
            <p:nvPr/>
          </p:nvSpPr>
          <p:spPr>
            <a:xfrm rot="0">
              <a:off x="8244000" y="2262857"/>
              <a:ext cx="720000" cy="3857143"/>
            </a:xfrm>
            <a:prstGeom prst="roundRect">
              <a:avLst>
                <a:gd name="adj" fmla="val 10000"/>
              </a:avLst>
            </a:prstGeom>
            <a:solidFill>
              <a:srgbClr val="ffc154"/>
            </a:solidFill>
            <a:ln w="25400">
              <a:solidFill>
                <a:srgbClr val="ffffff"/>
              </a:solidFill>
              <a:prstDash val="solid"/>
            </a:ln>
          </p:spPr>
        </p:sp>
        <p:sp>
          <p:nvSpPr>
            <p:cNvPr id="36" name="TextBox 36"/>
            <p:cNvSpPr txBox="1"/>
            <p:nvPr/>
          </p:nvSpPr>
          <p:spPr>
            <a:xfrm rot="0">
              <a:off x="8244000" y="1902857"/>
              <a:ext cx="720000" cy="360000"/>
            </a:xfrm>
            <a:prstGeom prst="rect">
              <a:avLst/>
            </a:prstGeom>
          </p:spPr>
          <p:txBody>
            <a:bodyPr anchor="b" anchorCtr="0" rtlCol="0" wrap="square" bIns="0" lIns="0" rIns="0" tIns="0">
              <a:spAutoFit/>
            </a:bodyPr>
            <a:lstStyle/>
            <a:p>
              <a:pPr algn="ctr"/>
              <a:r>
                <a:rPr smtClean="0" dirty="0" sz="1400">
                  <a:solidFill>
                    <a:srgbClr val="222222"/>
                  </a:solidFill>
                </a:rPr>
                <a:t>35</a:t>
              </a:r>
              <a:endParaRPr dirty="0" sz="1400"/>
            </a:p>
          </p:txBody>
        </p:sp>
        <p:sp>
          <p:nvSpPr>
            <p:cNvPr id="37" name="TextBox 37"/>
            <p:cNvSpPr txBox="1"/>
            <p:nvPr/>
          </p:nvSpPr>
          <p:spPr>
            <a:xfrm rot="0">
              <a:off x="8244000" y="6120000"/>
              <a:ext cx="720000" cy="360000"/>
            </a:xfrm>
            <a:prstGeom prst="rect">
              <a:avLst/>
            </a:prstGeom>
          </p:spPr>
          <p:txBody>
            <a:bodyPr anchor="t" anchorCtr="0" rtlCol="0" wrap="square" bIns="0" lIns="0" rIns="0" tIns="0">
              <a:spAutoFit/>
            </a:bodyPr>
            <a:lstStyle/>
            <a:p>
              <a:pPr algn="ctr"/>
              <a:r>
                <a:rPr smtClean="0" dirty="0" sz="1200">
                  <a:solidFill>
                    <a:srgbClr val="222222"/>
                  </a:solidFill>
                </a:rPr>
                <a:t>декабрь</a:t>
              </a:r>
              <a:endParaRPr dirty="0" sz="1200"/>
            </a:p>
            <a:p>
              <a:pPr algn="ctr"/>
              <a:r>
                <a:rPr smtClean="0" dirty="0" sz="1200">
                  <a:solidFill>
                    <a:srgbClr val="222222"/>
                  </a:solidFill>
                </a:rPr>
                <a:t>2024</a:t>
              </a:r>
              <a:endParaRPr dirty="0" sz="1200"/>
            </a:p>
          </p:txBody>
        </p:sp>
        <p:sp>
          <p:nvSpPr>
            <p:cNvPr id="38" name="Rectangle 38"/>
            <p:cNvSpPr/>
            <p:nvPr/>
          </p:nvSpPr>
          <p:spPr>
            <a:xfrm rot="0">
              <a:off x="8964000" y="5017959"/>
              <a:ext cx="720000" cy="1102041"/>
            </a:xfrm>
            <a:prstGeom prst="roundRect">
              <a:avLst>
                <a:gd name="adj" fmla="val 10000"/>
              </a:avLst>
            </a:prstGeom>
            <a:solidFill>
              <a:srgbClr val="ffc154"/>
            </a:solidFill>
            <a:ln w="25400">
              <a:solidFill>
                <a:srgbClr val="ffffff"/>
              </a:solidFill>
              <a:prstDash val="solid"/>
            </a:ln>
          </p:spPr>
        </p:sp>
        <p:sp>
          <p:nvSpPr>
            <p:cNvPr id="39" name="TextBox 39"/>
            <p:cNvSpPr txBox="1"/>
            <p:nvPr/>
          </p:nvSpPr>
          <p:spPr>
            <a:xfrm rot="0">
              <a:off x="8964000" y="4657959"/>
              <a:ext cx="720000" cy="360000"/>
            </a:xfrm>
            <a:prstGeom prst="rect">
              <a:avLst/>
            </a:prstGeom>
          </p:spPr>
          <p:txBody>
            <a:bodyPr anchor="b" anchorCtr="0" rtlCol="0" wrap="square" bIns="0" lIns="0" rIns="0" tIns="0">
              <a:spAutoFit/>
            </a:bodyPr>
            <a:lstStyle/>
            <a:p>
              <a:pPr algn="ctr"/>
              <a:r>
                <a:rPr smtClean="0" dirty="0" sz="1400">
                  <a:solidFill>
                    <a:srgbClr val="222222"/>
                  </a:solidFill>
                </a:rPr>
                <a:t>10</a:t>
              </a:r>
              <a:endParaRPr dirty="0" sz="1400"/>
            </a:p>
          </p:txBody>
        </p:sp>
        <p:sp>
          <p:nvSpPr>
            <p:cNvPr id="40" name="TextBox 40"/>
            <p:cNvSpPr txBox="1"/>
            <p:nvPr/>
          </p:nvSpPr>
          <p:spPr>
            <a:xfrm rot="0">
              <a:off x="8964000" y="6120000"/>
              <a:ext cx="720000" cy="360000"/>
            </a:xfrm>
            <a:prstGeom prst="rect">
              <a:avLst/>
            </a:prstGeom>
          </p:spPr>
          <p:txBody>
            <a:bodyPr anchor="t" anchorCtr="0" rtlCol="0" wrap="square" bIns="0" lIns="0" rIns="0" tIns="0">
              <a:spAutoFit/>
            </a:bodyPr>
            <a:lstStyle/>
            <a:p>
              <a:pPr algn="ctr"/>
              <a:r>
                <a:rPr smtClean="0" dirty="0" sz="1200">
                  <a:solidFill>
                    <a:srgbClr val="222222"/>
                  </a:solidFill>
                </a:rPr>
                <a:t>январь</a:t>
              </a:r>
              <a:endParaRPr dirty="0" sz="1200"/>
            </a:p>
            <a:p>
              <a:pPr algn="ctr"/>
              <a:r>
                <a:rPr smtClean="0" dirty="0" sz="1200">
                  <a:solidFill>
                    <a:srgbClr val="222222"/>
                  </a:solidFill>
                </a:rPr>
                <a:t>2025</a:t>
              </a:r>
              <a:endParaRPr dirty="0" sz="1200"/>
            </a:p>
          </p:txBody>
        </p:sp>
        <p:sp>
          <p:nvSpPr>
            <p:cNvPr id="41" name="Rectangle 41"/>
            <p:cNvSpPr/>
            <p:nvPr/>
          </p:nvSpPr>
          <p:spPr>
            <a:xfrm rot="0">
              <a:off x="9684000" y="1160816"/>
              <a:ext cx="720000" cy="4959184"/>
            </a:xfrm>
            <a:prstGeom prst="roundRect">
              <a:avLst>
                <a:gd name="adj" fmla="val 10000"/>
              </a:avLst>
            </a:prstGeom>
            <a:solidFill>
              <a:srgbClr val="ffc154"/>
            </a:solidFill>
            <a:ln w="25400">
              <a:solidFill>
                <a:srgbClr val="ffffff"/>
              </a:solidFill>
              <a:prstDash val="solid"/>
            </a:ln>
          </p:spPr>
        </p:sp>
        <p:sp>
          <p:nvSpPr>
            <p:cNvPr id="42" name="TextBox 42"/>
            <p:cNvSpPr txBox="1"/>
            <p:nvPr/>
          </p:nvSpPr>
          <p:spPr>
            <a:xfrm rot="0">
              <a:off x="9684000" y="800816"/>
              <a:ext cx="720000" cy="360000"/>
            </a:xfrm>
            <a:prstGeom prst="rect">
              <a:avLst/>
            </a:prstGeom>
          </p:spPr>
          <p:txBody>
            <a:bodyPr anchor="b" anchorCtr="0" rtlCol="0" wrap="square" bIns="0" lIns="0" rIns="0" tIns="0">
              <a:spAutoFit/>
            </a:bodyPr>
            <a:lstStyle/>
            <a:p>
              <a:pPr algn="ctr"/>
              <a:r>
                <a:rPr smtClean="0" dirty="0" sz="1400">
                  <a:solidFill>
                    <a:srgbClr val="222222"/>
                  </a:solidFill>
                </a:rPr>
                <a:t>45</a:t>
              </a:r>
              <a:endParaRPr dirty="0" sz="1400"/>
            </a:p>
          </p:txBody>
        </p:sp>
        <p:sp>
          <p:nvSpPr>
            <p:cNvPr id="43" name="TextBox 43"/>
            <p:cNvSpPr txBox="1"/>
            <p:nvPr/>
          </p:nvSpPr>
          <p:spPr>
            <a:xfrm rot="0">
              <a:off x="9684000" y="6120000"/>
              <a:ext cx="720000" cy="360000"/>
            </a:xfrm>
            <a:prstGeom prst="rect">
              <a:avLst/>
            </a:prstGeom>
          </p:spPr>
          <p:txBody>
            <a:bodyPr anchor="t" anchorCtr="0" rtlCol="0" wrap="square" bIns="0" lIns="0" rIns="0" tIns="0">
              <a:spAutoFit/>
            </a:bodyPr>
            <a:lstStyle/>
            <a:p>
              <a:pPr algn="ctr"/>
              <a:r>
                <a:rPr smtClean="0" dirty="0" sz="1200">
                  <a:solidFill>
                    <a:srgbClr val="222222"/>
                  </a:solidFill>
                </a:rPr>
                <a:t>февраль</a:t>
              </a:r>
              <a:endParaRPr dirty="0" sz="1200"/>
            </a:p>
            <a:p>
              <a:pPr algn="ctr"/>
              <a:r>
                <a:rPr smtClean="0" dirty="0" sz="1200">
                  <a:solidFill>
                    <a:srgbClr val="222222"/>
                  </a:solidFill>
                </a:rPr>
                <a:t>2025</a:t>
              </a:r>
              <a:endParaRPr dirty="0" sz="1200"/>
            </a:p>
          </p:txBody>
        </p:sp>
        <p:sp>
          <p:nvSpPr>
            <p:cNvPr id="44" name="Rectangle 44"/>
            <p:cNvSpPr/>
            <p:nvPr/>
          </p:nvSpPr>
          <p:spPr>
            <a:xfrm rot="0">
              <a:off x="10404000" y="4797551"/>
              <a:ext cx="720000" cy="1322449"/>
            </a:xfrm>
            <a:prstGeom prst="roundRect">
              <a:avLst>
                <a:gd name="adj" fmla="val 10000"/>
              </a:avLst>
            </a:prstGeom>
            <a:solidFill>
              <a:srgbClr val="ffc154"/>
            </a:solidFill>
            <a:ln w="25400">
              <a:solidFill>
                <a:srgbClr val="ffffff"/>
              </a:solidFill>
              <a:prstDash val="solid"/>
            </a:ln>
          </p:spPr>
        </p:sp>
        <p:sp>
          <p:nvSpPr>
            <p:cNvPr id="45" name="TextBox 45"/>
            <p:cNvSpPr txBox="1"/>
            <p:nvPr/>
          </p:nvSpPr>
          <p:spPr>
            <a:xfrm rot="0">
              <a:off x="10404000" y="4437551"/>
              <a:ext cx="720000" cy="360000"/>
            </a:xfrm>
            <a:prstGeom prst="rect">
              <a:avLst/>
            </a:prstGeom>
          </p:spPr>
          <p:txBody>
            <a:bodyPr anchor="b" anchorCtr="0" rtlCol="0" wrap="square" bIns="0" lIns="0" rIns="0" tIns="0">
              <a:spAutoFit/>
            </a:bodyPr>
            <a:lstStyle/>
            <a:p>
              <a:pPr algn="ctr"/>
              <a:r>
                <a:rPr smtClean="0" dirty="0" sz="1400">
                  <a:solidFill>
                    <a:srgbClr val="222222"/>
                  </a:solidFill>
                </a:rPr>
                <a:t>12</a:t>
              </a:r>
              <a:endParaRPr dirty="0" sz="1400"/>
            </a:p>
          </p:txBody>
        </p:sp>
        <p:sp>
          <p:nvSpPr>
            <p:cNvPr id="46" name="TextBox 46"/>
            <p:cNvSpPr txBox="1"/>
            <p:nvPr/>
          </p:nvSpPr>
          <p:spPr>
            <a:xfrm rot="0">
              <a:off x="10404000" y="6120000"/>
              <a:ext cx="720000" cy="360000"/>
            </a:xfrm>
            <a:prstGeom prst="rect">
              <a:avLst/>
            </a:prstGeom>
          </p:spPr>
          <p:txBody>
            <a:bodyPr anchor="t" anchorCtr="0" rtlCol="0" wrap="square" bIns="0" lIns="0" rIns="0" tIns="0">
              <a:spAutoFit/>
            </a:bodyPr>
            <a:lstStyle/>
            <a:p>
              <a:pPr algn="ctr"/>
              <a:r>
                <a:rPr smtClean="0" dirty="0" sz="1200">
                  <a:solidFill>
                    <a:srgbClr val="222222"/>
                  </a:solidFill>
                </a:rPr>
                <a:t>март</a:t>
              </a:r>
              <a:endParaRPr dirty="0" sz="1200"/>
            </a:p>
            <a:p>
              <a:pPr algn="ctr"/>
              <a:r>
                <a:rPr smtClean="0" dirty="0" sz="1200">
                  <a:solidFill>
                    <a:srgbClr val="222222"/>
                  </a:solidFill>
                </a:rPr>
                <a:t>2025</a:t>
              </a:r>
              <a:endParaRPr dirty="0" sz="1200"/>
            </a:p>
          </p:txBody>
        </p:sp>
        <p:sp>
          <p:nvSpPr>
            <p:cNvPr id="47" name="Rectangle 47"/>
            <p:cNvSpPr/>
            <p:nvPr/>
          </p:nvSpPr>
          <p:spPr>
            <a:xfrm rot="0">
              <a:off x="11124000" y="4026122"/>
              <a:ext cx="720000" cy="2093878"/>
            </a:xfrm>
            <a:prstGeom prst="roundRect">
              <a:avLst>
                <a:gd name="adj" fmla="val 10000"/>
              </a:avLst>
            </a:prstGeom>
            <a:solidFill>
              <a:srgbClr val="ffc154"/>
            </a:solidFill>
            <a:ln w="25400">
              <a:solidFill>
                <a:srgbClr val="ffffff"/>
              </a:solidFill>
              <a:prstDash val="solid"/>
            </a:ln>
          </p:spPr>
        </p:sp>
        <p:sp>
          <p:nvSpPr>
            <p:cNvPr id="48" name="TextBox 48"/>
            <p:cNvSpPr txBox="1"/>
            <p:nvPr/>
          </p:nvSpPr>
          <p:spPr>
            <a:xfrm rot="0">
              <a:off x="11124000" y="3666122"/>
              <a:ext cx="720000" cy="360000"/>
            </a:xfrm>
            <a:prstGeom prst="rect">
              <a:avLst/>
            </a:prstGeom>
          </p:spPr>
          <p:txBody>
            <a:bodyPr anchor="b" anchorCtr="0" rtlCol="0" wrap="square" bIns="0" lIns="0" rIns="0" tIns="0">
              <a:spAutoFit/>
            </a:bodyPr>
            <a:lstStyle/>
            <a:p>
              <a:pPr algn="ctr"/>
              <a:r>
                <a:rPr smtClean="0" dirty="0" sz="1400">
                  <a:solidFill>
                    <a:srgbClr val="222222"/>
                  </a:solidFill>
                </a:rPr>
                <a:t>19</a:t>
              </a:r>
              <a:endParaRPr dirty="0" sz="1400"/>
            </a:p>
          </p:txBody>
        </p:sp>
        <p:sp>
          <p:nvSpPr>
            <p:cNvPr id="49" name="TextBox 49"/>
            <p:cNvSpPr txBox="1"/>
            <p:nvPr/>
          </p:nvSpPr>
          <p:spPr>
            <a:xfrm rot="0">
              <a:off x="11124000" y="6120000"/>
              <a:ext cx="720000" cy="360000"/>
            </a:xfrm>
            <a:prstGeom prst="rect">
              <a:avLst/>
            </a:prstGeom>
          </p:spPr>
          <p:txBody>
            <a:bodyPr anchor="t" anchorCtr="0" rtlCol="0" wrap="square" bIns="0" lIns="0" rIns="0" tIns="0">
              <a:spAutoFit/>
            </a:bodyPr>
            <a:lstStyle/>
            <a:p>
              <a:pPr algn="ctr"/>
              <a:r>
                <a:rPr smtClean="0" dirty="0" sz="1200">
                  <a:solidFill>
                    <a:srgbClr val="222222"/>
                  </a:solidFill>
                </a:rPr>
                <a:t>апрель</a:t>
              </a:r>
              <a:endParaRPr dirty="0" sz="1200"/>
            </a:p>
            <a:p>
              <a:pPr algn="ctr"/>
              <a:r>
                <a:rPr smtClean="0" dirty="0" sz="1200">
                  <a:solidFill>
                    <a:srgbClr val="222222"/>
                  </a:solidFill>
                </a:rPr>
                <a:t>2025</a:t>
              </a:r>
              <a:endParaRPr dirty="0" sz="1200"/>
            </a:p>
          </p:txBody>
        </p:sp>
      </p:grpSp>
    </p:spTree>
    <p:extLst>
      <p:ext uri="{BB962C8B-B14F-4D97-AF65-F5344CB8AC3E}">
        <p14:creationId xmlns:p14="http://schemas.microsoft.com/office/powerpoint/2010/main" val="27015244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 Perminov</dc:creator>
  <cp:lastModifiedBy>Andrew Perminov</cp:lastModifiedBy>
  <cp:revision>1</cp:revision>
  <dcterms:created xsi:type="dcterms:W3CDTF">2025-05-14T08:27:16Z</dcterms:created>
  <dcterms:modified xsi:type="dcterms:W3CDTF">2025-05-14T08:27:25Z</dcterms:modified>
</cp:coreProperties>
</file>