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2916000" y="720000"/>
            <a:ext cx="5904000" cy="5904000"/>
            <a:chOff x="2916000" y="720000"/>
            <a:chExt cx="5904000" cy="5904000"/>
          </a:xfrm>
        </p:grpSpPr>
        <p:sp>
          <p:nvSpPr>
            <p:cNvPr id="2" name="Ellipse 2"/>
            <p:cNvSpPr/>
            <p:nvPr/>
          </p:nvSpPr>
          <p:spPr>
            <a:xfrm rot="0">
              <a:off x="6192820" y="33215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" name="Ellipse 3"/>
            <p:cNvSpPr/>
            <p:nvPr/>
          </p:nvSpPr>
          <p:spPr>
            <a:xfrm rot="0">
              <a:off x="3991795" y="403988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" name="Ellipse 4"/>
            <p:cNvSpPr/>
            <p:nvPr/>
          </p:nvSpPr>
          <p:spPr>
            <a:xfrm rot="0">
              <a:off x="6530010" y="337364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" name="Ellipse 5"/>
            <p:cNvSpPr/>
            <p:nvPr/>
          </p:nvSpPr>
          <p:spPr>
            <a:xfrm rot="0">
              <a:off x="7489620" y="39982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" name="Ellipse 6"/>
            <p:cNvSpPr/>
            <p:nvPr/>
          </p:nvSpPr>
          <p:spPr>
            <a:xfrm rot="0">
              <a:off x="5571073" y="326445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" name="Ellipse 7"/>
            <p:cNvSpPr/>
            <p:nvPr/>
          </p:nvSpPr>
          <p:spPr>
            <a:xfrm rot="0">
              <a:off x="5915326" y="366362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" name="Ellipse 8"/>
            <p:cNvSpPr/>
            <p:nvPr/>
          </p:nvSpPr>
          <p:spPr>
            <a:xfrm rot="0">
              <a:off x="6666268" y="33975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" name="Ellipse 9"/>
            <p:cNvSpPr/>
            <p:nvPr/>
          </p:nvSpPr>
          <p:spPr>
            <a:xfrm rot="0">
              <a:off x="5135881" y="17126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" name="Ellipse 10"/>
            <p:cNvSpPr/>
            <p:nvPr/>
          </p:nvSpPr>
          <p:spPr>
            <a:xfrm rot="0">
              <a:off x="6929753" y="14228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" name="Ellipse 11"/>
            <p:cNvSpPr/>
            <p:nvPr/>
          </p:nvSpPr>
          <p:spPr>
            <a:xfrm rot="0">
              <a:off x="7739742" y="397296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" name="Ellipse 12"/>
            <p:cNvSpPr/>
            <p:nvPr/>
          </p:nvSpPr>
          <p:spPr>
            <a:xfrm rot="0">
              <a:off x="5938201" y="350536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" name="Ellipse 13"/>
            <p:cNvSpPr/>
            <p:nvPr/>
          </p:nvSpPr>
          <p:spPr>
            <a:xfrm rot="0">
              <a:off x="7675563" y="211681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" name="Ellipse 14"/>
            <p:cNvSpPr/>
            <p:nvPr/>
          </p:nvSpPr>
          <p:spPr>
            <a:xfrm rot="0">
              <a:off x="6032784" y="344858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" name="Ellipse 15"/>
            <p:cNvSpPr/>
            <p:nvPr/>
          </p:nvSpPr>
          <p:spPr>
            <a:xfrm rot="0">
              <a:off x="3750774" y="40880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" name="Ellipse 16"/>
            <p:cNvSpPr/>
            <p:nvPr/>
          </p:nvSpPr>
          <p:spPr>
            <a:xfrm rot="0">
              <a:off x="7348205" y="28765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" name="Ellipse 17"/>
            <p:cNvSpPr/>
            <p:nvPr/>
          </p:nvSpPr>
          <p:spPr>
            <a:xfrm rot="0">
              <a:off x="5977919" y="45685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" name="Ellipse 18"/>
            <p:cNvSpPr/>
            <p:nvPr/>
          </p:nvSpPr>
          <p:spPr>
            <a:xfrm rot="0">
              <a:off x="6983495" y="474180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" name="Ellipse 19"/>
            <p:cNvSpPr/>
            <p:nvPr/>
          </p:nvSpPr>
          <p:spPr>
            <a:xfrm rot="0">
              <a:off x="5827611" y="362575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" name="Ellipse 20"/>
            <p:cNvSpPr/>
            <p:nvPr/>
          </p:nvSpPr>
          <p:spPr>
            <a:xfrm rot="0">
              <a:off x="3665190" y="407929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" name="Ellipse 21"/>
            <p:cNvSpPr/>
            <p:nvPr/>
          </p:nvSpPr>
          <p:spPr>
            <a:xfrm rot="0">
              <a:off x="5092360" y="40430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" name="Ellipse 22"/>
            <p:cNvSpPr/>
            <p:nvPr/>
          </p:nvSpPr>
          <p:spPr>
            <a:xfrm rot="0">
              <a:off x="3986077" y="453958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" name="Ellipse 23"/>
            <p:cNvSpPr/>
            <p:nvPr/>
          </p:nvSpPr>
          <p:spPr>
            <a:xfrm rot="0">
              <a:off x="5576570" y="17844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" name="Ellipse 24"/>
            <p:cNvSpPr/>
            <p:nvPr/>
          </p:nvSpPr>
          <p:spPr>
            <a:xfrm rot="0">
              <a:off x="5759360" y="372118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" name="Ellipse 25"/>
            <p:cNvSpPr/>
            <p:nvPr/>
          </p:nvSpPr>
          <p:spPr>
            <a:xfrm rot="0">
              <a:off x="8708400" y="329672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" name="Ellipse 26"/>
            <p:cNvSpPr/>
            <p:nvPr/>
          </p:nvSpPr>
          <p:spPr>
            <a:xfrm rot="0">
              <a:off x="6078778" y="314239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" name="Ellipse 27"/>
            <p:cNvSpPr/>
            <p:nvPr/>
          </p:nvSpPr>
          <p:spPr>
            <a:xfrm rot="0">
              <a:off x="6071493" y="337307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" name="Ellipse 28"/>
            <p:cNvSpPr/>
            <p:nvPr/>
          </p:nvSpPr>
          <p:spPr>
            <a:xfrm rot="0">
              <a:off x="7638283" y="179413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" name="Ellipse 29"/>
            <p:cNvSpPr/>
            <p:nvPr/>
          </p:nvSpPr>
          <p:spPr>
            <a:xfrm rot="0">
              <a:off x="7193819" y="480987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" name="Ellipse 30"/>
            <p:cNvSpPr/>
            <p:nvPr/>
          </p:nvSpPr>
          <p:spPr>
            <a:xfrm rot="0">
              <a:off x="4903828" y="196121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" name="Ellipse 31"/>
            <p:cNvSpPr/>
            <p:nvPr/>
          </p:nvSpPr>
          <p:spPr>
            <a:xfrm rot="0">
              <a:off x="5317100" y="40810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" name="Ellipse 32"/>
            <p:cNvSpPr/>
            <p:nvPr/>
          </p:nvSpPr>
          <p:spPr>
            <a:xfrm rot="0">
              <a:off x="5467833" y="452179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" name="Ellipse 33"/>
            <p:cNvSpPr/>
            <p:nvPr/>
          </p:nvSpPr>
          <p:spPr>
            <a:xfrm rot="0">
              <a:off x="7104971" y="271255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" name="Ellipse 34"/>
            <p:cNvSpPr/>
            <p:nvPr/>
          </p:nvSpPr>
          <p:spPr>
            <a:xfrm rot="0">
              <a:off x="6558916" y="378478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" name="Ellipse 35"/>
            <p:cNvSpPr/>
            <p:nvPr/>
          </p:nvSpPr>
          <p:spPr>
            <a:xfrm rot="0">
              <a:off x="7357806" y="464439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" name="Ellipse 36"/>
            <p:cNvSpPr/>
            <p:nvPr/>
          </p:nvSpPr>
          <p:spPr>
            <a:xfrm rot="0">
              <a:off x="5133808" y="215914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" name="Ellipse 37"/>
            <p:cNvSpPr/>
            <p:nvPr/>
          </p:nvSpPr>
          <p:spPr>
            <a:xfrm rot="0">
              <a:off x="5552563" y="342591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" name="Ellipse 38"/>
            <p:cNvSpPr/>
            <p:nvPr/>
          </p:nvSpPr>
          <p:spPr>
            <a:xfrm rot="0">
              <a:off x="6778255" y="358869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" name="Ellipse 39"/>
            <p:cNvSpPr/>
            <p:nvPr/>
          </p:nvSpPr>
          <p:spPr>
            <a:xfrm rot="0">
              <a:off x="7277225" y="17338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" name="Ellipse 40"/>
            <p:cNvSpPr/>
            <p:nvPr/>
          </p:nvSpPr>
          <p:spPr>
            <a:xfrm rot="0">
              <a:off x="4645759" y="298920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" name="Ellipse 41"/>
            <p:cNvSpPr/>
            <p:nvPr/>
          </p:nvSpPr>
          <p:spPr>
            <a:xfrm rot="0">
              <a:off x="6236073" y="323480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" name="Ellipse 42"/>
            <p:cNvSpPr/>
            <p:nvPr/>
          </p:nvSpPr>
          <p:spPr>
            <a:xfrm rot="0">
              <a:off x="6179700" y="147114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" name="Ellipse 43"/>
            <p:cNvSpPr/>
            <p:nvPr/>
          </p:nvSpPr>
          <p:spPr>
            <a:xfrm rot="0">
              <a:off x="5735425" y="342052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" name="Ellipse 44"/>
            <p:cNvSpPr/>
            <p:nvPr/>
          </p:nvSpPr>
          <p:spPr>
            <a:xfrm rot="0">
              <a:off x="7390902" y="311258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" name="Ellipse 45"/>
            <p:cNvSpPr/>
            <p:nvPr/>
          </p:nvSpPr>
          <p:spPr>
            <a:xfrm rot="0">
              <a:off x="7590677" y="361836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" name="Ellipse 46"/>
            <p:cNvSpPr/>
            <p:nvPr/>
          </p:nvSpPr>
          <p:spPr>
            <a:xfrm rot="0">
              <a:off x="5030290" y="208251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" name="Ellipse 47"/>
            <p:cNvSpPr/>
            <p:nvPr/>
          </p:nvSpPr>
          <p:spPr>
            <a:xfrm rot="0">
              <a:off x="5940476" y="227027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" name="Ellipse 48"/>
            <p:cNvSpPr/>
            <p:nvPr/>
          </p:nvSpPr>
          <p:spPr>
            <a:xfrm rot="0">
              <a:off x="5941426" y="424767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" name="Ellipse 49"/>
            <p:cNvSpPr/>
            <p:nvPr/>
          </p:nvSpPr>
          <p:spPr>
            <a:xfrm rot="0">
              <a:off x="6024701" y="22716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" name="Ellipse 50"/>
            <p:cNvSpPr/>
            <p:nvPr/>
          </p:nvSpPr>
          <p:spPr>
            <a:xfrm rot="0">
              <a:off x="5143288" y="50557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" name="Ellipse 51"/>
            <p:cNvSpPr/>
            <p:nvPr/>
          </p:nvSpPr>
          <p:spPr>
            <a:xfrm rot="0">
              <a:off x="6628794" y="384953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" name="Ellipse 52"/>
            <p:cNvSpPr/>
            <p:nvPr/>
          </p:nvSpPr>
          <p:spPr>
            <a:xfrm rot="0">
              <a:off x="6322518" y="319935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" name="Ellipse 53"/>
            <p:cNvSpPr/>
            <p:nvPr/>
          </p:nvSpPr>
          <p:spPr>
            <a:xfrm rot="0">
              <a:off x="4921555" y="409144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" name="Ellipse 54"/>
            <p:cNvSpPr/>
            <p:nvPr/>
          </p:nvSpPr>
          <p:spPr>
            <a:xfrm rot="0">
              <a:off x="6116264" y="320317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" name="Ellipse 55"/>
            <p:cNvSpPr/>
            <p:nvPr/>
          </p:nvSpPr>
          <p:spPr>
            <a:xfrm rot="0">
              <a:off x="6565501" y="395655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" name="Ellipse 56"/>
            <p:cNvSpPr/>
            <p:nvPr/>
          </p:nvSpPr>
          <p:spPr>
            <a:xfrm rot="0">
              <a:off x="6044613" y="34328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" name="Ellipse 57"/>
            <p:cNvSpPr/>
            <p:nvPr/>
          </p:nvSpPr>
          <p:spPr>
            <a:xfrm rot="0">
              <a:off x="7504191" y="16449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" name="Ellipse 58"/>
            <p:cNvSpPr/>
            <p:nvPr/>
          </p:nvSpPr>
          <p:spPr>
            <a:xfrm rot="0">
              <a:off x="6638196" y="37193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" name="Ellipse 59"/>
            <p:cNvSpPr/>
            <p:nvPr/>
          </p:nvSpPr>
          <p:spPr>
            <a:xfrm rot="0">
              <a:off x="6021990" y="36370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" name="Ellipse 60"/>
            <p:cNvSpPr/>
            <p:nvPr/>
          </p:nvSpPr>
          <p:spPr>
            <a:xfrm rot="0">
              <a:off x="3857081" y="363779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" name="Ellipse 61"/>
            <p:cNvSpPr/>
            <p:nvPr/>
          </p:nvSpPr>
          <p:spPr>
            <a:xfrm rot="0">
              <a:off x="5919450" y="53395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" name="Ellipse 62"/>
            <p:cNvSpPr/>
            <p:nvPr/>
          </p:nvSpPr>
          <p:spPr>
            <a:xfrm rot="0">
              <a:off x="6075761" y="329997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" name="Ellipse 63"/>
            <p:cNvSpPr/>
            <p:nvPr/>
          </p:nvSpPr>
          <p:spPr>
            <a:xfrm rot="0">
              <a:off x="6141183" y="162706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" name="Ellipse 64"/>
            <p:cNvSpPr/>
            <p:nvPr/>
          </p:nvSpPr>
          <p:spPr>
            <a:xfrm rot="0">
              <a:off x="7399133" y="273653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" name="Ellipse 65"/>
            <p:cNvSpPr/>
            <p:nvPr/>
          </p:nvSpPr>
          <p:spPr>
            <a:xfrm rot="0">
              <a:off x="5293096" y="192967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" name="Ellipse 66"/>
            <p:cNvSpPr/>
            <p:nvPr/>
          </p:nvSpPr>
          <p:spPr>
            <a:xfrm rot="0">
              <a:off x="4577701" y="356070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" name="Ellipse 67"/>
            <p:cNvSpPr/>
            <p:nvPr/>
          </p:nvSpPr>
          <p:spPr>
            <a:xfrm rot="0">
              <a:off x="4733438" y="315181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" name="Ellipse 68"/>
            <p:cNvSpPr/>
            <p:nvPr/>
          </p:nvSpPr>
          <p:spPr>
            <a:xfrm rot="0">
              <a:off x="6063394" y="338547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" name="Ellipse 69"/>
            <p:cNvSpPr/>
            <p:nvPr/>
          </p:nvSpPr>
          <p:spPr>
            <a:xfrm rot="0">
              <a:off x="4914409" y="38862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" name="Ellipse 70"/>
            <p:cNvSpPr/>
            <p:nvPr/>
          </p:nvSpPr>
          <p:spPr>
            <a:xfrm rot="0">
              <a:off x="3920474" y="410393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" name="Ellipse 71"/>
            <p:cNvSpPr/>
            <p:nvPr/>
          </p:nvSpPr>
          <p:spPr>
            <a:xfrm rot="0">
              <a:off x="3877079" y="421373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" name="Ellipse 72"/>
            <p:cNvSpPr/>
            <p:nvPr/>
          </p:nvSpPr>
          <p:spPr>
            <a:xfrm rot="0">
              <a:off x="3948387" y="444273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" name="Ellipse 73"/>
            <p:cNvSpPr/>
            <p:nvPr/>
          </p:nvSpPr>
          <p:spPr>
            <a:xfrm rot="0">
              <a:off x="6028878" y="355938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" name="Ellipse 74"/>
            <p:cNvSpPr/>
            <p:nvPr/>
          </p:nvSpPr>
          <p:spPr>
            <a:xfrm rot="0">
              <a:off x="6042546" y="355678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" name="Ellipse 75"/>
            <p:cNvSpPr/>
            <p:nvPr/>
          </p:nvSpPr>
          <p:spPr>
            <a:xfrm rot="0">
              <a:off x="5710176" y="353354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" name="Ellipse 76"/>
            <p:cNvSpPr/>
            <p:nvPr/>
          </p:nvSpPr>
          <p:spPr>
            <a:xfrm rot="0">
              <a:off x="5400910" y="157260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" name="Ellipse 77"/>
            <p:cNvSpPr/>
            <p:nvPr/>
          </p:nvSpPr>
          <p:spPr>
            <a:xfrm rot="0">
              <a:off x="5970707" y="416612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" name="Ellipse 78"/>
            <p:cNvSpPr/>
            <p:nvPr/>
          </p:nvSpPr>
          <p:spPr>
            <a:xfrm rot="0">
              <a:off x="6482175" y="39494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" name="Ellipse 79"/>
            <p:cNvSpPr/>
            <p:nvPr/>
          </p:nvSpPr>
          <p:spPr>
            <a:xfrm rot="0">
              <a:off x="4525601" y="320009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" name="Ellipse 80"/>
            <p:cNvSpPr/>
            <p:nvPr/>
          </p:nvSpPr>
          <p:spPr>
            <a:xfrm rot="0">
              <a:off x="7404772" y="267148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" name="Ellipse 81"/>
            <p:cNvSpPr/>
            <p:nvPr/>
          </p:nvSpPr>
          <p:spPr>
            <a:xfrm rot="0">
              <a:off x="5763421" y="287041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" name="Ellipse 82"/>
            <p:cNvSpPr/>
            <p:nvPr/>
          </p:nvSpPr>
          <p:spPr>
            <a:xfrm rot="0">
              <a:off x="6714615" y="411483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" name="Ellipse 83"/>
            <p:cNvSpPr/>
            <p:nvPr/>
          </p:nvSpPr>
          <p:spPr>
            <a:xfrm rot="0">
              <a:off x="6063798" y="519222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" name="Ellipse 84"/>
            <p:cNvSpPr/>
            <p:nvPr/>
          </p:nvSpPr>
          <p:spPr>
            <a:xfrm rot="0">
              <a:off x="4722982" y="30407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" name="Ellipse 85"/>
            <p:cNvSpPr/>
            <p:nvPr/>
          </p:nvSpPr>
          <p:spPr>
            <a:xfrm rot="0">
              <a:off x="7087442" y="17705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" name="Ellipse 86"/>
            <p:cNvSpPr/>
            <p:nvPr/>
          </p:nvSpPr>
          <p:spPr>
            <a:xfrm rot="0">
              <a:off x="7434389" y="193553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" name="Ellipse 87"/>
            <p:cNvSpPr/>
            <p:nvPr/>
          </p:nvSpPr>
          <p:spPr>
            <a:xfrm rot="0">
              <a:off x="5370481" y="17375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" name="Ellipse 88"/>
            <p:cNvSpPr/>
            <p:nvPr/>
          </p:nvSpPr>
          <p:spPr>
            <a:xfrm rot="0">
              <a:off x="6475993" y="34117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" name="Ellipse 89"/>
            <p:cNvSpPr/>
            <p:nvPr/>
          </p:nvSpPr>
          <p:spPr>
            <a:xfrm rot="0">
              <a:off x="6078574" y="445396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" name="Ellipse 90"/>
            <p:cNvSpPr/>
            <p:nvPr/>
          </p:nvSpPr>
          <p:spPr>
            <a:xfrm rot="0">
              <a:off x="6827056" y="369363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" name="Ellipse 91"/>
            <p:cNvSpPr/>
            <p:nvPr/>
          </p:nvSpPr>
          <p:spPr>
            <a:xfrm rot="0">
              <a:off x="7284719" y="335468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" name="Ellipse 92"/>
            <p:cNvSpPr/>
            <p:nvPr/>
          </p:nvSpPr>
          <p:spPr>
            <a:xfrm rot="0">
              <a:off x="7314851" y="290060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" name="Ellipse 93"/>
            <p:cNvSpPr/>
            <p:nvPr/>
          </p:nvSpPr>
          <p:spPr>
            <a:xfrm rot="0">
              <a:off x="5528119" y="323422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" name="Ellipse 94"/>
            <p:cNvSpPr/>
            <p:nvPr/>
          </p:nvSpPr>
          <p:spPr>
            <a:xfrm rot="0">
              <a:off x="4893270" y="24950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" name="Ellipse 95"/>
            <p:cNvSpPr/>
            <p:nvPr/>
          </p:nvSpPr>
          <p:spPr>
            <a:xfrm rot="0">
              <a:off x="8187256" y="270207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" name="Ellipse 96"/>
            <p:cNvSpPr/>
            <p:nvPr/>
          </p:nvSpPr>
          <p:spPr>
            <a:xfrm rot="0">
              <a:off x="5174539" y="162233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" name="Ellipse 97"/>
            <p:cNvSpPr/>
            <p:nvPr/>
          </p:nvSpPr>
          <p:spPr>
            <a:xfrm rot="0">
              <a:off x="6649288" y="391393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" name="Ellipse 98"/>
            <p:cNvSpPr/>
            <p:nvPr/>
          </p:nvSpPr>
          <p:spPr>
            <a:xfrm rot="0">
              <a:off x="6417810" y="432683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" name="Ellipse 99"/>
            <p:cNvSpPr/>
            <p:nvPr/>
          </p:nvSpPr>
          <p:spPr>
            <a:xfrm rot="0">
              <a:off x="5903096" y="451982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0" name="Ellipse 100"/>
            <p:cNvSpPr/>
            <p:nvPr/>
          </p:nvSpPr>
          <p:spPr>
            <a:xfrm rot="0">
              <a:off x="5001632" y="49802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1" name="Ellipse 101"/>
            <p:cNvSpPr/>
            <p:nvPr/>
          </p:nvSpPr>
          <p:spPr>
            <a:xfrm rot="0">
              <a:off x="6018859" y="367685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2" name="Ellipse 102"/>
            <p:cNvSpPr/>
            <p:nvPr/>
          </p:nvSpPr>
          <p:spPr>
            <a:xfrm rot="0">
              <a:off x="6275178" y="334793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3" name="Ellipse 103"/>
            <p:cNvSpPr/>
            <p:nvPr/>
          </p:nvSpPr>
          <p:spPr>
            <a:xfrm rot="0">
              <a:off x="4592749" y="248724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4" name="Ellipse 104"/>
            <p:cNvSpPr/>
            <p:nvPr/>
          </p:nvSpPr>
          <p:spPr>
            <a:xfrm rot="0">
              <a:off x="7372271" y="45968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5" name="Ellipse 105"/>
            <p:cNvSpPr/>
            <p:nvPr/>
          </p:nvSpPr>
          <p:spPr>
            <a:xfrm rot="0">
              <a:off x="5658872" y="277553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6" name="Ellipse 106"/>
            <p:cNvSpPr/>
            <p:nvPr/>
          </p:nvSpPr>
          <p:spPr>
            <a:xfrm rot="0">
              <a:off x="5866960" y="519572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7" name="Ellipse 107"/>
            <p:cNvSpPr/>
            <p:nvPr/>
          </p:nvSpPr>
          <p:spPr>
            <a:xfrm rot="0">
              <a:off x="4553588" y="34999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8" name="Ellipse 108"/>
            <p:cNvSpPr/>
            <p:nvPr/>
          </p:nvSpPr>
          <p:spPr>
            <a:xfrm rot="0">
              <a:off x="5778541" y="53109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9" name="Ellipse 109"/>
            <p:cNvSpPr/>
            <p:nvPr/>
          </p:nvSpPr>
          <p:spPr>
            <a:xfrm rot="0">
              <a:off x="7376371" y="310734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0" name="Ellipse 110"/>
            <p:cNvSpPr/>
            <p:nvPr/>
          </p:nvSpPr>
          <p:spPr>
            <a:xfrm rot="0">
              <a:off x="4295929" y="494537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1" name="Ellipse 111"/>
            <p:cNvSpPr/>
            <p:nvPr/>
          </p:nvSpPr>
          <p:spPr>
            <a:xfrm rot="0">
              <a:off x="5685134" y="340297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2" name="Ellipse 112"/>
            <p:cNvSpPr/>
            <p:nvPr/>
          </p:nvSpPr>
          <p:spPr>
            <a:xfrm rot="0">
              <a:off x="4992593" y="199930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3" name="Ellipse 113"/>
            <p:cNvSpPr/>
            <p:nvPr/>
          </p:nvSpPr>
          <p:spPr>
            <a:xfrm rot="0">
              <a:off x="4929253" y="415495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4" name="Ellipse 114"/>
            <p:cNvSpPr/>
            <p:nvPr/>
          </p:nvSpPr>
          <p:spPr>
            <a:xfrm rot="0">
              <a:off x="7084455" y="51226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5" name="Ellipse 115"/>
            <p:cNvSpPr/>
            <p:nvPr/>
          </p:nvSpPr>
          <p:spPr>
            <a:xfrm rot="0">
              <a:off x="6797727" y="391644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6" name="Ellipse 116"/>
            <p:cNvSpPr/>
            <p:nvPr/>
          </p:nvSpPr>
          <p:spPr>
            <a:xfrm rot="0">
              <a:off x="8228925" y="229777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7" name="Ellipse 117"/>
            <p:cNvSpPr/>
            <p:nvPr/>
          </p:nvSpPr>
          <p:spPr>
            <a:xfrm rot="0">
              <a:off x="6052061" y="14563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8" name="Ellipse 118"/>
            <p:cNvSpPr/>
            <p:nvPr/>
          </p:nvSpPr>
          <p:spPr>
            <a:xfrm rot="0">
              <a:off x="3976850" y="397690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19" name="Ellipse 119"/>
            <p:cNvSpPr/>
            <p:nvPr/>
          </p:nvSpPr>
          <p:spPr>
            <a:xfrm rot="0">
              <a:off x="6067864" y="338428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0" name="Ellipse 120"/>
            <p:cNvSpPr/>
            <p:nvPr/>
          </p:nvSpPr>
          <p:spPr>
            <a:xfrm rot="0">
              <a:off x="4897496" y="197026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1" name="Ellipse 121"/>
            <p:cNvSpPr/>
            <p:nvPr/>
          </p:nvSpPr>
          <p:spPr>
            <a:xfrm rot="0">
              <a:off x="5934227" y="355368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2" name="Ellipse 122"/>
            <p:cNvSpPr/>
            <p:nvPr/>
          </p:nvSpPr>
          <p:spPr>
            <a:xfrm rot="0">
              <a:off x="5342180" y="16471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3" name="Ellipse 123"/>
            <p:cNvSpPr/>
            <p:nvPr/>
          </p:nvSpPr>
          <p:spPr>
            <a:xfrm rot="0">
              <a:off x="6057482" y="342307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4" name="Ellipse 124"/>
            <p:cNvSpPr/>
            <p:nvPr/>
          </p:nvSpPr>
          <p:spPr>
            <a:xfrm rot="0">
              <a:off x="6065623" y="337940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5" name="Ellipse 125"/>
            <p:cNvSpPr/>
            <p:nvPr/>
          </p:nvSpPr>
          <p:spPr>
            <a:xfrm rot="0">
              <a:off x="6495014" y="398187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6" name="Ellipse 126"/>
            <p:cNvSpPr/>
            <p:nvPr/>
          </p:nvSpPr>
          <p:spPr>
            <a:xfrm rot="0">
              <a:off x="5455836" y="285493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7" name="Ellipse 127"/>
            <p:cNvSpPr/>
            <p:nvPr/>
          </p:nvSpPr>
          <p:spPr>
            <a:xfrm rot="0">
              <a:off x="5960243" y="250638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8" name="Ellipse 128"/>
            <p:cNvSpPr/>
            <p:nvPr/>
          </p:nvSpPr>
          <p:spPr>
            <a:xfrm rot="0">
              <a:off x="7642894" y="382212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29" name="Ellipse 129"/>
            <p:cNvSpPr/>
            <p:nvPr/>
          </p:nvSpPr>
          <p:spPr>
            <a:xfrm rot="0">
              <a:off x="8191080" y="217762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0" name="Ellipse 130"/>
            <p:cNvSpPr/>
            <p:nvPr/>
          </p:nvSpPr>
          <p:spPr>
            <a:xfrm rot="0">
              <a:off x="4783869" y="278344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1" name="Ellipse 131"/>
            <p:cNvSpPr/>
            <p:nvPr/>
          </p:nvSpPr>
          <p:spPr>
            <a:xfrm rot="0">
              <a:off x="7334154" y="306592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2" name="Ellipse 132"/>
            <p:cNvSpPr/>
            <p:nvPr/>
          </p:nvSpPr>
          <p:spPr>
            <a:xfrm rot="0">
              <a:off x="6017232" y="346036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3" name="Ellipse 133"/>
            <p:cNvSpPr/>
            <p:nvPr/>
          </p:nvSpPr>
          <p:spPr>
            <a:xfrm rot="0">
              <a:off x="6035887" y="531068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4" name="Ellipse 134"/>
            <p:cNvSpPr/>
            <p:nvPr/>
          </p:nvSpPr>
          <p:spPr>
            <a:xfrm rot="0">
              <a:off x="6324029" y="218162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5" name="Ellipse 135"/>
            <p:cNvSpPr/>
            <p:nvPr/>
          </p:nvSpPr>
          <p:spPr>
            <a:xfrm rot="0">
              <a:off x="5399986" y="148924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6" name="Ellipse 136"/>
            <p:cNvSpPr/>
            <p:nvPr/>
          </p:nvSpPr>
          <p:spPr>
            <a:xfrm rot="0">
              <a:off x="4111222" y="42323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7" name="Ellipse 137"/>
            <p:cNvSpPr/>
            <p:nvPr/>
          </p:nvSpPr>
          <p:spPr>
            <a:xfrm rot="0">
              <a:off x="3812340" y="39533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8" name="Ellipse 138"/>
            <p:cNvSpPr/>
            <p:nvPr/>
          </p:nvSpPr>
          <p:spPr>
            <a:xfrm rot="0">
              <a:off x="8428581" y="273600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39" name="Ellipse 139"/>
            <p:cNvSpPr/>
            <p:nvPr/>
          </p:nvSpPr>
          <p:spPr>
            <a:xfrm rot="0">
              <a:off x="7079780" y="446524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0" name="Ellipse 140"/>
            <p:cNvSpPr/>
            <p:nvPr/>
          </p:nvSpPr>
          <p:spPr>
            <a:xfrm rot="0">
              <a:off x="5520825" y="431414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1" name="Ellipse 141"/>
            <p:cNvSpPr/>
            <p:nvPr/>
          </p:nvSpPr>
          <p:spPr>
            <a:xfrm rot="0">
              <a:off x="5396166" y="28065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2" name="Ellipse 142"/>
            <p:cNvSpPr/>
            <p:nvPr/>
          </p:nvSpPr>
          <p:spPr>
            <a:xfrm rot="0">
              <a:off x="6054849" y="357199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3" name="Ellipse 143"/>
            <p:cNvSpPr/>
            <p:nvPr/>
          </p:nvSpPr>
          <p:spPr>
            <a:xfrm rot="0">
              <a:off x="6103530" y="258181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4" name="Ellipse 144"/>
            <p:cNvSpPr/>
            <p:nvPr/>
          </p:nvSpPr>
          <p:spPr>
            <a:xfrm rot="0">
              <a:off x="7278722" y="399635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5" name="Ellipse 145"/>
            <p:cNvSpPr/>
            <p:nvPr/>
          </p:nvSpPr>
          <p:spPr>
            <a:xfrm rot="0">
              <a:off x="5823385" y="364352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6" name="Ellipse 146"/>
            <p:cNvSpPr/>
            <p:nvPr/>
          </p:nvSpPr>
          <p:spPr>
            <a:xfrm rot="0">
              <a:off x="7026574" y="29312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7" name="Ellipse 147"/>
            <p:cNvSpPr/>
            <p:nvPr/>
          </p:nvSpPr>
          <p:spPr>
            <a:xfrm rot="0">
              <a:off x="5229734" y="162037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8" name="Ellipse 148"/>
            <p:cNvSpPr/>
            <p:nvPr/>
          </p:nvSpPr>
          <p:spPr>
            <a:xfrm rot="0">
              <a:off x="8382724" y="31467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49" name="Ellipse 149"/>
            <p:cNvSpPr/>
            <p:nvPr/>
          </p:nvSpPr>
          <p:spPr>
            <a:xfrm rot="0">
              <a:off x="5775288" y="423509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0" name="Ellipse 150"/>
            <p:cNvSpPr/>
            <p:nvPr/>
          </p:nvSpPr>
          <p:spPr>
            <a:xfrm rot="0">
              <a:off x="6016388" y="243268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1" name="Ellipse 151"/>
            <p:cNvSpPr/>
            <p:nvPr/>
          </p:nvSpPr>
          <p:spPr>
            <a:xfrm rot="0">
              <a:off x="4918286" y="405041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2" name="Ellipse 152"/>
            <p:cNvSpPr/>
            <p:nvPr/>
          </p:nvSpPr>
          <p:spPr>
            <a:xfrm rot="0">
              <a:off x="7381991" y="302175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3" name="Ellipse 153"/>
            <p:cNvSpPr/>
            <p:nvPr/>
          </p:nvSpPr>
          <p:spPr>
            <a:xfrm rot="0">
              <a:off x="5214242" y="40877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4" name="Ellipse 154"/>
            <p:cNvSpPr/>
            <p:nvPr/>
          </p:nvSpPr>
          <p:spPr>
            <a:xfrm rot="0">
              <a:off x="5712930" y="276042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5" name="Ellipse 155"/>
            <p:cNvSpPr/>
            <p:nvPr/>
          </p:nvSpPr>
          <p:spPr>
            <a:xfrm rot="0">
              <a:off x="6576262" y="31807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6" name="Ellipse 156"/>
            <p:cNvSpPr/>
            <p:nvPr/>
          </p:nvSpPr>
          <p:spPr>
            <a:xfrm rot="0">
              <a:off x="7373214" y="311723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7" name="Ellipse 157"/>
            <p:cNvSpPr/>
            <p:nvPr/>
          </p:nvSpPr>
          <p:spPr>
            <a:xfrm rot="0">
              <a:off x="4519992" y="293103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8" name="Ellipse 158"/>
            <p:cNvSpPr/>
            <p:nvPr/>
          </p:nvSpPr>
          <p:spPr>
            <a:xfrm rot="0">
              <a:off x="5557393" y="418273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59" name="Ellipse 159"/>
            <p:cNvSpPr/>
            <p:nvPr/>
          </p:nvSpPr>
          <p:spPr>
            <a:xfrm rot="0">
              <a:off x="4507614" y="504593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0" name="Ellipse 160"/>
            <p:cNvSpPr/>
            <p:nvPr/>
          </p:nvSpPr>
          <p:spPr>
            <a:xfrm rot="0">
              <a:off x="4572579" y="39265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1" name="Ellipse 161"/>
            <p:cNvSpPr/>
            <p:nvPr/>
          </p:nvSpPr>
          <p:spPr>
            <a:xfrm rot="0">
              <a:off x="5669281" y="358079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2" name="Ellipse 162"/>
            <p:cNvSpPr/>
            <p:nvPr/>
          </p:nvSpPr>
          <p:spPr>
            <a:xfrm rot="0">
              <a:off x="4798297" y="239258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3" name="Ellipse 163"/>
            <p:cNvSpPr/>
            <p:nvPr/>
          </p:nvSpPr>
          <p:spPr>
            <a:xfrm rot="0">
              <a:off x="7426056" y="30072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4" name="Ellipse 164"/>
            <p:cNvSpPr/>
            <p:nvPr/>
          </p:nvSpPr>
          <p:spPr>
            <a:xfrm rot="0">
              <a:off x="6432643" y="377418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5" name="Ellipse 165"/>
            <p:cNvSpPr/>
            <p:nvPr/>
          </p:nvSpPr>
          <p:spPr>
            <a:xfrm rot="0">
              <a:off x="6732288" y="262780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6" name="Ellipse 166"/>
            <p:cNvSpPr/>
            <p:nvPr/>
          </p:nvSpPr>
          <p:spPr>
            <a:xfrm rot="0">
              <a:off x="6678674" y="407574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7" name="Ellipse 167"/>
            <p:cNvSpPr/>
            <p:nvPr/>
          </p:nvSpPr>
          <p:spPr>
            <a:xfrm rot="0">
              <a:off x="5494792" y="345018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8" name="Ellipse 168"/>
            <p:cNvSpPr/>
            <p:nvPr/>
          </p:nvSpPr>
          <p:spPr>
            <a:xfrm rot="0">
              <a:off x="6540205" y="342581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69" name="Ellipse 169"/>
            <p:cNvSpPr/>
            <p:nvPr/>
          </p:nvSpPr>
          <p:spPr>
            <a:xfrm rot="0">
              <a:off x="5633702" y="515421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0" name="Ellipse 170"/>
            <p:cNvSpPr/>
            <p:nvPr/>
          </p:nvSpPr>
          <p:spPr>
            <a:xfrm rot="0">
              <a:off x="6043934" y="166647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1" name="Ellipse 171"/>
            <p:cNvSpPr/>
            <p:nvPr/>
          </p:nvSpPr>
          <p:spPr>
            <a:xfrm rot="0">
              <a:off x="6599907" y="324699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2" name="Ellipse 172"/>
            <p:cNvSpPr/>
            <p:nvPr/>
          </p:nvSpPr>
          <p:spPr>
            <a:xfrm rot="0">
              <a:off x="6531948" y="412753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3" name="Ellipse 173"/>
            <p:cNvSpPr/>
            <p:nvPr/>
          </p:nvSpPr>
          <p:spPr>
            <a:xfrm rot="0">
              <a:off x="6044911" y="438532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4" name="Ellipse 174"/>
            <p:cNvSpPr/>
            <p:nvPr/>
          </p:nvSpPr>
          <p:spPr>
            <a:xfrm rot="0">
              <a:off x="6314415" y="408583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5" name="Ellipse 175"/>
            <p:cNvSpPr/>
            <p:nvPr/>
          </p:nvSpPr>
          <p:spPr>
            <a:xfrm rot="0">
              <a:off x="7402872" y="322366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6" name="Ellipse 176"/>
            <p:cNvSpPr/>
            <p:nvPr/>
          </p:nvSpPr>
          <p:spPr>
            <a:xfrm rot="0">
              <a:off x="4970541" y="37564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7" name="Ellipse 177"/>
            <p:cNvSpPr/>
            <p:nvPr/>
          </p:nvSpPr>
          <p:spPr>
            <a:xfrm rot="0">
              <a:off x="6056146" y="341267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8" name="Ellipse 178"/>
            <p:cNvSpPr/>
            <p:nvPr/>
          </p:nvSpPr>
          <p:spPr>
            <a:xfrm rot="0">
              <a:off x="6105613" y="44438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79" name="Ellipse 179"/>
            <p:cNvSpPr/>
            <p:nvPr/>
          </p:nvSpPr>
          <p:spPr>
            <a:xfrm rot="0">
              <a:off x="5463652" y="34564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0" name="Ellipse 180"/>
            <p:cNvSpPr/>
            <p:nvPr/>
          </p:nvSpPr>
          <p:spPr>
            <a:xfrm rot="0">
              <a:off x="6315604" y="339345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1" name="Ellipse 181"/>
            <p:cNvSpPr/>
            <p:nvPr/>
          </p:nvSpPr>
          <p:spPr>
            <a:xfrm rot="0">
              <a:off x="4679932" y="306684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2" name="Ellipse 182"/>
            <p:cNvSpPr/>
            <p:nvPr/>
          </p:nvSpPr>
          <p:spPr>
            <a:xfrm rot="0">
              <a:off x="5723451" y="36485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3" name="Ellipse 183"/>
            <p:cNvSpPr/>
            <p:nvPr/>
          </p:nvSpPr>
          <p:spPr>
            <a:xfrm rot="0">
              <a:off x="7071246" y="294714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4" name="Ellipse 184"/>
            <p:cNvSpPr/>
            <p:nvPr/>
          </p:nvSpPr>
          <p:spPr>
            <a:xfrm rot="0">
              <a:off x="4062169" y="47431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5" name="Ellipse 185"/>
            <p:cNvSpPr/>
            <p:nvPr/>
          </p:nvSpPr>
          <p:spPr>
            <a:xfrm rot="0">
              <a:off x="7316810" y="297628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6" name="Ellipse 186"/>
            <p:cNvSpPr/>
            <p:nvPr/>
          </p:nvSpPr>
          <p:spPr>
            <a:xfrm rot="0">
              <a:off x="6952056" y="522181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7" name="Ellipse 187"/>
            <p:cNvSpPr/>
            <p:nvPr/>
          </p:nvSpPr>
          <p:spPr>
            <a:xfrm rot="0">
              <a:off x="4677013" y="365473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8" name="Ellipse 188"/>
            <p:cNvSpPr/>
            <p:nvPr/>
          </p:nvSpPr>
          <p:spPr>
            <a:xfrm rot="0">
              <a:off x="5503907" y="18893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89" name="Ellipse 189"/>
            <p:cNvSpPr/>
            <p:nvPr/>
          </p:nvSpPr>
          <p:spPr>
            <a:xfrm rot="0">
              <a:off x="6188938" y="541285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0" name="Ellipse 190"/>
            <p:cNvSpPr/>
            <p:nvPr/>
          </p:nvSpPr>
          <p:spPr>
            <a:xfrm rot="0">
              <a:off x="5611410" y="317869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1" name="Ellipse 191"/>
            <p:cNvSpPr/>
            <p:nvPr/>
          </p:nvSpPr>
          <p:spPr>
            <a:xfrm rot="0">
              <a:off x="6289322" y="319993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2" name="Ellipse 192"/>
            <p:cNvSpPr/>
            <p:nvPr/>
          </p:nvSpPr>
          <p:spPr>
            <a:xfrm rot="0">
              <a:off x="4621494" y="348848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3" name="Ellipse 193"/>
            <p:cNvSpPr/>
            <p:nvPr/>
          </p:nvSpPr>
          <p:spPr>
            <a:xfrm rot="0">
              <a:off x="7186307" y="169279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4" name="Ellipse 194"/>
            <p:cNvSpPr/>
            <p:nvPr/>
          </p:nvSpPr>
          <p:spPr>
            <a:xfrm rot="0">
              <a:off x="7469297" y="371468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5" name="Ellipse 195"/>
            <p:cNvSpPr/>
            <p:nvPr/>
          </p:nvSpPr>
          <p:spPr>
            <a:xfrm rot="0">
              <a:off x="6429860" y="346790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6" name="Ellipse 196"/>
            <p:cNvSpPr/>
            <p:nvPr/>
          </p:nvSpPr>
          <p:spPr>
            <a:xfrm rot="0">
              <a:off x="6018255" y="347522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7" name="Ellipse 197"/>
            <p:cNvSpPr/>
            <p:nvPr/>
          </p:nvSpPr>
          <p:spPr>
            <a:xfrm rot="0">
              <a:off x="8353549" y="27344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8" name="Ellipse 198"/>
            <p:cNvSpPr/>
            <p:nvPr/>
          </p:nvSpPr>
          <p:spPr>
            <a:xfrm rot="0">
              <a:off x="5387227" y="432087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99" name="Ellipse 199"/>
            <p:cNvSpPr/>
            <p:nvPr/>
          </p:nvSpPr>
          <p:spPr>
            <a:xfrm rot="0">
              <a:off x="5857822" y="439786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0" name="Ellipse 200"/>
            <p:cNvSpPr/>
            <p:nvPr/>
          </p:nvSpPr>
          <p:spPr>
            <a:xfrm rot="0">
              <a:off x="4633202" y="361348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1" name="Ellipse 201"/>
            <p:cNvSpPr/>
            <p:nvPr/>
          </p:nvSpPr>
          <p:spPr>
            <a:xfrm rot="0">
              <a:off x="5383764" y="160736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2" name="Ellipse 202"/>
            <p:cNvSpPr/>
            <p:nvPr/>
          </p:nvSpPr>
          <p:spPr>
            <a:xfrm rot="0">
              <a:off x="6398291" y="33025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3" name="Ellipse 203"/>
            <p:cNvSpPr/>
            <p:nvPr/>
          </p:nvSpPr>
          <p:spPr>
            <a:xfrm rot="0">
              <a:off x="5685856" y="331457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4" name="Ellipse 204"/>
            <p:cNvSpPr/>
            <p:nvPr/>
          </p:nvSpPr>
          <p:spPr>
            <a:xfrm rot="0">
              <a:off x="6238511" y="544912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5" name="Ellipse 205"/>
            <p:cNvSpPr/>
            <p:nvPr/>
          </p:nvSpPr>
          <p:spPr>
            <a:xfrm rot="0">
              <a:off x="7307514" y="335968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6" name="Ellipse 206"/>
            <p:cNvSpPr/>
            <p:nvPr/>
          </p:nvSpPr>
          <p:spPr>
            <a:xfrm rot="0">
              <a:off x="6420870" y="244814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7" name="Ellipse 207"/>
            <p:cNvSpPr/>
            <p:nvPr/>
          </p:nvSpPr>
          <p:spPr>
            <a:xfrm rot="0">
              <a:off x="8246623" y="31176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8" name="Ellipse 208"/>
            <p:cNvSpPr/>
            <p:nvPr/>
          </p:nvSpPr>
          <p:spPr>
            <a:xfrm rot="0">
              <a:off x="6619617" y="35514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09" name="Ellipse 209"/>
            <p:cNvSpPr/>
            <p:nvPr/>
          </p:nvSpPr>
          <p:spPr>
            <a:xfrm rot="0">
              <a:off x="7430284" y="29932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0" name="Ellipse 210"/>
            <p:cNvSpPr/>
            <p:nvPr/>
          </p:nvSpPr>
          <p:spPr>
            <a:xfrm rot="0">
              <a:off x="7307041" y="287056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1" name="Ellipse 211"/>
            <p:cNvSpPr/>
            <p:nvPr/>
          </p:nvSpPr>
          <p:spPr>
            <a:xfrm rot="0">
              <a:off x="5393058" y="529853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2" name="Ellipse 212"/>
            <p:cNvSpPr/>
            <p:nvPr/>
          </p:nvSpPr>
          <p:spPr>
            <a:xfrm rot="0">
              <a:off x="7000841" y="464689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3" name="Ellipse 213"/>
            <p:cNvSpPr/>
            <p:nvPr/>
          </p:nvSpPr>
          <p:spPr>
            <a:xfrm rot="0">
              <a:off x="6279578" y="329460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4" name="Ellipse 214"/>
            <p:cNvSpPr/>
            <p:nvPr/>
          </p:nvSpPr>
          <p:spPr>
            <a:xfrm rot="0">
              <a:off x="8253089" y="225640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5" name="Ellipse 215"/>
            <p:cNvSpPr/>
            <p:nvPr/>
          </p:nvSpPr>
          <p:spPr>
            <a:xfrm rot="0">
              <a:off x="6242452" y="520195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6" name="Ellipse 216"/>
            <p:cNvSpPr/>
            <p:nvPr/>
          </p:nvSpPr>
          <p:spPr>
            <a:xfrm rot="0">
              <a:off x="8320467" y="324331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7" name="Ellipse 217"/>
            <p:cNvSpPr/>
            <p:nvPr/>
          </p:nvSpPr>
          <p:spPr>
            <a:xfrm rot="0">
              <a:off x="4658360" y="256205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8" name="Ellipse 218"/>
            <p:cNvSpPr/>
            <p:nvPr/>
          </p:nvSpPr>
          <p:spPr>
            <a:xfrm rot="0">
              <a:off x="6488879" y="404986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19" name="Ellipse 219"/>
            <p:cNvSpPr/>
            <p:nvPr/>
          </p:nvSpPr>
          <p:spPr>
            <a:xfrm rot="0">
              <a:off x="4685559" y="35787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0" name="Ellipse 220"/>
            <p:cNvSpPr/>
            <p:nvPr/>
          </p:nvSpPr>
          <p:spPr>
            <a:xfrm rot="0">
              <a:off x="7805616" y="188421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1" name="Ellipse 221"/>
            <p:cNvSpPr/>
            <p:nvPr/>
          </p:nvSpPr>
          <p:spPr>
            <a:xfrm rot="0">
              <a:off x="6588117" y="253434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2" name="Ellipse 222"/>
            <p:cNvSpPr/>
            <p:nvPr/>
          </p:nvSpPr>
          <p:spPr>
            <a:xfrm rot="0">
              <a:off x="4410898" y="317773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3" name="Ellipse 223"/>
            <p:cNvSpPr/>
            <p:nvPr/>
          </p:nvSpPr>
          <p:spPr>
            <a:xfrm rot="0">
              <a:off x="5843838" y="364320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4" name="Ellipse 224"/>
            <p:cNvSpPr/>
            <p:nvPr/>
          </p:nvSpPr>
          <p:spPr>
            <a:xfrm rot="0">
              <a:off x="4863783" y="189600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5" name="Ellipse 225"/>
            <p:cNvSpPr/>
            <p:nvPr/>
          </p:nvSpPr>
          <p:spPr>
            <a:xfrm rot="0">
              <a:off x="6616132" y="254688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6" name="Ellipse 226"/>
            <p:cNvSpPr/>
            <p:nvPr/>
          </p:nvSpPr>
          <p:spPr>
            <a:xfrm rot="0">
              <a:off x="4514754" y="295560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7" name="Ellipse 227"/>
            <p:cNvSpPr/>
            <p:nvPr/>
          </p:nvSpPr>
          <p:spPr>
            <a:xfrm rot="0">
              <a:off x="7121398" y="268904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8" name="Ellipse 228"/>
            <p:cNvSpPr/>
            <p:nvPr/>
          </p:nvSpPr>
          <p:spPr>
            <a:xfrm rot="0">
              <a:off x="5618308" y="31682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29" name="Ellipse 229"/>
            <p:cNvSpPr/>
            <p:nvPr/>
          </p:nvSpPr>
          <p:spPr>
            <a:xfrm rot="0">
              <a:off x="5950289" y="246611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0" name="Ellipse 230"/>
            <p:cNvSpPr/>
            <p:nvPr/>
          </p:nvSpPr>
          <p:spPr>
            <a:xfrm rot="0">
              <a:off x="6147535" y="429271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1" name="Ellipse 231"/>
            <p:cNvSpPr/>
            <p:nvPr/>
          </p:nvSpPr>
          <p:spPr>
            <a:xfrm rot="0">
              <a:off x="8238772" y="245485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2" name="Ellipse 232"/>
            <p:cNvSpPr/>
            <p:nvPr/>
          </p:nvSpPr>
          <p:spPr>
            <a:xfrm rot="0">
              <a:off x="5619582" y="511829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3" name="Ellipse 233"/>
            <p:cNvSpPr/>
            <p:nvPr/>
          </p:nvSpPr>
          <p:spPr>
            <a:xfrm rot="0">
              <a:off x="7151616" y="296702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4" name="Ellipse 234"/>
            <p:cNvSpPr/>
            <p:nvPr/>
          </p:nvSpPr>
          <p:spPr>
            <a:xfrm rot="0">
              <a:off x="6843159" y="366077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5" name="Ellipse 235"/>
            <p:cNvSpPr/>
            <p:nvPr/>
          </p:nvSpPr>
          <p:spPr>
            <a:xfrm rot="0">
              <a:off x="5843058" y="546961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6" name="Ellipse 236"/>
            <p:cNvSpPr/>
            <p:nvPr/>
          </p:nvSpPr>
          <p:spPr>
            <a:xfrm rot="0">
              <a:off x="6504301" y="529193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7" name="Ellipse 237"/>
            <p:cNvSpPr/>
            <p:nvPr/>
          </p:nvSpPr>
          <p:spPr>
            <a:xfrm rot="0">
              <a:off x="6786581" y="16244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8" name="Ellipse 238"/>
            <p:cNvSpPr/>
            <p:nvPr/>
          </p:nvSpPr>
          <p:spPr>
            <a:xfrm rot="0">
              <a:off x="5869160" y="43466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39" name="Ellipse 239"/>
            <p:cNvSpPr/>
            <p:nvPr/>
          </p:nvSpPr>
          <p:spPr>
            <a:xfrm rot="0">
              <a:off x="3673245" y="341269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0" name="Ellipse 240"/>
            <p:cNvSpPr/>
            <p:nvPr/>
          </p:nvSpPr>
          <p:spPr>
            <a:xfrm rot="0">
              <a:off x="6407924" y="329837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1" name="Ellipse 241"/>
            <p:cNvSpPr/>
            <p:nvPr/>
          </p:nvSpPr>
          <p:spPr>
            <a:xfrm rot="0">
              <a:off x="7568157" y="444600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2" name="Ellipse 242"/>
            <p:cNvSpPr/>
            <p:nvPr/>
          </p:nvSpPr>
          <p:spPr>
            <a:xfrm rot="0">
              <a:off x="6689859" y="15049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3" name="Ellipse 243"/>
            <p:cNvSpPr/>
            <p:nvPr/>
          </p:nvSpPr>
          <p:spPr>
            <a:xfrm rot="0">
              <a:off x="4662712" y="479812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4" name="Ellipse 244"/>
            <p:cNvSpPr/>
            <p:nvPr/>
          </p:nvSpPr>
          <p:spPr>
            <a:xfrm rot="0">
              <a:off x="3864543" y="40806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5" name="Ellipse 245"/>
            <p:cNvSpPr/>
            <p:nvPr/>
          </p:nvSpPr>
          <p:spPr>
            <a:xfrm rot="0">
              <a:off x="6446230" y="325932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6" name="Ellipse 246"/>
            <p:cNvSpPr/>
            <p:nvPr/>
          </p:nvSpPr>
          <p:spPr>
            <a:xfrm rot="0">
              <a:off x="4596702" y="305645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7" name="Ellipse 247"/>
            <p:cNvSpPr/>
            <p:nvPr/>
          </p:nvSpPr>
          <p:spPr>
            <a:xfrm rot="0">
              <a:off x="6071698" y="32648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8" name="Ellipse 248"/>
            <p:cNvSpPr/>
            <p:nvPr/>
          </p:nvSpPr>
          <p:spPr>
            <a:xfrm rot="0">
              <a:off x="7629971" y="41278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49" name="Ellipse 249"/>
            <p:cNvSpPr/>
            <p:nvPr/>
          </p:nvSpPr>
          <p:spPr>
            <a:xfrm rot="0">
              <a:off x="8480933" y="283752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0" name="Ellipse 250"/>
            <p:cNvSpPr/>
            <p:nvPr/>
          </p:nvSpPr>
          <p:spPr>
            <a:xfrm rot="0">
              <a:off x="4806966" y="51272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1" name="Ellipse 251"/>
            <p:cNvSpPr/>
            <p:nvPr/>
          </p:nvSpPr>
          <p:spPr>
            <a:xfrm rot="0">
              <a:off x="6429902" y="320747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2" name="Ellipse 252"/>
            <p:cNvSpPr/>
            <p:nvPr/>
          </p:nvSpPr>
          <p:spPr>
            <a:xfrm rot="0">
              <a:off x="6520939" y="507070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3" name="Ellipse 253"/>
            <p:cNvSpPr/>
            <p:nvPr/>
          </p:nvSpPr>
          <p:spPr>
            <a:xfrm rot="0">
              <a:off x="5589474" y="320260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4" name="Ellipse 254"/>
            <p:cNvSpPr/>
            <p:nvPr/>
          </p:nvSpPr>
          <p:spPr>
            <a:xfrm rot="0">
              <a:off x="6383828" y="541875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5" name="Ellipse 255"/>
            <p:cNvSpPr/>
            <p:nvPr/>
          </p:nvSpPr>
          <p:spPr>
            <a:xfrm rot="0">
              <a:off x="6881733" y="269574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6" name="Ellipse 256"/>
            <p:cNvSpPr/>
            <p:nvPr/>
          </p:nvSpPr>
          <p:spPr>
            <a:xfrm rot="0">
              <a:off x="8441286" y="291102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7" name="Ellipse 257"/>
            <p:cNvSpPr/>
            <p:nvPr/>
          </p:nvSpPr>
          <p:spPr>
            <a:xfrm rot="0">
              <a:off x="5870783" y="371787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8" name="Ellipse 258"/>
            <p:cNvSpPr/>
            <p:nvPr/>
          </p:nvSpPr>
          <p:spPr>
            <a:xfrm rot="0">
              <a:off x="5955405" y="35453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59" name="Ellipse 259"/>
            <p:cNvSpPr/>
            <p:nvPr/>
          </p:nvSpPr>
          <p:spPr>
            <a:xfrm rot="0">
              <a:off x="6028348" y="34658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0" name="Ellipse 260"/>
            <p:cNvSpPr/>
            <p:nvPr/>
          </p:nvSpPr>
          <p:spPr>
            <a:xfrm rot="0">
              <a:off x="6057684" y="432561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1" name="Ellipse 261"/>
            <p:cNvSpPr/>
            <p:nvPr/>
          </p:nvSpPr>
          <p:spPr>
            <a:xfrm rot="0">
              <a:off x="6048977" y="342753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2" name="Ellipse 262"/>
            <p:cNvSpPr/>
            <p:nvPr/>
          </p:nvSpPr>
          <p:spPr>
            <a:xfrm rot="0">
              <a:off x="6000647" y="362125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3" name="Ellipse 263"/>
            <p:cNvSpPr/>
            <p:nvPr/>
          </p:nvSpPr>
          <p:spPr>
            <a:xfrm rot="0">
              <a:off x="5577550" y="355098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4" name="Ellipse 264"/>
            <p:cNvSpPr/>
            <p:nvPr/>
          </p:nvSpPr>
          <p:spPr>
            <a:xfrm rot="0">
              <a:off x="7271247" y="290657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5" name="Ellipse 265"/>
            <p:cNvSpPr/>
            <p:nvPr/>
          </p:nvSpPr>
          <p:spPr>
            <a:xfrm rot="0">
              <a:off x="4540946" y="268983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6" name="Ellipse 266"/>
            <p:cNvSpPr/>
            <p:nvPr/>
          </p:nvSpPr>
          <p:spPr>
            <a:xfrm rot="0">
              <a:off x="3714540" y="388128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7" name="Ellipse 267"/>
            <p:cNvSpPr/>
            <p:nvPr/>
          </p:nvSpPr>
          <p:spPr>
            <a:xfrm rot="0">
              <a:off x="7995854" y="25944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8" name="Ellipse 268"/>
            <p:cNvSpPr/>
            <p:nvPr/>
          </p:nvSpPr>
          <p:spPr>
            <a:xfrm rot="0">
              <a:off x="5802932" y="360199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69" name="Ellipse 269"/>
            <p:cNvSpPr/>
            <p:nvPr/>
          </p:nvSpPr>
          <p:spPr>
            <a:xfrm rot="0">
              <a:off x="6417145" y="52185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0" name="Ellipse 270"/>
            <p:cNvSpPr/>
            <p:nvPr/>
          </p:nvSpPr>
          <p:spPr>
            <a:xfrm rot="0">
              <a:off x="6359723" y="447106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1" name="Ellipse 271"/>
            <p:cNvSpPr/>
            <p:nvPr/>
          </p:nvSpPr>
          <p:spPr>
            <a:xfrm rot="0">
              <a:off x="7417270" y="366441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2" name="Ellipse 272"/>
            <p:cNvSpPr/>
            <p:nvPr/>
          </p:nvSpPr>
          <p:spPr>
            <a:xfrm rot="0">
              <a:off x="4667601" y="23029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3" name="Ellipse 273"/>
            <p:cNvSpPr/>
            <p:nvPr/>
          </p:nvSpPr>
          <p:spPr>
            <a:xfrm rot="0">
              <a:off x="6074294" y="45434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4" name="Ellipse 274"/>
            <p:cNvSpPr/>
            <p:nvPr/>
          </p:nvSpPr>
          <p:spPr>
            <a:xfrm rot="0">
              <a:off x="5394817" y="330778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5" name="Ellipse 275"/>
            <p:cNvSpPr/>
            <p:nvPr/>
          </p:nvSpPr>
          <p:spPr>
            <a:xfrm rot="0">
              <a:off x="4528712" y="374384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6" name="Ellipse 276"/>
            <p:cNvSpPr/>
            <p:nvPr/>
          </p:nvSpPr>
          <p:spPr>
            <a:xfrm rot="0">
              <a:off x="6537357" y="431156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7" name="Ellipse 277"/>
            <p:cNvSpPr/>
            <p:nvPr/>
          </p:nvSpPr>
          <p:spPr>
            <a:xfrm rot="0">
              <a:off x="5046364" y="434282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8" name="Ellipse 278"/>
            <p:cNvSpPr/>
            <p:nvPr/>
          </p:nvSpPr>
          <p:spPr>
            <a:xfrm rot="0">
              <a:off x="5530728" y="309505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79" name="Ellipse 279"/>
            <p:cNvSpPr/>
            <p:nvPr/>
          </p:nvSpPr>
          <p:spPr>
            <a:xfrm rot="0">
              <a:off x="6095789" y="329569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0" name="Ellipse 280"/>
            <p:cNvSpPr/>
            <p:nvPr/>
          </p:nvSpPr>
          <p:spPr>
            <a:xfrm rot="0">
              <a:off x="6082680" y="327046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1" name="Ellipse 281"/>
            <p:cNvSpPr/>
            <p:nvPr/>
          </p:nvSpPr>
          <p:spPr>
            <a:xfrm rot="0">
              <a:off x="3921074" y="445216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2" name="Ellipse 282"/>
            <p:cNvSpPr/>
            <p:nvPr/>
          </p:nvSpPr>
          <p:spPr>
            <a:xfrm rot="0">
              <a:off x="7549751" y="446997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3" name="Ellipse 283"/>
            <p:cNvSpPr/>
            <p:nvPr/>
          </p:nvSpPr>
          <p:spPr>
            <a:xfrm rot="0">
              <a:off x="5943599" y="419616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4" name="Ellipse 284"/>
            <p:cNvSpPr/>
            <p:nvPr/>
          </p:nvSpPr>
          <p:spPr>
            <a:xfrm rot="0">
              <a:off x="4879014" y="355203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5" name="Ellipse 285"/>
            <p:cNvSpPr/>
            <p:nvPr/>
          </p:nvSpPr>
          <p:spPr>
            <a:xfrm rot="0">
              <a:off x="6679864" y="259197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6" name="Ellipse 286"/>
            <p:cNvSpPr/>
            <p:nvPr/>
          </p:nvSpPr>
          <p:spPr>
            <a:xfrm rot="0">
              <a:off x="5401093" y="163116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7" name="Ellipse 287"/>
            <p:cNvSpPr/>
            <p:nvPr/>
          </p:nvSpPr>
          <p:spPr>
            <a:xfrm rot="0">
              <a:off x="5895484" y="167780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8" name="Ellipse 288"/>
            <p:cNvSpPr/>
            <p:nvPr/>
          </p:nvSpPr>
          <p:spPr>
            <a:xfrm rot="0">
              <a:off x="7496087" y="393509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89" name="Ellipse 289"/>
            <p:cNvSpPr/>
            <p:nvPr/>
          </p:nvSpPr>
          <p:spPr>
            <a:xfrm rot="0">
              <a:off x="5880041" y="243666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0" name="Ellipse 290"/>
            <p:cNvSpPr/>
            <p:nvPr/>
          </p:nvSpPr>
          <p:spPr>
            <a:xfrm rot="0">
              <a:off x="6652209" y="519986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1" name="Ellipse 291"/>
            <p:cNvSpPr/>
            <p:nvPr/>
          </p:nvSpPr>
          <p:spPr>
            <a:xfrm rot="0">
              <a:off x="8325041" y="252321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2" name="Ellipse 292"/>
            <p:cNvSpPr/>
            <p:nvPr/>
          </p:nvSpPr>
          <p:spPr>
            <a:xfrm rot="0">
              <a:off x="6099264" y="229783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3" name="Ellipse 293"/>
            <p:cNvSpPr/>
            <p:nvPr/>
          </p:nvSpPr>
          <p:spPr>
            <a:xfrm rot="0">
              <a:off x="6558041" y="331890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4" name="Ellipse 294"/>
            <p:cNvSpPr/>
            <p:nvPr/>
          </p:nvSpPr>
          <p:spPr>
            <a:xfrm rot="0">
              <a:off x="6780781" y="381973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5" name="Ellipse 295"/>
            <p:cNvSpPr/>
            <p:nvPr/>
          </p:nvSpPr>
          <p:spPr>
            <a:xfrm rot="0">
              <a:off x="5561214" y="251399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6" name="Ellipse 296"/>
            <p:cNvSpPr/>
            <p:nvPr/>
          </p:nvSpPr>
          <p:spPr>
            <a:xfrm rot="0">
              <a:off x="5495013" y="428082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7" name="Ellipse 297"/>
            <p:cNvSpPr/>
            <p:nvPr/>
          </p:nvSpPr>
          <p:spPr>
            <a:xfrm rot="0">
              <a:off x="6042890" y="443996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8" name="Ellipse 298"/>
            <p:cNvSpPr/>
            <p:nvPr/>
          </p:nvSpPr>
          <p:spPr>
            <a:xfrm rot="0">
              <a:off x="6771895" y="364445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299" name="Ellipse 299"/>
            <p:cNvSpPr/>
            <p:nvPr/>
          </p:nvSpPr>
          <p:spPr>
            <a:xfrm rot="0">
              <a:off x="5308090" y="31273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0" name="Ellipse 300"/>
            <p:cNvSpPr/>
            <p:nvPr/>
          </p:nvSpPr>
          <p:spPr>
            <a:xfrm rot="0">
              <a:off x="5593790" y="341013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1" name="Ellipse 301"/>
            <p:cNvSpPr/>
            <p:nvPr/>
          </p:nvSpPr>
          <p:spPr>
            <a:xfrm rot="0">
              <a:off x="6664615" y="418019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2" name="Ellipse 302"/>
            <p:cNvSpPr/>
            <p:nvPr/>
          </p:nvSpPr>
          <p:spPr>
            <a:xfrm rot="0">
              <a:off x="6471399" y="33585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3" name="Ellipse 303"/>
            <p:cNvSpPr/>
            <p:nvPr/>
          </p:nvSpPr>
          <p:spPr>
            <a:xfrm rot="0">
              <a:off x="6515568" y="365233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4" name="Ellipse 304"/>
            <p:cNvSpPr/>
            <p:nvPr/>
          </p:nvSpPr>
          <p:spPr>
            <a:xfrm rot="0">
              <a:off x="6632136" y="36961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5" name="Ellipse 305"/>
            <p:cNvSpPr/>
            <p:nvPr/>
          </p:nvSpPr>
          <p:spPr>
            <a:xfrm rot="0">
              <a:off x="3971710" y="381885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6" name="Ellipse 306"/>
            <p:cNvSpPr/>
            <p:nvPr/>
          </p:nvSpPr>
          <p:spPr>
            <a:xfrm rot="0">
              <a:off x="5439056" y="296366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7" name="Ellipse 307"/>
            <p:cNvSpPr/>
            <p:nvPr/>
          </p:nvSpPr>
          <p:spPr>
            <a:xfrm rot="0">
              <a:off x="7083104" y="468655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8" name="Ellipse 308"/>
            <p:cNvSpPr/>
            <p:nvPr/>
          </p:nvSpPr>
          <p:spPr>
            <a:xfrm rot="0">
              <a:off x="5471139" y="436741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09" name="Ellipse 309"/>
            <p:cNvSpPr/>
            <p:nvPr/>
          </p:nvSpPr>
          <p:spPr>
            <a:xfrm rot="0">
              <a:off x="6163490" y="229081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0" name="Ellipse 310"/>
            <p:cNvSpPr/>
            <p:nvPr/>
          </p:nvSpPr>
          <p:spPr>
            <a:xfrm rot="0">
              <a:off x="5103352" y="19545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1" name="Ellipse 311"/>
            <p:cNvSpPr/>
            <p:nvPr/>
          </p:nvSpPr>
          <p:spPr>
            <a:xfrm rot="0">
              <a:off x="6942601" y="504659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2" name="Ellipse 312"/>
            <p:cNvSpPr/>
            <p:nvPr/>
          </p:nvSpPr>
          <p:spPr>
            <a:xfrm rot="0">
              <a:off x="8199930" y="227035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3" name="Ellipse 313"/>
            <p:cNvSpPr/>
            <p:nvPr/>
          </p:nvSpPr>
          <p:spPr>
            <a:xfrm rot="0">
              <a:off x="7404358" y="321952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4" name="Ellipse 314"/>
            <p:cNvSpPr/>
            <p:nvPr/>
          </p:nvSpPr>
          <p:spPr>
            <a:xfrm rot="0">
              <a:off x="5662172" y="27740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5" name="Ellipse 315"/>
            <p:cNvSpPr/>
            <p:nvPr/>
          </p:nvSpPr>
          <p:spPr>
            <a:xfrm rot="0">
              <a:off x="6176110" y="32972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6" name="Ellipse 316"/>
            <p:cNvSpPr/>
            <p:nvPr/>
          </p:nvSpPr>
          <p:spPr>
            <a:xfrm rot="0">
              <a:off x="5610729" y="44358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7" name="Ellipse 317"/>
            <p:cNvSpPr/>
            <p:nvPr/>
          </p:nvSpPr>
          <p:spPr>
            <a:xfrm rot="0">
              <a:off x="5467634" y="266543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8" name="Ellipse 318"/>
            <p:cNvSpPr/>
            <p:nvPr/>
          </p:nvSpPr>
          <p:spPr>
            <a:xfrm rot="0">
              <a:off x="7037749" y="516062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19" name="Ellipse 319"/>
            <p:cNvSpPr/>
            <p:nvPr/>
          </p:nvSpPr>
          <p:spPr>
            <a:xfrm rot="0">
              <a:off x="4795788" y="248151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0" name="Ellipse 320"/>
            <p:cNvSpPr/>
            <p:nvPr/>
          </p:nvSpPr>
          <p:spPr>
            <a:xfrm rot="0">
              <a:off x="7062038" y="26836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1" name="Ellipse 321"/>
            <p:cNvSpPr/>
            <p:nvPr/>
          </p:nvSpPr>
          <p:spPr>
            <a:xfrm rot="0">
              <a:off x="7012164" y="255500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2" name="Ellipse 322"/>
            <p:cNvSpPr/>
            <p:nvPr/>
          </p:nvSpPr>
          <p:spPr>
            <a:xfrm rot="0">
              <a:off x="5930966" y="369367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3" name="Ellipse 323"/>
            <p:cNvSpPr/>
            <p:nvPr/>
          </p:nvSpPr>
          <p:spPr>
            <a:xfrm rot="0">
              <a:off x="5671649" y="42127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4" name="Ellipse 324"/>
            <p:cNvSpPr/>
            <p:nvPr/>
          </p:nvSpPr>
          <p:spPr>
            <a:xfrm rot="0">
              <a:off x="5778528" y="13589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5" name="Ellipse 325"/>
            <p:cNvSpPr/>
            <p:nvPr/>
          </p:nvSpPr>
          <p:spPr>
            <a:xfrm rot="0">
              <a:off x="6570439" y="345865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6" name="Ellipse 326"/>
            <p:cNvSpPr/>
            <p:nvPr/>
          </p:nvSpPr>
          <p:spPr>
            <a:xfrm rot="0">
              <a:off x="7560818" y="397318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7" name="Ellipse 327"/>
            <p:cNvSpPr/>
            <p:nvPr/>
          </p:nvSpPr>
          <p:spPr>
            <a:xfrm rot="0">
              <a:off x="7674949" y="33483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8" name="Ellipse 328"/>
            <p:cNvSpPr/>
            <p:nvPr/>
          </p:nvSpPr>
          <p:spPr>
            <a:xfrm rot="0">
              <a:off x="6548476" y="316713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29" name="Ellipse 329"/>
            <p:cNvSpPr/>
            <p:nvPr/>
          </p:nvSpPr>
          <p:spPr>
            <a:xfrm rot="0">
              <a:off x="7452373" y="31154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0" name="Ellipse 330"/>
            <p:cNvSpPr/>
            <p:nvPr/>
          </p:nvSpPr>
          <p:spPr>
            <a:xfrm rot="0">
              <a:off x="6740827" y="361303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1" name="Ellipse 331"/>
            <p:cNvSpPr/>
            <p:nvPr/>
          </p:nvSpPr>
          <p:spPr>
            <a:xfrm rot="0">
              <a:off x="7303380" y="45797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2" name="Ellipse 332"/>
            <p:cNvSpPr/>
            <p:nvPr/>
          </p:nvSpPr>
          <p:spPr>
            <a:xfrm rot="0">
              <a:off x="7259748" y="438544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3" name="Ellipse 333"/>
            <p:cNvSpPr/>
            <p:nvPr/>
          </p:nvSpPr>
          <p:spPr>
            <a:xfrm rot="0">
              <a:off x="5996674" y="349346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4" name="Ellipse 334"/>
            <p:cNvSpPr/>
            <p:nvPr/>
          </p:nvSpPr>
          <p:spPr>
            <a:xfrm rot="0">
              <a:off x="3452400" y="35612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5" name="Ellipse 335"/>
            <p:cNvSpPr/>
            <p:nvPr/>
          </p:nvSpPr>
          <p:spPr>
            <a:xfrm rot="0">
              <a:off x="7704039" y="334459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6" name="Ellipse 336"/>
            <p:cNvSpPr/>
            <p:nvPr/>
          </p:nvSpPr>
          <p:spPr>
            <a:xfrm rot="0">
              <a:off x="7271504" y="452655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7" name="Ellipse 337"/>
            <p:cNvSpPr/>
            <p:nvPr/>
          </p:nvSpPr>
          <p:spPr>
            <a:xfrm rot="0">
              <a:off x="5781837" y="461682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8" name="Ellipse 338"/>
            <p:cNvSpPr/>
            <p:nvPr/>
          </p:nvSpPr>
          <p:spPr>
            <a:xfrm rot="0">
              <a:off x="6113788" y="328323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39" name="Ellipse 339"/>
            <p:cNvSpPr/>
            <p:nvPr/>
          </p:nvSpPr>
          <p:spPr>
            <a:xfrm rot="0">
              <a:off x="6060882" y="138242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0" name="Ellipse 340"/>
            <p:cNvSpPr/>
            <p:nvPr/>
          </p:nvSpPr>
          <p:spPr>
            <a:xfrm rot="0">
              <a:off x="7413225" y="417891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1" name="Ellipse 341"/>
            <p:cNvSpPr/>
            <p:nvPr/>
          </p:nvSpPr>
          <p:spPr>
            <a:xfrm rot="0">
              <a:off x="7569565" y="324569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2" name="Ellipse 342"/>
            <p:cNvSpPr/>
            <p:nvPr/>
          </p:nvSpPr>
          <p:spPr>
            <a:xfrm rot="0">
              <a:off x="6321807" y="506560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3" name="Ellipse 343"/>
            <p:cNvSpPr/>
            <p:nvPr/>
          </p:nvSpPr>
          <p:spPr>
            <a:xfrm rot="0">
              <a:off x="7507131" y="354395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4" name="Ellipse 344"/>
            <p:cNvSpPr/>
            <p:nvPr/>
          </p:nvSpPr>
          <p:spPr>
            <a:xfrm rot="0">
              <a:off x="5468076" y="299814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5" name="Ellipse 345"/>
            <p:cNvSpPr/>
            <p:nvPr/>
          </p:nvSpPr>
          <p:spPr>
            <a:xfrm rot="0">
              <a:off x="6943499" y="279091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6" name="Ellipse 346"/>
            <p:cNvSpPr/>
            <p:nvPr/>
          </p:nvSpPr>
          <p:spPr>
            <a:xfrm rot="0">
              <a:off x="5979419" y="45112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7" name="Ellipse 347"/>
            <p:cNvSpPr/>
            <p:nvPr/>
          </p:nvSpPr>
          <p:spPr>
            <a:xfrm rot="0">
              <a:off x="4615242" y="25157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8" name="Ellipse 348"/>
            <p:cNvSpPr/>
            <p:nvPr/>
          </p:nvSpPr>
          <p:spPr>
            <a:xfrm rot="0">
              <a:off x="4723338" y="273744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49" name="Ellipse 349"/>
            <p:cNvSpPr/>
            <p:nvPr/>
          </p:nvSpPr>
          <p:spPr>
            <a:xfrm rot="0">
              <a:off x="6074983" y="328022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0" name="Ellipse 350"/>
            <p:cNvSpPr/>
            <p:nvPr/>
          </p:nvSpPr>
          <p:spPr>
            <a:xfrm rot="0">
              <a:off x="4709958" y="243117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1" name="Ellipse 351"/>
            <p:cNvSpPr/>
            <p:nvPr/>
          </p:nvSpPr>
          <p:spPr>
            <a:xfrm rot="0">
              <a:off x="4678245" y="409676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2" name="Ellipse 352"/>
            <p:cNvSpPr/>
            <p:nvPr/>
          </p:nvSpPr>
          <p:spPr>
            <a:xfrm rot="0">
              <a:off x="5332321" y="430901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3" name="Ellipse 353"/>
            <p:cNvSpPr/>
            <p:nvPr/>
          </p:nvSpPr>
          <p:spPr>
            <a:xfrm rot="0">
              <a:off x="6216546" y="22065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4" name="Ellipse 354"/>
            <p:cNvSpPr/>
            <p:nvPr/>
          </p:nvSpPr>
          <p:spPr>
            <a:xfrm rot="0">
              <a:off x="6486172" y="397246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5" name="Ellipse 355"/>
            <p:cNvSpPr/>
            <p:nvPr/>
          </p:nvSpPr>
          <p:spPr>
            <a:xfrm rot="0">
              <a:off x="6721517" y="37473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6" name="Ellipse 356"/>
            <p:cNvSpPr/>
            <p:nvPr/>
          </p:nvSpPr>
          <p:spPr>
            <a:xfrm rot="0">
              <a:off x="4581120" y="241385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7" name="Ellipse 357"/>
            <p:cNvSpPr/>
            <p:nvPr/>
          </p:nvSpPr>
          <p:spPr>
            <a:xfrm rot="0">
              <a:off x="6846808" y="253287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8" name="Ellipse 358"/>
            <p:cNvSpPr/>
            <p:nvPr/>
          </p:nvSpPr>
          <p:spPr>
            <a:xfrm rot="0">
              <a:off x="5830423" y="428782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59" name="Ellipse 359"/>
            <p:cNvSpPr/>
            <p:nvPr/>
          </p:nvSpPr>
          <p:spPr>
            <a:xfrm rot="0">
              <a:off x="5700538" y="256171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0" name="Ellipse 360"/>
            <p:cNvSpPr/>
            <p:nvPr/>
          </p:nvSpPr>
          <p:spPr>
            <a:xfrm rot="0">
              <a:off x="4826912" y="288038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1" name="Ellipse 361"/>
            <p:cNvSpPr/>
            <p:nvPr/>
          </p:nvSpPr>
          <p:spPr>
            <a:xfrm rot="0">
              <a:off x="7152430" y="26838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2" name="Ellipse 362"/>
            <p:cNvSpPr/>
            <p:nvPr/>
          </p:nvSpPr>
          <p:spPr>
            <a:xfrm rot="0">
              <a:off x="7223567" y="302478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3" name="Ellipse 363"/>
            <p:cNvSpPr/>
            <p:nvPr/>
          </p:nvSpPr>
          <p:spPr>
            <a:xfrm rot="0">
              <a:off x="5236468" y="51327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4" name="Ellipse 364"/>
            <p:cNvSpPr/>
            <p:nvPr/>
          </p:nvSpPr>
          <p:spPr>
            <a:xfrm rot="0">
              <a:off x="4087710" y="410947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5" name="Ellipse 365"/>
            <p:cNvSpPr/>
            <p:nvPr/>
          </p:nvSpPr>
          <p:spPr>
            <a:xfrm rot="0">
              <a:off x="6161375" y="455872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6" name="Ellipse 366"/>
            <p:cNvSpPr/>
            <p:nvPr/>
          </p:nvSpPr>
          <p:spPr>
            <a:xfrm rot="0">
              <a:off x="5675447" y="371833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7" name="Ellipse 367"/>
            <p:cNvSpPr/>
            <p:nvPr/>
          </p:nvSpPr>
          <p:spPr>
            <a:xfrm rot="0">
              <a:off x="7632349" y="166915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8" name="Ellipse 368"/>
            <p:cNvSpPr/>
            <p:nvPr/>
          </p:nvSpPr>
          <p:spPr>
            <a:xfrm rot="0">
              <a:off x="5313062" y="532655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69" name="Ellipse 369"/>
            <p:cNvSpPr/>
            <p:nvPr/>
          </p:nvSpPr>
          <p:spPr>
            <a:xfrm rot="0">
              <a:off x="5768368" y="263017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0" name="Ellipse 370"/>
            <p:cNvSpPr/>
            <p:nvPr/>
          </p:nvSpPr>
          <p:spPr>
            <a:xfrm rot="0">
              <a:off x="6087775" y="331812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1" name="Ellipse 371"/>
            <p:cNvSpPr/>
            <p:nvPr/>
          </p:nvSpPr>
          <p:spPr>
            <a:xfrm rot="0">
              <a:off x="5503193" y="459273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2" name="Ellipse 372"/>
            <p:cNvSpPr/>
            <p:nvPr/>
          </p:nvSpPr>
          <p:spPr>
            <a:xfrm rot="0">
              <a:off x="6101284" y="33385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3" name="Ellipse 373"/>
            <p:cNvSpPr/>
            <p:nvPr/>
          </p:nvSpPr>
          <p:spPr>
            <a:xfrm rot="0">
              <a:off x="5385682" y="147338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4" name="Ellipse 374"/>
            <p:cNvSpPr/>
            <p:nvPr/>
          </p:nvSpPr>
          <p:spPr>
            <a:xfrm rot="0">
              <a:off x="5112381" y="429353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5" name="Ellipse 375"/>
            <p:cNvSpPr/>
            <p:nvPr/>
          </p:nvSpPr>
          <p:spPr>
            <a:xfrm rot="0">
              <a:off x="6070242" y="338533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6" name="Ellipse 376"/>
            <p:cNvSpPr/>
            <p:nvPr/>
          </p:nvSpPr>
          <p:spPr>
            <a:xfrm rot="0">
              <a:off x="4551584" y="490383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7" name="Ellipse 377"/>
            <p:cNvSpPr/>
            <p:nvPr/>
          </p:nvSpPr>
          <p:spPr>
            <a:xfrm rot="0">
              <a:off x="5950565" y="35926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8" name="Ellipse 378"/>
            <p:cNvSpPr/>
            <p:nvPr/>
          </p:nvSpPr>
          <p:spPr>
            <a:xfrm rot="0">
              <a:off x="6623913" y="384733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79" name="Ellipse 379"/>
            <p:cNvSpPr/>
            <p:nvPr/>
          </p:nvSpPr>
          <p:spPr>
            <a:xfrm rot="0">
              <a:off x="4579675" y="363273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0" name="Ellipse 380"/>
            <p:cNvSpPr/>
            <p:nvPr/>
          </p:nvSpPr>
          <p:spPr>
            <a:xfrm rot="0">
              <a:off x="6135955" y="256571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1" name="Ellipse 381"/>
            <p:cNvSpPr/>
            <p:nvPr/>
          </p:nvSpPr>
          <p:spPr>
            <a:xfrm rot="0">
              <a:off x="6350409" y="232859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2" name="Ellipse 382"/>
            <p:cNvSpPr/>
            <p:nvPr/>
          </p:nvSpPr>
          <p:spPr>
            <a:xfrm rot="0">
              <a:off x="5937951" y="36404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3" name="Ellipse 383"/>
            <p:cNvSpPr/>
            <p:nvPr/>
          </p:nvSpPr>
          <p:spPr>
            <a:xfrm rot="0">
              <a:off x="5626437" y="297242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4" name="Ellipse 384"/>
            <p:cNvSpPr/>
            <p:nvPr/>
          </p:nvSpPr>
          <p:spPr>
            <a:xfrm rot="0">
              <a:off x="7787289" y="223918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5" name="Ellipse 385"/>
            <p:cNvSpPr/>
            <p:nvPr/>
          </p:nvSpPr>
          <p:spPr>
            <a:xfrm rot="0">
              <a:off x="6065932" y="333240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6" name="Ellipse 386"/>
            <p:cNvSpPr/>
            <p:nvPr/>
          </p:nvSpPr>
          <p:spPr>
            <a:xfrm rot="0">
              <a:off x="6487152" y="33975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7" name="Ellipse 387"/>
            <p:cNvSpPr/>
            <p:nvPr/>
          </p:nvSpPr>
          <p:spPr>
            <a:xfrm rot="0">
              <a:off x="6899809" y="512750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8" name="Ellipse 388"/>
            <p:cNvSpPr/>
            <p:nvPr/>
          </p:nvSpPr>
          <p:spPr>
            <a:xfrm rot="0">
              <a:off x="7573793" y="431268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89" name="Ellipse 389"/>
            <p:cNvSpPr/>
            <p:nvPr/>
          </p:nvSpPr>
          <p:spPr>
            <a:xfrm rot="0">
              <a:off x="7292508" y="348539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0" name="Ellipse 390"/>
            <p:cNvSpPr/>
            <p:nvPr/>
          </p:nvSpPr>
          <p:spPr>
            <a:xfrm rot="0">
              <a:off x="6210218" y="51937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1" name="Ellipse 391"/>
            <p:cNvSpPr/>
            <p:nvPr/>
          </p:nvSpPr>
          <p:spPr>
            <a:xfrm rot="0">
              <a:off x="4560532" y="50197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2" name="Ellipse 392"/>
            <p:cNvSpPr/>
            <p:nvPr/>
          </p:nvSpPr>
          <p:spPr>
            <a:xfrm rot="0">
              <a:off x="4564011" y="31019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3" name="Ellipse 393"/>
            <p:cNvSpPr/>
            <p:nvPr/>
          </p:nvSpPr>
          <p:spPr>
            <a:xfrm rot="0">
              <a:off x="6809080" y="369569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4" name="Ellipse 394"/>
            <p:cNvSpPr/>
            <p:nvPr/>
          </p:nvSpPr>
          <p:spPr>
            <a:xfrm rot="0">
              <a:off x="6209896" y="149454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5" name="Ellipse 395"/>
            <p:cNvSpPr/>
            <p:nvPr/>
          </p:nvSpPr>
          <p:spPr>
            <a:xfrm rot="0">
              <a:off x="6981417" y="519245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6" name="Ellipse 396"/>
            <p:cNvSpPr/>
            <p:nvPr/>
          </p:nvSpPr>
          <p:spPr>
            <a:xfrm rot="0">
              <a:off x="6729520" y="391869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7" name="Ellipse 397"/>
            <p:cNvSpPr/>
            <p:nvPr/>
          </p:nvSpPr>
          <p:spPr>
            <a:xfrm rot="0">
              <a:off x="7550889" y="36235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8" name="Ellipse 398"/>
            <p:cNvSpPr/>
            <p:nvPr/>
          </p:nvSpPr>
          <p:spPr>
            <a:xfrm rot="0">
              <a:off x="5584852" y="252825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399" name="Ellipse 399"/>
            <p:cNvSpPr/>
            <p:nvPr/>
          </p:nvSpPr>
          <p:spPr>
            <a:xfrm rot="0">
              <a:off x="5671208" y="347665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0" name="Ellipse 400"/>
            <p:cNvSpPr/>
            <p:nvPr/>
          </p:nvSpPr>
          <p:spPr>
            <a:xfrm rot="0">
              <a:off x="6709549" y="237735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1" name="Ellipse 401"/>
            <p:cNvSpPr/>
            <p:nvPr/>
          </p:nvSpPr>
          <p:spPr>
            <a:xfrm rot="0">
              <a:off x="6054488" y="340990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2" name="Ellipse 402"/>
            <p:cNvSpPr/>
            <p:nvPr/>
          </p:nvSpPr>
          <p:spPr>
            <a:xfrm rot="0">
              <a:off x="5412261" y="34185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3" name="Ellipse 403"/>
            <p:cNvSpPr/>
            <p:nvPr/>
          </p:nvSpPr>
          <p:spPr>
            <a:xfrm rot="0">
              <a:off x="7250752" y="420967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4" name="Ellipse 404"/>
            <p:cNvSpPr/>
            <p:nvPr/>
          </p:nvSpPr>
          <p:spPr>
            <a:xfrm rot="0">
              <a:off x="5121003" y="417781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5" name="Ellipse 405"/>
            <p:cNvSpPr/>
            <p:nvPr/>
          </p:nvSpPr>
          <p:spPr>
            <a:xfrm rot="0">
              <a:off x="5719512" y="536690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6" name="Ellipse 406"/>
            <p:cNvSpPr/>
            <p:nvPr/>
          </p:nvSpPr>
          <p:spPr>
            <a:xfrm rot="0">
              <a:off x="5887627" y="441607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7" name="Ellipse 407"/>
            <p:cNvSpPr/>
            <p:nvPr/>
          </p:nvSpPr>
          <p:spPr>
            <a:xfrm rot="0">
              <a:off x="4663829" y="237810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8" name="Ellipse 408"/>
            <p:cNvSpPr/>
            <p:nvPr/>
          </p:nvSpPr>
          <p:spPr>
            <a:xfrm rot="0">
              <a:off x="4578948" y="300746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09" name="Ellipse 409"/>
            <p:cNvSpPr/>
            <p:nvPr/>
          </p:nvSpPr>
          <p:spPr>
            <a:xfrm rot="0">
              <a:off x="6080754" y="33169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0" name="Ellipse 410"/>
            <p:cNvSpPr/>
            <p:nvPr/>
          </p:nvSpPr>
          <p:spPr>
            <a:xfrm rot="0">
              <a:off x="7393907" y="182918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1" name="Ellipse 411"/>
            <p:cNvSpPr/>
            <p:nvPr/>
          </p:nvSpPr>
          <p:spPr>
            <a:xfrm rot="0">
              <a:off x="7802950" y="201808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2" name="Ellipse 412"/>
            <p:cNvSpPr/>
            <p:nvPr/>
          </p:nvSpPr>
          <p:spPr>
            <a:xfrm rot="0">
              <a:off x="6416689" y="37412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3" name="Ellipse 413"/>
            <p:cNvSpPr/>
            <p:nvPr/>
          </p:nvSpPr>
          <p:spPr>
            <a:xfrm rot="0">
              <a:off x="6670520" y="226793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4" name="Ellipse 414"/>
            <p:cNvSpPr/>
            <p:nvPr/>
          </p:nvSpPr>
          <p:spPr>
            <a:xfrm rot="0">
              <a:off x="6848937" y="145705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5" name="Ellipse 415"/>
            <p:cNvSpPr/>
            <p:nvPr/>
          </p:nvSpPr>
          <p:spPr>
            <a:xfrm rot="0">
              <a:off x="5757951" y="174360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6" name="Ellipse 416"/>
            <p:cNvSpPr/>
            <p:nvPr/>
          </p:nvSpPr>
          <p:spPr>
            <a:xfrm rot="0">
              <a:off x="6959323" y="14483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7" name="Ellipse 417"/>
            <p:cNvSpPr/>
            <p:nvPr/>
          </p:nvSpPr>
          <p:spPr>
            <a:xfrm rot="0">
              <a:off x="5244708" y="173559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8" name="Ellipse 418"/>
            <p:cNvSpPr/>
            <p:nvPr/>
          </p:nvSpPr>
          <p:spPr>
            <a:xfrm rot="0">
              <a:off x="8154143" y="300065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19" name="Ellipse 419"/>
            <p:cNvSpPr/>
            <p:nvPr/>
          </p:nvSpPr>
          <p:spPr>
            <a:xfrm rot="0">
              <a:off x="4533771" y="31569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0" name="Ellipse 420"/>
            <p:cNvSpPr/>
            <p:nvPr/>
          </p:nvSpPr>
          <p:spPr>
            <a:xfrm rot="0">
              <a:off x="7151247" y="302481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1" name="Ellipse 421"/>
            <p:cNvSpPr/>
            <p:nvPr/>
          </p:nvSpPr>
          <p:spPr>
            <a:xfrm rot="0">
              <a:off x="7867049" y="20677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2" name="Ellipse 422"/>
            <p:cNvSpPr/>
            <p:nvPr/>
          </p:nvSpPr>
          <p:spPr>
            <a:xfrm rot="0">
              <a:off x="6543223" y="317276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3" name="Ellipse 423"/>
            <p:cNvSpPr/>
            <p:nvPr/>
          </p:nvSpPr>
          <p:spPr>
            <a:xfrm rot="0">
              <a:off x="4748240" y="26861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4" name="Ellipse 424"/>
            <p:cNvSpPr/>
            <p:nvPr/>
          </p:nvSpPr>
          <p:spPr>
            <a:xfrm rot="0">
              <a:off x="7363602" y="274290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5" name="Ellipse 425"/>
            <p:cNvSpPr/>
            <p:nvPr/>
          </p:nvSpPr>
          <p:spPr>
            <a:xfrm rot="0">
              <a:off x="4916811" y="38448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6" name="Ellipse 426"/>
            <p:cNvSpPr/>
            <p:nvPr/>
          </p:nvSpPr>
          <p:spPr>
            <a:xfrm rot="0">
              <a:off x="4944815" y="542757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7" name="Ellipse 427"/>
            <p:cNvSpPr/>
            <p:nvPr/>
          </p:nvSpPr>
          <p:spPr>
            <a:xfrm rot="0">
              <a:off x="5858971" y="249270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8" name="Ellipse 428"/>
            <p:cNvSpPr/>
            <p:nvPr/>
          </p:nvSpPr>
          <p:spPr>
            <a:xfrm rot="0">
              <a:off x="5148971" y="53442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29" name="Ellipse 429"/>
            <p:cNvSpPr/>
            <p:nvPr/>
          </p:nvSpPr>
          <p:spPr>
            <a:xfrm rot="0">
              <a:off x="6154106" y="310947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0" name="Ellipse 430"/>
            <p:cNvSpPr/>
            <p:nvPr/>
          </p:nvSpPr>
          <p:spPr>
            <a:xfrm rot="0">
              <a:off x="6309881" y="333600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1" name="Ellipse 431"/>
            <p:cNvSpPr/>
            <p:nvPr/>
          </p:nvSpPr>
          <p:spPr>
            <a:xfrm rot="0">
              <a:off x="7280092" y="265965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2" name="Ellipse 432"/>
            <p:cNvSpPr/>
            <p:nvPr/>
          </p:nvSpPr>
          <p:spPr>
            <a:xfrm rot="0">
              <a:off x="5851003" y="348654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3" name="Ellipse 433"/>
            <p:cNvSpPr/>
            <p:nvPr/>
          </p:nvSpPr>
          <p:spPr>
            <a:xfrm rot="0">
              <a:off x="7347701" y="34085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4" name="Ellipse 434"/>
            <p:cNvSpPr/>
            <p:nvPr/>
          </p:nvSpPr>
          <p:spPr>
            <a:xfrm rot="0">
              <a:off x="5536013" y="330060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5" name="Ellipse 435"/>
            <p:cNvSpPr/>
            <p:nvPr/>
          </p:nvSpPr>
          <p:spPr>
            <a:xfrm rot="0">
              <a:off x="5944786" y="134165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6" name="Ellipse 436"/>
            <p:cNvSpPr/>
            <p:nvPr/>
          </p:nvSpPr>
          <p:spPr>
            <a:xfrm rot="0">
              <a:off x="4551063" y="259318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7" name="Ellipse 437"/>
            <p:cNvSpPr/>
            <p:nvPr/>
          </p:nvSpPr>
          <p:spPr>
            <a:xfrm rot="0">
              <a:off x="6047419" y="36065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8" name="Ellipse 438"/>
            <p:cNvSpPr/>
            <p:nvPr/>
          </p:nvSpPr>
          <p:spPr>
            <a:xfrm rot="0">
              <a:off x="6367264" y="327388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39" name="Ellipse 439"/>
            <p:cNvSpPr/>
            <p:nvPr/>
          </p:nvSpPr>
          <p:spPr>
            <a:xfrm rot="0">
              <a:off x="6282286" y="428512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0" name="Ellipse 440"/>
            <p:cNvSpPr/>
            <p:nvPr/>
          </p:nvSpPr>
          <p:spPr>
            <a:xfrm rot="0">
              <a:off x="7664977" y="427687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1" name="Ellipse 441"/>
            <p:cNvSpPr/>
            <p:nvPr/>
          </p:nvSpPr>
          <p:spPr>
            <a:xfrm rot="0">
              <a:off x="5960351" y="346837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2" name="Ellipse 442"/>
            <p:cNvSpPr/>
            <p:nvPr/>
          </p:nvSpPr>
          <p:spPr>
            <a:xfrm rot="0">
              <a:off x="6781738" y="345147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3" name="Ellipse 443"/>
            <p:cNvSpPr/>
            <p:nvPr/>
          </p:nvSpPr>
          <p:spPr>
            <a:xfrm rot="0">
              <a:off x="5585986" y="36056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4" name="Ellipse 444"/>
            <p:cNvSpPr/>
            <p:nvPr/>
          </p:nvSpPr>
          <p:spPr>
            <a:xfrm rot="0">
              <a:off x="6303821" y="229204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5" name="Ellipse 445"/>
            <p:cNvSpPr/>
            <p:nvPr/>
          </p:nvSpPr>
          <p:spPr>
            <a:xfrm rot="0">
              <a:off x="5259164" y="195542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6" name="Ellipse 446"/>
            <p:cNvSpPr/>
            <p:nvPr/>
          </p:nvSpPr>
          <p:spPr>
            <a:xfrm rot="0">
              <a:off x="6053005" y="347302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7" name="Ellipse 447"/>
            <p:cNvSpPr/>
            <p:nvPr/>
          </p:nvSpPr>
          <p:spPr>
            <a:xfrm rot="0">
              <a:off x="5995736" y="269095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8" name="Ellipse 448"/>
            <p:cNvSpPr/>
            <p:nvPr/>
          </p:nvSpPr>
          <p:spPr>
            <a:xfrm rot="0">
              <a:off x="5687233" y="531092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49" name="Ellipse 449"/>
            <p:cNvSpPr/>
            <p:nvPr/>
          </p:nvSpPr>
          <p:spPr>
            <a:xfrm rot="0">
              <a:off x="7371726" y="467790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0" name="Ellipse 450"/>
            <p:cNvSpPr/>
            <p:nvPr/>
          </p:nvSpPr>
          <p:spPr>
            <a:xfrm rot="0">
              <a:off x="6248119" y="313496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1" name="Ellipse 451"/>
            <p:cNvSpPr/>
            <p:nvPr/>
          </p:nvSpPr>
          <p:spPr>
            <a:xfrm rot="0">
              <a:off x="6729501" y="342782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2" name="Ellipse 452"/>
            <p:cNvSpPr/>
            <p:nvPr/>
          </p:nvSpPr>
          <p:spPr>
            <a:xfrm rot="0">
              <a:off x="6809749" y="386612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3" name="Ellipse 453"/>
            <p:cNvSpPr/>
            <p:nvPr/>
          </p:nvSpPr>
          <p:spPr>
            <a:xfrm rot="0">
              <a:off x="5641398" y="36183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4" name="Ellipse 454"/>
            <p:cNvSpPr/>
            <p:nvPr/>
          </p:nvSpPr>
          <p:spPr>
            <a:xfrm rot="0">
              <a:off x="4838540" y="413494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5" name="Ellipse 455"/>
            <p:cNvSpPr/>
            <p:nvPr/>
          </p:nvSpPr>
          <p:spPr>
            <a:xfrm rot="0">
              <a:off x="5659952" y="544715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6" name="Ellipse 456"/>
            <p:cNvSpPr/>
            <p:nvPr/>
          </p:nvSpPr>
          <p:spPr>
            <a:xfrm rot="0">
              <a:off x="4851165" y="26208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7" name="Ellipse 457"/>
            <p:cNvSpPr/>
            <p:nvPr/>
          </p:nvSpPr>
          <p:spPr>
            <a:xfrm rot="0">
              <a:off x="6100198" y="320536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8" name="Ellipse 458"/>
            <p:cNvSpPr/>
            <p:nvPr/>
          </p:nvSpPr>
          <p:spPr>
            <a:xfrm rot="0">
              <a:off x="7263183" y="473583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59" name="Ellipse 459"/>
            <p:cNvSpPr/>
            <p:nvPr/>
          </p:nvSpPr>
          <p:spPr>
            <a:xfrm rot="0">
              <a:off x="5914540" y="253484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0" name="Ellipse 460"/>
            <p:cNvSpPr/>
            <p:nvPr/>
          </p:nvSpPr>
          <p:spPr>
            <a:xfrm rot="0">
              <a:off x="6766053" y="350510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1" name="Ellipse 461"/>
            <p:cNvSpPr/>
            <p:nvPr/>
          </p:nvSpPr>
          <p:spPr>
            <a:xfrm rot="0">
              <a:off x="6297854" y="320709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2" name="Ellipse 462"/>
            <p:cNvSpPr/>
            <p:nvPr/>
          </p:nvSpPr>
          <p:spPr>
            <a:xfrm rot="0">
              <a:off x="5949383" y="361336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3" name="Ellipse 463"/>
            <p:cNvSpPr/>
            <p:nvPr/>
          </p:nvSpPr>
          <p:spPr>
            <a:xfrm rot="0">
              <a:off x="7464707" y="16973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4" name="Ellipse 464"/>
            <p:cNvSpPr/>
            <p:nvPr/>
          </p:nvSpPr>
          <p:spPr>
            <a:xfrm rot="0">
              <a:off x="4473486" y="515115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5" name="Ellipse 465"/>
            <p:cNvSpPr/>
            <p:nvPr/>
          </p:nvSpPr>
          <p:spPr>
            <a:xfrm rot="0">
              <a:off x="3919475" y="43461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6" name="Ellipse 466"/>
            <p:cNvSpPr/>
            <p:nvPr/>
          </p:nvSpPr>
          <p:spPr>
            <a:xfrm rot="0">
              <a:off x="5378953" y="331162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7" name="Ellipse 467"/>
            <p:cNvSpPr/>
            <p:nvPr/>
          </p:nvSpPr>
          <p:spPr>
            <a:xfrm rot="0">
              <a:off x="6099577" y="518299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8" name="Ellipse 468"/>
            <p:cNvSpPr/>
            <p:nvPr/>
          </p:nvSpPr>
          <p:spPr>
            <a:xfrm rot="0">
              <a:off x="5602755" y="306734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69" name="Ellipse 469"/>
            <p:cNvSpPr/>
            <p:nvPr/>
          </p:nvSpPr>
          <p:spPr>
            <a:xfrm rot="0">
              <a:off x="4082469" y="44530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0" name="Ellipse 470"/>
            <p:cNvSpPr/>
            <p:nvPr/>
          </p:nvSpPr>
          <p:spPr>
            <a:xfrm rot="0">
              <a:off x="6299525" y="338926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1" name="Ellipse 471"/>
            <p:cNvSpPr/>
            <p:nvPr/>
          </p:nvSpPr>
          <p:spPr>
            <a:xfrm rot="0">
              <a:off x="4698445" y="352134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2" name="Ellipse 472"/>
            <p:cNvSpPr/>
            <p:nvPr/>
          </p:nvSpPr>
          <p:spPr>
            <a:xfrm rot="0">
              <a:off x="5510123" y="317705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3" name="Ellipse 473"/>
            <p:cNvSpPr/>
            <p:nvPr/>
          </p:nvSpPr>
          <p:spPr>
            <a:xfrm rot="0">
              <a:off x="7304436" y="433119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4" name="Ellipse 474"/>
            <p:cNvSpPr/>
            <p:nvPr/>
          </p:nvSpPr>
          <p:spPr>
            <a:xfrm rot="0">
              <a:off x="5552109" y="453676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5" name="Ellipse 475"/>
            <p:cNvSpPr/>
            <p:nvPr/>
          </p:nvSpPr>
          <p:spPr>
            <a:xfrm rot="0">
              <a:off x="6294876" y="333507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6" name="Ellipse 476"/>
            <p:cNvSpPr/>
            <p:nvPr/>
          </p:nvSpPr>
          <p:spPr>
            <a:xfrm rot="0">
              <a:off x="7755670" y="212504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7" name="Ellipse 477"/>
            <p:cNvSpPr/>
            <p:nvPr/>
          </p:nvSpPr>
          <p:spPr>
            <a:xfrm rot="0">
              <a:off x="5459485" y="32673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8" name="Ellipse 478"/>
            <p:cNvSpPr/>
            <p:nvPr/>
          </p:nvSpPr>
          <p:spPr>
            <a:xfrm rot="0">
              <a:off x="4866593" y="384604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79" name="Ellipse 479"/>
            <p:cNvSpPr/>
            <p:nvPr/>
          </p:nvSpPr>
          <p:spPr>
            <a:xfrm rot="0">
              <a:off x="6496337" y="40053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0" name="Ellipse 480"/>
            <p:cNvSpPr/>
            <p:nvPr/>
          </p:nvSpPr>
          <p:spPr>
            <a:xfrm rot="0">
              <a:off x="5455888" y="292823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1" name="Ellipse 481"/>
            <p:cNvSpPr/>
            <p:nvPr/>
          </p:nvSpPr>
          <p:spPr>
            <a:xfrm rot="0">
              <a:off x="3714363" y="40844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2" name="Ellipse 482"/>
            <p:cNvSpPr/>
            <p:nvPr/>
          </p:nvSpPr>
          <p:spPr>
            <a:xfrm rot="0">
              <a:off x="5886524" y="524442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3" name="Ellipse 483"/>
            <p:cNvSpPr/>
            <p:nvPr/>
          </p:nvSpPr>
          <p:spPr>
            <a:xfrm rot="0">
              <a:off x="6195144" y="319680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4" name="Ellipse 484"/>
            <p:cNvSpPr/>
            <p:nvPr/>
          </p:nvSpPr>
          <p:spPr>
            <a:xfrm rot="0">
              <a:off x="8292823" y="313603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5" name="Ellipse 485"/>
            <p:cNvSpPr/>
            <p:nvPr/>
          </p:nvSpPr>
          <p:spPr>
            <a:xfrm rot="0">
              <a:off x="4749212" y="36616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6" name="Ellipse 486"/>
            <p:cNvSpPr/>
            <p:nvPr/>
          </p:nvSpPr>
          <p:spPr>
            <a:xfrm rot="0">
              <a:off x="5474868" y="32606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7" name="Ellipse 487"/>
            <p:cNvSpPr/>
            <p:nvPr/>
          </p:nvSpPr>
          <p:spPr>
            <a:xfrm rot="0">
              <a:off x="5211198" y="41550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8" name="Ellipse 488"/>
            <p:cNvSpPr/>
            <p:nvPr/>
          </p:nvSpPr>
          <p:spPr>
            <a:xfrm rot="0">
              <a:off x="8050735" y="22916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89" name="Ellipse 489"/>
            <p:cNvSpPr/>
            <p:nvPr/>
          </p:nvSpPr>
          <p:spPr>
            <a:xfrm rot="0">
              <a:off x="4940835" y="536893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0" name="Ellipse 490"/>
            <p:cNvSpPr/>
            <p:nvPr/>
          </p:nvSpPr>
          <p:spPr>
            <a:xfrm rot="0">
              <a:off x="7413668" y="193502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1" name="Ellipse 491"/>
            <p:cNvSpPr/>
            <p:nvPr/>
          </p:nvSpPr>
          <p:spPr>
            <a:xfrm rot="0">
              <a:off x="6162376" y="542254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2" name="Ellipse 492"/>
            <p:cNvSpPr/>
            <p:nvPr/>
          </p:nvSpPr>
          <p:spPr>
            <a:xfrm rot="0">
              <a:off x="5555209" y="451483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3" name="Ellipse 493"/>
            <p:cNvSpPr/>
            <p:nvPr/>
          </p:nvSpPr>
          <p:spPr>
            <a:xfrm rot="0">
              <a:off x="6576490" y="403385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4" name="Ellipse 494"/>
            <p:cNvSpPr/>
            <p:nvPr/>
          </p:nvSpPr>
          <p:spPr>
            <a:xfrm rot="0">
              <a:off x="6320588" y="398192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5" name="Ellipse 495"/>
            <p:cNvSpPr/>
            <p:nvPr/>
          </p:nvSpPr>
          <p:spPr>
            <a:xfrm rot="0">
              <a:off x="6457347" y="346905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6" name="Ellipse 496"/>
            <p:cNvSpPr/>
            <p:nvPr/>
          </p:nvSpPr>
          <p:spPr>
            <a:xfrm rot="0">
              <a:off x="6005033" y="14744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7" name="Ellipse 497"/>
            <p:cNvSpPr/>
            <p:nvPr/>
          </p:nvSpPr>
          <p:spPr>
            <a:xfrm rot="0">
              <a:off x="4464495" y="489861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8" name="Ellipse 498"/>
            <p:cNvSpPr/>
            <p:nvPr/>
          </p:nvSpPr>
          <p:spPr>
            <a:xfrm rot="0">
              <a:off x="6414796" y="23275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499" name="Ellipse 499"/>
            <p:cNvSpPr/>
            <p:nvPr/>
          </p:nvSpPr>
          <p:spPr>
            <a:xfrm rot="0">
              <a:off x="7880679" y="194579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0" name="Ellipse 500"/>
            <p:cNvSpPr/>
            <p:nvPr/>
          </p:nvSpPr>
          <p:spPr>
            <a:xfrm rot="0">
              <a:off x="5489322" y="524941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1" name="Ellipse 501"/>
            <p:cNvSpPr/>
            <p:nvPr/>
          </p:nvSpPr>
          <p:spPr>
            <a:xfrm rot="0">
              <a:off x="4672590" y="37601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2" name="Ellipse 502"/>
            <p:cNvSpPr/>
            <p:nvPr/>
          </p:nvSpPr>
          <p:spPr>
            <a:xfrm rot="0">
              <a:off x="6256394" y="322235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3" name="Ellipse 503"/>
            <p:cNvSpPr/>
            <p:nvPr/>
          </p:nvSpPr>
          <p:spPr>
            <a:xfrm rot="0">
              <a:off x="6084392" y="223314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4" name="Ellipse 504"/>
            <p:cNvSpPr/>
            <p:nvPr/>
          </p:nvSpPr>
          <p:spPr>
            <a:xfrm rot="0">
              <a:off x="7542313" y="321285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5" name="Ellipse 505"/>
            <p:cNvSpPr/>
            <p:nvPr/>
          </p:nvSpPr>
          <p:spPr>
            <a:xfrm rot="0">
              <a:off x="7085293" y="265984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6" name="Ellipse 506"/>
            <p:cNvSpPr/>
            <p:nvPr/>
          </p:nvSpPr>
          <p:spPr>
            <a:xfrm rot="0">
              <a:off x="6174005" y="316019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7" name="Ellipse 507"/>
            <p:cNvSpPr/>
            <p:nvPr/>
          </p:nvSpPr>
          <p:spPr>
            <a:xfrm rot="0">
              <a:off x="5382653" y="270545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8" name="Ellipse 508"/>
            <p:cNvSpPr/>
            <p:nvPr/>
          </p:nvSpPr>
          <p:spPr>
            <a:xfrm rot="0">
              <a:off x="5562196" y="333596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09" name="Ellipse 509"/>
            <p:cNvSpPr/>
            <p:nvPr/>
          </p:nvSpPr>
          <p:spPr>
            <a:xfrm rot="0">
              <a:off x="5493732" y="320595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0" name="Ellipse 510"/>
            <p:cNvSpPr/>
            <p:nvPr/>
          </p:nvSpPr>
          <p:spPr>
            <a:xfrm rot="0">
              <a:off x="5967039" y="26833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1" name="Ellipse 511"/>
            <p:cNvSpPr/>
            <p:nvPr/>
          </p:nvSpPr>
          <p:spPr>
            <a:xfrm rot="0">
              <a:off x="7002124" y="481200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2" name="Ellipse 512"/>
            <p:cNvSpPr/>
            <p:nvPr/>
          </p:nvSpPr>
          <p:spPr>
            <a:xfrm rot="0">
              <a:off x="6527568" y="133072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3" name="Ellipse 513"/>
            <p:cNvSpPr/>
            <p:nvPr/>
          </p:nvSpPr>
          <p:spPr>
            <a:xfrm rot="0">
              <a:off x="6545302" y="244219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4" name="Ellipse 514"/>
            <p:cNvSpPr/>
            <p:nvPr/>
          </p:nvSpPr>
          <p:spPr>
            <a:xfrm rot="0">
              <a:off x="6141857" y="235125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5" name="Ellipse 515"/>
            <p:cNvSpPr/>
            <p:nvPr/>
          </p:nvSpPr>
          <p:spPr>
            <a:xfrm rot="0">
              <a:off x="6251578" y="443924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6" name="Ellipse 516"/>
            <p:cNvSpPr/>
            <p:nvPr/>
          </p:nvSpPr>
          <p:spPr>
            <a:xfrm rot="0">
              <a:off x="6495830" y="317983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7" name="Ellipse 517"/>
            <p:cNvSpPr/>
            <p:nvPr/>
          </p:nvSpPr>
          <p:spPr>
            <a:xfrm rot="0">
              <a:off x="8061488" y="255754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8" name="Ellipse 518"/>
            <p:cNvSpPr/>
            <p:nvPr/>
          </p:nvSpPr>
          <p:spPr>
            <a:xfrm rot="0">
              <a:off x="4452805" y="289704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19" name="Ellipse 519"/>
            <p:cNvSpPr/>
            <p:nvPr/>
          </p:nvSpPr>
          <p:spPr>
            <a:xfrm rot="0">
              <a:off x="5900697" y="344343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0" name="Ellipse 520"/>
            <p:cNvSpPr/>
            <p:nvPr/>
          </p:nvSpPr>
          <p:spPr>
            <a:xfrm rot="0">
              <a:off x="6176216" y="409810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1" name="Ellipse 521"/>
            <p:cNvSpPr/>
            <p:nvPr/>
          </p:nvSpPr>
          <p:spPr>
            <a:xfrm rot="0">
              <a:off x="7188108" y="27819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2" name="Ellipse 522"/>
            <p:cNvSpPr/>
            <p:nvPr/>
          </p:nvSpPr>
          <p:spPr>
            <a:xfrm rot="0">
              <a:off x="6094976" y="332650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3" name="Ellipse 523"/>
            <p:cNvSpPr/>
            <p:nvPr/>
          </p:nvSpPr>
          <p:spPr>
            <a:xfrm rot="0">
              <a:off x="5862864" y="42254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4" name="Ellipse 524"/>
            <p:cNvSpPr/>
            <p:nvPr/>
          </p:nvSpPr>
          <p:spPr>
            <a:xfrm rot="0">
              <a:off x="7564948" y="381088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5" name="Ellipse 525"/>
            <p:cNvSpPr/>
            <p:nvPr/>
          </p:nvSpPr>
          <p:spPr>
            <a:xfrm rot="0">
              <a:off x="5054938" y="168485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6" name="Ellipse 526"/>
            <p:cNvSpPr/>
            <p:nvPr/>
          </p:nvSpPr>
          <p:spPr>
            <a:xfrm rot="0">
              <a:off x="6676467" y="399460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7" name="Ellipse 527"/>
            <p:cNvSpPr/>
            <p:nvPr/>
          </p:nvSpPr>
          <p:spPr>
            <a:xfrm rot="0">
              <a:off x="6644188" y="382987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8" name="Ellipse 528"/>
            <p:cNvSpPr/>
            <p:nvPr/>
          </p:nvSpPr>
          <p:spPr>
            <a:xfrm rot="0">
              <a:off x="7154214" y="44085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29" name="Ellipse 529"/>
            <p:cNvSpPr/>
            <p:nvPr/>
          </p:nvSpPr>
          <p:spPr>
            <a:xfrm rot="0">
              <a:off x="6091818" y="336588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0" name="Ellipse 530"/>
            <p:cNvSpPr/>
            <p:nvPr/>
          </p:nvSpPr>
          <p:spPr>
            <a:xfrm rot="0">
              <a:off x="5719348" y="336770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1" name="Ellipse 531"/>
            <p:cNvSpPr/>
            <p:nvPr/>
          </p:nvSpPr>
          <p:spPr>
            <a:xfrm rot="0">
              <a:off x="4950410" y="20158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2" name="Ellipse 532"/>
            <p:cNvSpPr/>
            <p:nvPr/>
          </p:nvSpPr>
          <p:spPr>
            <a:xfrm rot="0">
              <a:off x="5633822" y="306747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3" name="Ellipse 533"/>
            <p:cNvSpPr/>
            <p:nvPr/>
          </p:nvSpPr>
          <p:spPr>
            <a:xfrm rot="0">
              <a:off x="4669631" y="37239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4" name="Ellipse 534"/>
            <p:cNvSpPr/>
            <p:nvPr/>
          </p:nvSpPr>
          <p:spPr>
            <a:xfrm rot="0">
              <a:off x="5908433" y="35220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5" name="Ellipse 535"/>
            <p:cNvSpPr/>
            <p:nvPr/>
          </p:nvSpPr>
          <p:spPr>
            <a:xfrm rot="0">
              <a:off x="4293172" y="487237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6" name="Ellipse 536"/>
            <p:cNvSpPr/>
            <p:nvPr/>
          </p:nvSpPr>
          <p:spPr>
            <a:xfrm rot="0">
              <a:off x="6756470" y="12713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7" name="Ellipse 537"/>
            <p:cNvSpPr/>
            <p:nvPr/>
          </p:nvSpPr>
          <p:spPr>
            <a:xfrm rot="0">
              <a:off x="5809760" y="282436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8" name="Ellipse 538"/>
            <p:cNvSpPr/>
            <p:nvPr/>
          </p:nvSpPr>
          <p:spPr>
            <a:xfrm rot="0">
              <a:off x="7063557" y="240217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39" name="Ellipse 539"/>
            <p:cNvSpPr/>
            <p:nvPr/>
          </p:nvSpPr>
          <p:spPr>
            <a:xfrm rot="0">
              <a:off x="7868499" y="206314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0" name="Ellipse 540"/>
            <p:cNvSpPr/>
            <p:nvPr/>
          </p:nvSpPr>
          <p:spPr>
            <a:xfrm rot="0">
              <a:off x="5364586" y="194162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1" name="Ellipse 541"/>
            <p:cNvSpPr/>
            <p:nvPr/>
          </p:nvSpPr>
          <p:spPr>
            <a:xfrm rot="0">
              <a:off x="7514164" y="29317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2" name="Ellipse 542"/>
            <p:cNvSpPr/>
            <p:nvPr/>
          </p:nvSpPr>
          <p:spPr>
            <a:xfrm rot="0">
              <a:off x="7235690" y="440065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3" name="Ellipse 543"/>
            <p:cNvSpPr/>
            <p:nvPr/>
          </p:nvSpPr>
          <p:spPr>
            <a:xfrm rot="0">
              <a:off x="6500381" y="355939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4" name="Ellipse 544"/>
            <p:cNvSpPr/>
            <p:nvPr/>
          </p:nvSpPr>
          <p:spPr>
            <a:xfrm rot="0">
              <a:off x="6017287" y="345174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5" name="Ellipse 545"/>
            <p:cNvSpPr/>
            <p:nvPr/>
          </p:nvSpPr>
          <p:spPr>
            <a:xfrm rot="0">
              <a:off x="6051024" y="345190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6" name="Ellipse 546"/>
            <p:cNvSpPr/>
            <p:nvPr/>
          </p:nvSpPr>
          <p:spPr>
            <a:xfrm rot="0">
              <a:off x="6501338" y="33136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7" name="Ellipse 547"/>
            <p:cNvSpPr/>
            <p:nvPr/>
          </p:nvSpPr>
          <p:spPr>
            <a:xfrm rot="0">
              <a:off x="7199159" y="48414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8" name="Ellipse 548"/>
            <p:cNvSpPr/>
            <p:nvPr/>
          </p:nvSpPr>
          <p:spPr>
            <a:xfrm rot="0">
              <a:off x="5713266" y="541360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49" name="Ellipse 549"/>
            <p:cNvSpPr/>
            <p:nvPr/>
          </p:nvSpPr>
          <p:spPr>
            <a:xfrm rot="0">
              <a:off x="6448151" y="12078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0" name="Ellipse 550"/>
            <p:cNvSpPr/>
            <p:nvPr/>
          </p:nvSpPr>
          <p:spPr>
            <a:xfrm rot="0">
              <a:off x="6078559" y="338421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1" name="Ellipse 551"/>
            <p:cNvSpPr/>
            <p:nvPr/>
          </p:nvSpPr>
          <p:spPr>
            <a:xfrm rot="0">
              <a:off x="7418479" y="383693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2" name="Ellipse 552"/>
            <p:cNvSpPr/>
            <p:nvPr/>
          </p:nvSpPr>
          <p:spPr>
            <a:xfrm rot="0">
              <a:off x="6913520" y="174257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3" name="Ellipse 553"/>
            <p:cNvSpPr/>
            <p:nvPr/>
          </p:nvSpPr>
          <p:spPr>
            <a:xfrm rot="0">
              <a:off x="5555708" y="150144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4" name="Ellipse 554"/>
            <p:cNvSpPr/>
            <p:nvPr/>
          </p:nvSpPr>
          <p:spPr>
            <a:xfrm rot="0">
              <a:off x="5393486" y="344151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5" name="Ellipse 555"/>
            <p:cNvSpPr/>
            <p:nvPr/>
          </p:nvSpPr>
          <p:spPr>
            <a:xfrm rot="0">
              <a:off x="6128875" y="227878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6" name="Ellipse 556"/>
            <p:cNvSpPr/>
            <p:nvPr/>
          </p:nvSpPr>
          <p:spPr>
            <a:xfrm rot="0">
              <a:off x="8273353" y="249610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7" name="Ellipse 557"/>
            <p:cNvSpPr/>
            <p:nvPr/>
          </p:nvSpPr>
          <p:spPr>
            <a:xfrm rot="0">
              <a:off x="5701430" y="536028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8" name="Ellipse 558"/>
            <p:cNvSpPr/>
            <p:nvPr/>
          </p:nvSpPr>
          <p:spPr>
            <a:xfrm rot="0">
              <a:off x="5886677" y="373370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59" name="Ellipse 559"/>
            <p:cNvSpPr/>
            <p:nvPr/>
          </p:nvSpPr>
          <p:spPr>
            <a:xfrm rot="0">
              <a:off x="6369962" y="32049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0" name="Ellipse 560"/>
            <p:cNvSpPr/>
            <p:nvPr/>
          </p:nvSpPr>
          <p:spPr>
            <a:xfrm rot="0">
              <a:off x="3869919" y="427242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1" name="Ellipse 561"/>
            <p:cNvSpPr/>
            <p:nvPr/>
          </p:nvSpPr>
          <p:spPr>
            <a:xfrm rot="0">
              <a:off x="6410521" y="412572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2" name="Ellipse 562"/>
            <p:cNvSpPr/>
            <p:nvPr/>
          </p:nvSpPr>
          <p:spPr>
            <a:xfrm rot="0">
              <a:off x="7002405" y="239611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3" name="Ellipse 563"/>
            <p:cNvSpPr/>
            <p:nvPr/>
          </p:nvSpPr>
          <p:spPr>
            <a:xfrm rot="0">
              <a:off x="4646861" y="230609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4" name="Ellipse 564"/>
            <p:cNvSpPr/>
            <p:nvPr/>
          </p:nvSpPr>
          <p:spPr>
            <a:xfrm rot="0">
              <a:off x="5819740" y="150231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5" name="Ellipse 565"/>
            <p:cNvSpPr/>
            <p:nvPr/>
          </p:nvSpPr>
          <p:spPr>
            <a:xfrm rot="0">
              <a:off x="5035389" y="22540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6" name="Ellipse 566"/>
            <p:cNvSpPr/>
            <p:nvPr/>
          </p:nvSpPr>
          <p:spPr>
            <a:xfrm rot="0">
              <a:off x="5686582" y="290846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7" name="Ellipse 567"/>
            <p:cNvSpPr/>
            <p:nvPr/>
          </p:nvSpPr>
          <p:spPr>
            <a:xfrm rot="0">
              <a:off x="6991442" y="159645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8" name="Ellipse 568"/>
            <p:cNvSpPr/>
            <p:nvPr/>
          </p:nvSpPr>
          <p:spPr>
            <a:xfrm rot="0">
              <a:off x="5876319" y="346928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69" name="Ellipse 569"/>
            <p:cNvSpPr/>
            <p:nvPr/>
          </p:nvSpPr>
          <p:spPr>
            <a:xfrm rot="0">
              <a:off x="6439463" y="431385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0" name="Ellipse 570"/>
            <p:cNvSpPr/>
            <p:nvPr/>
          </p:nvSpPr>
          <p:spPr>
            <a:xfrm rot="0">
              <a:off x="5874383" y="524963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1" name="Ellipse 571"/>
            <p:cNvSpPr/>
            <p:nvPr/>
          </p:nvSpPr>
          <p:spPr>
            <a:xfrm rot="0">
              <a:off x="6383178" y="38508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2" name="Ellipse 572"/>
            <p:cNvSpPr/>
            <p:nvPr/>
          </p:nvSpPr>
          <p:spPr>
            <a:xfrm rot="0">
              <a:off x="5444756" y="323943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3" name="Ellipse 573"/>
            <p:cNvSpPr/>
            <p:nvPr/>
          </p:nvSpPr>
          <p:spPr>
            <a:xfrm rot="0">
              <a:off x="4675539" y="367745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4" name="Ellipse 574"/>
            <p:cNvSpPr/>
            <p:nvPr/>
          </p:nvSpPr>
          <p:spPr>
            <a:xfrm rot="0">
              <a:off x="4687444" y="248870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5" name="Ellipse 575"/>
            <p:cNvSpPr/>
            <p:nvPr/>
          </p:nvSpPr>
          <p:spPr>
            <a:xfrm rot="0">
              <a:off x="6367475" y="23112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6" name="Ellipse 576"/>
            <p:cNvSpPr/>
            <p:nvPr/>
          </p:nvSpPr>
          <p:spPr>
            <a:xfrm rot="0">
              <a:off x="6993118" y="509819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7" name="Ellipse 577"/>
            <p:cNvSpPr/>
            <p:nvPr/>
          </p:nvSpPr>
          <p:spPr>
            <a:xfrm rot="0">
              <a:off x="4945405" y="42408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8" name="Ellipse 578"/>
            <p:cNvSpPr/>
            <p:nvPr/>
          </p:nvSpPr>
          <p:spPr>
            <a:xfrm rot="0">
              <a:off x="6587852" y="374853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79" name="Ellipse 579"/>
            <p:cNvSpPr/>
            <p:nvPr/>
          </p:nvSpPr>
          <p:spPr>
            <a:xfrm rot="0">
              <a:off x="7399990" y="391552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0" name="Ellipse 580"/>
            <p:cNvSpPr/>
            <p:nvPr/>
          </p:nvSpPr>
          <p:spPr>
            <a:xfrm rot="0">
              <a:off x="4000133" y="41146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1" name="Ellipse 581"/>
            <p:cNvSpPr/>
            <p:nvPr/>
          </p:nvSpPr>
          <p:spPr>
            <a:xfrm rot="0">
              <a:off x="6593041" y="52340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2" name="Ellipse 582"/>
            <p:cNvSpPr/>
            <p:nvPr/>
          </p:nvSpPr>
          <p:spPr>
            <a:xfrm rot="0">
              <a:off x="6479451" y="38249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3" name="Ellipse 583"/>
            <p:cNvSpPr/>
            <p:nvPr/>
          </p:nvSpPr>
          <p:spPr>
            <a:xfrm rot="0">
              <a:off x="7374462" y="34695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4" name="Ellipse 584"/>
            <p:cNvSpPr/>
            <p:nvPr/>
          </p:nvSpPr>
          <p:spPr>
            <a:xfrm rot="0">
              <a:off x="5530638" y="35626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5" name="Ellipse 585"/>
            <p:cNvSpPr/>
            <p:nvPr/>
          </p:nvSpPr>
          <p:spPr>
            <a:xfrm rot="0">
              <a:off x="5607935" y="36857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6" name="Ellipse 586"/>
            <p:cNvSpPr/>
            <p:nvPr/>
          </p:nvSpPr>
          <p:spPr>
            <a:xfrm rot="0">
              <a:off x="7255492" y="259012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7" name="Ellipse 587"/>
            <p:cNvSpPr/>
            <p:nvPr/>
          </p:nvSpPr>
          <p:spPr>
            <a:xfrm rot="0">
              <a:off x="6060205" y="342191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8" name="Ellipse 588"/>
            <p:cNvSpPr/>
            <p:nvPr/>
          </p:nvSpPr>
          <p:spPr>
            <a:xfrm rot="0">
              <a:off x="6061873" y="339097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89" name="Ellipse 589"/>
            <p:cNvSpPr/>
            <p:nvPr/>
          </p:nvSpPr>
          <p:spPr>
            <a:xfrm rot="0">
              <a:off x="4324584" y="451260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0" name="Ellipse 590"/>
            <p:cNvSpPr/>
            <p:nvPr/>
          </p:nvSpPr>
          <p:spPr>
            <a:xfrm rot="0">
              <a:off x="4549717" y="309400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1" name="Ellipse 591"/>
            <p:cNvSpPr/>
            <p:nvPr/>
          </p:nvSpPr>
          <p:spPr>
            <a:xfrm rot="0">
              <a:off x="4815640" y="352849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2" name="Ellipse 592"/>
            <p:cNvSpPr/>
            <p:nvPr/>
          </p:nvSpPr>
          <p:spPr>
            <a:xfrm rot="0">
              <a:off x="5836579" y="361592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3" name="Ellipse 593"/>
            <p:cNvSpPr/>
            <p:nvPr/>
          </p:nvSpPr>
          <p:spPr>
            <a:xfrm rot="0">
              <a:off x="7396925" y="328535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4" name="Ellipse 594"/>
            <p:cNvSpPr/>
            <p:nvPr/>
          </p:nvSpPr>
          <p:spPr>
            <a:xfrm rot="0">
              <a:off x="4365237" y="453930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5" name="Ellipse 595"/>
            <p:cNvSpPr/>
            <p:nvPr/>
          </p:nvSpPr>
          <p:spPr>
            <a:xfrm rot="0">
              <a:off x="6104903" y="31760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6" name="Ellipse 596"/>
            <p:cNvSpPr/>
            <p:nvPr/>
          </p:nvSpPr>
          <p:spPr>
            <a:xfrm rot="0">
              <a:off x="7373456" y="145834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7" name="Ellipse 597"/>
            <p:cNvSpPr/>
            <p:nvPr/>
          </p:nvSpPr>
          <p:spPr>
            <a:xfrm rot="0">
              <a:off x="5443024" y="291155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8" name="Ellipse 598"/>
            <p:cNvSpPr/>
            <p:nvPr/>
          </p:nvSpPr>
          <p:spPr>
            <a:xfrm rot="0">
              <a:off x="5800832" y="540060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599" name="Ellipse 599"/>
            <p:cNvSpPr/>
            <p:nvPr/>
          </p:nvSpPr>
          <p:spPr>
            <a:xfrm rot="0">
              <a:off x="6572155" y="414083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0" name="Ellipse 600"/>
            <p:cNvSpPr/>
            <p:nvPr/>
          </p:nvSpPr>
          <p:spPr>
            <a:xfrm rot="0">
              <a:off x="6138025" y="44373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1" name="Ellipse 601"/>
            <p:cNvSpPr/>
            <p:nvPr/>
          </p:nvSpPr>
          <p:spPr>
            <a:xfrm rot="0">
              <a:off x="6249815" y="242514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2" name="Ellipse 602"/>
            <p:cNvSpPr/>
            <p:nvPr/>
          </p:nvSpPr>
          <p:spPr>
            <a:xfrm rot="0">
              <a:off x="8327595" y="333075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3" name="Ellipse 603"/>
            <p:cNvSpPr/>
            <p:nvPr/>
          </p:nvSpPr>
          <p:spPr>
            <a:xfrm rot="0">
              <a:off x="3847327" y="392259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4" name="Ellipse 604"/>
            <p:cNvSpPr/>
            <p:nvPr/>
          </p:nvSpPr>
          <p:spPr>
            <a:xfrm rot="0">
              <a:off x="5909707" y="353711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5" name="Ellipse 605"/>
            <p:cNvSpPr/>
            <p:nvPr/>
          </p:nvSpPr>
          <p:spPr>
            <a:xfrm rot="0">
              <a:off x="5517504" y="326006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6" name="Ellipse 606"/>
            <p:cNvSpPr/>
            <p:nvPr/>
          </p:nvSpPr>
          <p:spPr>
            <a:xfrm rot="0">
              <a:off x="3914888" y="38720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7" name="Ellipse 607"/>
            <p:cNvSpPr/>
            <p:nvPr/>
          </p:nvSpPr>
          <p:spPr>
            <a:xfrm rot="0">
              <a:off x="5859426" y="150533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8" name="Ellipse 608"/>
            <p:cNvSpPr/>
            <p:nvPr/>
          </p:nvSpPr>
          <p:spPr>
            <a:xfrm rot="0">
              <a:off x="4790764" y="302260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09" name="Ellipse 609"/>
            <p:cNvSpPr/>
            <p:nvPr/>
          </p:nvSpPr>
          <p:spPr>
            <a:xfrm rot="0">
              <a:off x="4606188" y="29635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0" name="Ellipse 610"/>
            <p:cNvSpPr/>
            <p:nvPr/>
          </p:nvSpPr>
          <p:spPr>
            <a:xfrm rot="0">
              <a:off x="7934464" y="24893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1" name="Ellipse 611"/>
            <p:cNvSpPr/>
            <p:nvPr/>
          </p:nvSpPr>
          <p:spPr>
            <a:xfrm rot="0">
              <a:off x="6015709" y="269370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2" name="Ellipse 612"/>
            <p:cNvSpPr/>
            <p:nvPr/>
          </p:nvSpPr>
          <p:spPr>
            <a:xfrm rot="0">
              <a:off x="3668524" y="344589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3" name="Ellipse 613"/>
            <p:cNvSpPr/>
            <p:nvPr/>
          </p:nvSpPr>
          <p:spPr>
            <a:xfrm rot="0">
              <a:off x="6457589" y="380755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4" name="Ellipse 614"/>
            <p:cNvSpPr/>
            <p:nvPr/>
          </p:nvSpPr>
          <p:spPr>
            <a:xfrm rot="0">
              <a:off x="6812762" y="490394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5" name="Ellipse 615"/>
            <p:cNvSpPr/>
            <p:nvPr/>
          </p:nvSpPr>
          <p:spPr>
            <a:xfrm rot="0">
              <a:off x="6197500" y="256258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6" name="Ellipse 616"/>
            <p:cNvSpPr/>
            <p:nvPr/>
          </p:nvSpPr>
          <p:spPr>
            <a:xfrm rot="0">
              <a:off x="6865396" y="25905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7" name="Ellipse 617"/>
            <p:cNvSpPr/>
            <p:nvPr/>
          </p:nvSpPr>
          <p:spPr>
            <a:xfrm rot="0">
              <a:off x="4829184" y="364227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8" name="Ellipse 618"/>
            <p:cNvSpPr/>
            <p:nvPr/>
          </p:nvSpPr>
          <p:spPr>
            <a:xfrm rot="0">
              <a:off x="8071485" y="255626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19" name="Ellipse 619"/>
            <p:cNvSpPr/>
            <p:nvPr/>
          </p:nvSpPr>
          <p:spPr>
            <a:xfrm rot="0">
              <a:off x="7222762" y="322995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0" name="Ellipse 620"/>
            <p:cNvSpPr/>
            <p:nvPr/>
          </p:nvSpPr>
          <p:spPr>
            <a:xfrm rot="0">
              <a:off x="7055396" y="242816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1" name="Ellipse 621"/>
            <p:cNvSpPr/>
            <p:nvPr/>
          </p:nvSpPr>
          <p:spPr>
            <a:xfrm rot="0">
              <a:off x="7454222" y="44515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2" name="Ellipse 622"/>
            <p:cNvSpPr/>
            <p:nvPr/>
          </p:nvSpPr>
          <p:spPr>
            <a:xfrm rot="0">
              <a:off x="5976436" y="157394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3" name="Ellipse 623"/>
            <p:cNvSpPr/>
            <p:nvPr/>
          </p:nvSpPr>
          <p:spPr>
            <a:xfrm rot="0">
              <a:off x="7095563" y="276424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4" name="Ellipse 624"/>
            <p:cNvSpPr/>
            <p:nvPr/>
          </p:nvSpPr>
          <p:spPr>
            <a:xfrm rot="0">
              <a:off x="6794858" y="252798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5" name="Ellipse 625"/>
            <p:cNvSpPr/>
            <p:nvPr/>
          </p:nvSpPr>
          <p:spPr>
            <a:xfrm rot="0">
              <a:off x="5002314" y="517497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6" name="Ellipse 626"/>
            <p:cNvSpPr/>
            <p:nvPr/>
          </p:nvSpPr>
          <p:spPr>
            <a:xfrm rot="0">
              <a:off x="6150521" y="130309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7" name="Ellipse 627"/>
            <p:cNvSpPr/>
            <p:nvPr/>
          </p:nvSpPr>
          <p:spPr>
            <a:xfrm rot="0">
              <a:off x="7672200" y="426560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8" name="Ellipse 628"/>
            <p:cNvSpPr/>
            <p:nvPr/>
          </p:nvSpPr>
          <p:spPr>
            <a:xfrm rot="0">
              <a:off x="6156368" y="240857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29" name="Ellipse 629"/>
            <p:cNvSpPr/>
            <p:nvPr/>
          </p:nvSpPr>
          <p:spPr>
            <a:xfrm rot="0">
              <a:off x="5786255" y="348022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0" name="Ellipse 630"/>
            <p:cNvSpPr/>
            <p:nvPr/>
          </p:nvSpPr>
          <p:spPr>
            <a:xfrm rot="0">
              <a:off x="4514422" y="285929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1" name="Ellipse 631"/>
            <p:cNvSpPr/>
            <p:nvPr/>
          </p:nvSpPr>
          <p:spPr>
            <a:xfrm rot="0">
              <a:off x="5557834" y="287922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2" name="Ellipse 632"/>
            <p:cNvSpPr/>
            <p:nvPr/>
          </p:nvSpPr>
          <p:spPr>
            <a:xfrm rot="0">
              <a:off x="5825890" y="364152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3" name="Ellipse 633"/>
            <p:cNvSpPr/>
            <p:nvPr/>
          </p:nvSpPr>
          <p:spPr>
            <a:xfrm rot="0">
              <a:off x="6222775" y="440605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4" name="Ellipse 634"/>
            <p:cNvSpPr/>
            <p:nvPr/>
          </p:nvSpPr>
          <p:spPr>
            <a:xfrm rot="0">
              <a:off x="3944109" y="404197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5" name="Ellipse 635"/>
            <p:cNvSpPr/>
            <p:nvPr/>
          </p:nvSpPr>
          <p:spPr>
            <a:xfrm rot="0">
              <a:off x="6051291" y="341875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6" name="Ellipse 636"/>
            <p:cNvSpPr/>
            <p:nvPr/>
          </p:nvSpPr>
          <p:spPr>
            <a:xfrm rot="0">
              <a:off x="6150651" y="447280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7" name="Ellipse 637"/>
            <p:cNvSpPr/>
            <p:nvPr/>
          </p:nvSpPr>
          <p:spPr>
            <a:xfrm rot="0">
              <a:off x="6588691" y="328279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8" name="Ellipse 638"/>
            <p:cNvSpPr/>
            <p:nvPr/>
          </p:nvSpPr>
          <p:spPr>
            <a:xfrm rot="0">
              <a:off x="4449828" y="295778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39" name="Ellipse 639"/>
            <p:cNvSpPr/>
            <p:nvPr/>
          </p:nvSpPr>
          <p:spPr>
            <a:xfrm rot="0">
              <a:off x="6209812" y="33428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0" name="Ellipse 640"/>
            <p:cNvSpPr/>
            <p:nvPr/>
          </p:nvSpPr>
          <p:spPr>
            <a:xfrm rot="0">
              <a:off x="6063773" y="337664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1" name="Ellipse 641"/>
            <p:cNvSpPr/>
            <p:nvPr/>
          </p:nvSpPr>
          <p:spPr>
            <a:xfrm rot="0">
              <a:off x="5927686" y="171261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2" name="Ellipse 642"/>
            <p:cNvSpPr/>
            <p:nvPr/>
          </p:nvSpPr>
          <p:spPr>
            <a:xfrm rot="0">
              <a:off x="4525527" y="472835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3" name="Ellipse 643"/>
            <p:cNvSpPr/>
            <p:nvPr/>
          </p:nvSpPr>
          <p:spPr>
            <a:xfrm rot="0">
              <a:off x="6566745" y="257441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4" name="Ellipse 644"/>
            <p:cNvSpPr/>
            <p:nvPr/>
          </p:nvSpPr>
          <p:spPr>
            <a:xfrm rot="0">
              <a:off x="4474749" y="50346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5" name="Ellipse 645"/>
            <p:cNvSpPr/>
            <p:nvPr/>
          </p:nvSpPr>
          <p:spPr>
            <a:xfrm rot="0">
              <a:off x="5686321" y="430464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6" name="Ellipse 646"/>
            <p:cNvSpPr/>
            <p:nvPr/>
          </p:nvSpPr>
          <p:spPr>
            <a:xfrm rot="0">
              <a:off x="6246440" y="260470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7" name="Ellipse 647"/>
            <p:cNvSpPr/>
            <p:nvPr/>
          </p:nvSpPr>
          <p:spPr>
            <a:xfrm rot="0">
              <a:off x="5463117" y="332469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8" name="Ellipse 648"/>
            <p:cNvSpPr/>
            <p:nvPr/>
          </p:nvSpPr>
          <p:spPr>
            <a:xfrm rot="0">
              <a:off x="6190704" y="121787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49" name="Ellipse 649"/>
            <p:cNvSpPr/>
            <p:nvPr/>
          </p:nvSpPr>
          <p:spPr>
            <a:xfrm rot="0">
              <a:off x="6060737" y="340160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0" name="Ellipse 650"/>
            <p:cNvSpPr/>
            <p:nvPr/>
          </p:nvSpPr>
          <p:spPr>
            <a:xfrm rot="0">
              <a:off x="5879953" y="354390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1" name="Ellipse 651"/>
            <p:cNvSpPr/>
            <p:nvPr/>
          </p:nvSpPr>
          <p:spPr>
            <a:xfrm rot="0">
              <a:off x="6393813" y="234022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2" name="Ellipse 652"/>
            <p:cNvSpPr/>
            <p:nvPr/>
          </p:nvSpPr>
          <p:spPr>
            <a:xfrm rot="0">
              <a:off x="4577752" y="256863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3" name="Ellipse 653"/>
            <p:cNvSpPr/>
            <p:nvPr/>
          </p:nvSpPr>
          <p:spPr>
            <a:xfrm rot="0">
              <a:off x="5569423" y="328076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4" name="Ellipse 654"/>
            <p:cNvSpPr/>
            <p:nvPr/>
          </p:nvSpPr>
          <p:spPr>
            <a:xfrm rot="0">
              <a:off x="5988330" y="232652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5" name="Ellipse 655"/>
            <p:cNvSpPr/>
            <p:nvPr/>
          </p:nvSpPr>
          <p:spPr>
            <a:xfrm rot="0">
              <a:off x="6834174" y="371010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6" name="Ellipse 656"/>
            <p:cNvSpPr/>
            <p:nvPr/>
          </p:nvSpPr>
          <p:spPr>
            <a:xfrm rot="0">
              <a:off x="5488811" y="361191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7" name="Ellipse 657"/>
            <p:cNvSpPr/>
            <p:nvPr/>
          </p:nvSpPr>
          <p:spPr>
            <a:xfrm rot="0">
              <a:off x="7377051" y="302330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8" name="Ellipse 658"/>
            <p:cNvSpPr/>
            <p:nvPr/>
          </p:nvSpPr>
          <p:spPr>
            <a:xfrm rot="0">
              <a:off x="4765626" y="375549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59" name="Ellipse 659"/>
            <p:cNvSpPr/>
            <p:nvPr/>
          </p:nvSpPr>
          <p:spPr>
            <a:xfrm rot="0">
              <a:off x="7450145" y="299374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0" name="Ellipse 660"/>
            <p:cNvSpPr/>
            <p:nvPr/>
          </p:nvSpPr>
          <p:spPr>
            <a:xfrm rot="0">
              <a:off x="6515359" y="310863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1" name="Ellipse 661"/>
            <p:cNvSpPr/>
            <p:nvPr/>
          </p:nvSpPr>
          <p:spPr>
            <a:xfrm rot="0">
              <a:off x="7302815" y="348403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2" name="Ellipse 662"/>
            <p:cNvSpPr/>
            <p:nvPr/>
          </p:nvSpPr>
          <p:spPr>
            <a:xfrm rot="0">
              <a:off x="6452084" y="313322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3" name="Ellipse 663"/>
            <p:cNvSpPr/>
            <p:nvPr/>
          </p:nvSpPr>
          <p:spPr>
            <a:xfrm rot="0">
              <a:off x="5779202" y="25172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4" name="Ellipse 664"/>
            <p:cNvSpPr/>
            <p:nvPr/>
          </p:nvSpPr>
          <p:spPr>
            <a:xfrm rot="0">
              <a:off x="6009237" y="454805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5" name="Ellipse 665"/>
            <p:cNvSpPr/>
            <p:nvPr/>
          </p:nvSpPr>
          <p:spPr>
            <a:xfrm rot="0">
              <a:off x="5680304" y="366388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6" name="Ellipse 666"/>
            <p:cNvSpPr/>
            <p:nvPr/>
          </p:nvSpPr>
          <p:spPr>
            <a:xfrm rot="0">
              <a:off x="6060525" y="34729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7" name="Ellipse 667"/>
            <p:cNvSpPr/>
            <p:nvPr/>
          </p:nvSpPr>
          <p:spPr>
            <a:xfrm rot="0">
              <a:off x="3500475" y="348575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8" name="Ellipse 668"/>
            <p:cNvSpPr/>
            <p:nvPr/>
          </p:nvSpPr>
          <p:spPr>
            <a:xfrm rot="0">
              <a:off x="7409698" y="314358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69" name="Ellipse 669"/>
            <p:cNvSpPr/>
            <p:nvPr/>
          </p:nvSpPr>
          <p:spPr>
            <a:xfrm rot="0">
              <a:off x="6070075" y="420179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0" name="Ellipse 670"/>
            <p:cNvSpPr/>
            <p:nvPr/>
          </p:nvSpPr>
          <p:spPr>
            <a:xfrm rot="0">
              <a:off x="6450259" y="419114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1" name="Ellipse 671"/>
            <p:cNvSpPr/>
            <p:nvPr/>
          </p:nvSpPr>
          <p:spPr>
            <a:xfrm rot="0">
              <a:off x="6046920" y="264274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2" name="Ellipse 672"/>
            <p:cNvSpPr/>
            <p:nvPr/>
          </p:nvSpPr>
          <p:spPr>
            <a:xfrm rot="0">
              <a:off x="6505439" y="345835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3" name="Ellipse 673"/>
            <p:cNvSpPr/>
            <p:nvPr/>
          </p:nvSpPr>
          <p:spPr>
            <a:xfrm rot="0">
              <a:off x="6460303" y="509185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4" name="Ellipse 674"/>
            <p:cNvSpPr/>
            <p:nvPr/>
          </p:nvSpPr>
          <p:spPr>
            <a:xfrm rot="0">
              <a:off x="8244112" y="308842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5" name="Ellipse 675"/>
            <p:cNvSpPr/>
            <p:nvPr/>
          </p:nvSpPr>
          <p:spPr>
            <a:xfrm rot="0">
              <a:off x="6750883" y="494030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6" name="Ellipse 676"/>
            <p:cNvSpPr/>
            <p:nvPr/>
          </p:nvSpPr>
          <p:spPr>
            <a:xfrm rot="0">
              <a:off x="7311792" y="314685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7" name="Ellipse 677"/>
            <p:cNvSpPr/>
            <p:nvPr/>
          </p:nvSpPr>
          <p:spPr>
            <a:xfrm rot="0">
              <a:off x="8252859" y="306384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8" name="Ellipse 678"/>
            <p:cNvSpPr/>
            <p:nvPr/>
          </p:nvSpPr>
          <p:spPr>
            <a:xfrm rot="0">
              <a:off x="6490822" y="226877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79" name="Ellipse 679"/>
            <p:cNvSpPr/>
            <p:nvPr/>
          </p:nvSpPr>
          <p:spPr>
            <a:xfrm rot="0">
              <a:off x="6610466" y="408290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0" name="Ellipse 680"/>
            <p:cNvSpPr/>
            <p:nvPr/>
          </p:nvSpPr>
          <p:spPr>
            <a:xfrm rot="0">
              <a:off x="6239920" y="305583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1" name="Ellipse 681"/>
            <p:cNvSpPr/>
            <p:nvPr/>
          </p:nvSpPr>
          <p:spPr>
            <a:xfrm rot="0">
              <a:off x="7248902" y="458304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2" name="Ellipse 682"/>
            <p:cNvSpPr/>
            <p:nvPr/>
          </p:nvSpPr>
          <p:spPr>
            <a:xfrm rot="0">
              <a:off x="5934435" y="360100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3" name="Ellipse 683"/>
            <p:cNvSpPr/>
            <p:nvPr/>
          </p:nvSpPr>
          <p:spPr>
            <a:xfrm rot="0">
              <a:off x="3573405" y="342234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4" name="Ellipse 684"/>
            <p:cNvSpPr/>
            <p:nvPr/>
          </p:nvSpPr>
          <p:spPr>
            <a:xfrm rot="0">
              <a:off x="5387891" y="54647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5" name="Ellipse 685"/>
            <p:cNvSpPr/>
            <p:nvPr/>
          </p:nvSpPr>
          <p:spPr>
            <a:xfrm rot="0">
              <a:off x="5417476" y="292020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6" name="Ellipse 686"/>
            <p:cNvSpPr/>
            <p:nvPr/>
          </p:nvSpPr>
          <p:spPr>
            <a:xfrm rot="0">
              <a:off x="5732883" y="15216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7" name="Ellipse 687"/>
            <p:cNvSpPr/>
            <p:nvPr/>
          </p:nvSpPr>
          <p:spPr>
            <a:xfrm rot="0">
              <a:off x="7312431" y="296950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8" name="Ellipse 688"/>
            <p:cNvSpPr/>
            <p:nvPr/>
          </p:nvSpPr>
          <p:spPr>
            <a:xfrm rot="0">
              <a:off x="6770766" y="239358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89" name="Ellipse 689"/>
            <p:cNvSpPr/>
            <p:nvPr/>
          </p:nvSpPr>
          <p:spPr>
            <a:xfrm rot="0">
              <a:off x="5707915" y="312908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0" name="Ellipse 690"/>
            <p:cNvSpPr/>
            <p:nvPr/>
          </p:nvSpPr>
          <p:spPr>
            <a:xfrm rot="0">
              <a:off x="4723647" y="402233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1" name="Ellipse 691"/>
            <p:cNvSpPr/>
            <p:nvPr/>
          </p:nvSpPr>
          <p:spPr>
            <a:xfrm rot="0">
              <a:off x="5310360" y="175302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2" name="Ellipse 692"/>
            <p:cNvSpPr/>
            <p:nvPr/>
          </p:nvSpPr>
          <p:spPr>
            <a:xfrm rot="0">
              <a:off x="5988131" y="364599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3" name="Ellipse 693"/>
            <p:cNvSpPr/>
            <p:nvPr/>
          </p:nvSpPr>
          <p:spPr>
            <a:xfrm rot="0">
              <a:off x="6030836" y="34964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4" name="Ellipse 694"/>
            <p:cNvSpPr/>
            <p:nvPr/>
          </p:nvSpPr>
          <p:spPr>
            <a:xfrm rot="0">
              <a:off x="7285498" y="32507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5" name="Ellipse 695"/>
            <p:cNvSpPr/>
            <p:nvPr/>
          </p:nvSpPr>
          <p:spPr>
            <a:xfrm rot="0">
              <a:off x="4784322" y="401900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6" name="Ellipse 696"/>
            <p:cNvSpPr/>
            <p:nvPr/>
          </p:nvSpPr>
          <p:spPr>
            <a:xfrm rot="0">
              <a:off x="7688204" y="421732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7" name="Ellipse 697"/>
            <p:cNvSpPr/>
            <p:nvPr/>
          </p:nvSpPr>
          <p:spPr>
            <a:xfrm rot="0">
              <a:off x="4917820" y="39241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8" name="Ellipse 698"/>
            <p:cNvSpPr/>
            <p:nvPr/>
          </p:nvSpPr>
          <p:spPr>
            <a:xfrm rot="0">
              <a:off x="6929589" y="14066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699" name="Ellipse 699"/>
            <p:cNvSpPr/>
            <p:nvPr/>
          </p:nvSpPr>
          <p:spPr>
            <a:xfrm rot="0">
              <a:off x="6704977" y="354994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0" name="Ellipse 700"/>
            <p:cNvSpPr/>
            <p:nvPr/>
          </p:nvSpPr>
          <p:spPr>
            <a:xfrm rot="0">
              <a:off x="4769744" y="30226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1" name="Ellipse 701"/>
            <p:cNvSpPr/>
            <p:nvPr/>
          </p:nvSpPr>
          <p:spPr>
            <a:xfrm rot="0">
              <a:off x="5998894" y="348525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2" name="Ellipse 702"/>
            <p:cNvSpPr/>
            <p:nvPr/>
          </p:nvSpPr>
          <p:spPr>
            <a:xfrm rot="0">
              <a:off x="6649880" y="133611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3" name="Ellipse 703"/>
            <p:cNvSpPr/>
            <p:nvPr/>
          </p:nvSpPr>
          <p:spPr>
            <a:xfrm rot="0">
              <a:off x="6072035" y="337148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4" name="Ellipse 704"/>
            <p:cNvSpPr/>
            <p:nvPr/>
          </p:nvSpPr>
          <p:spPr>
            <a:xfrm rot="0">
              <a:off x="4605609" y="491645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5" name="Ellipse 705"/>
            <p:cNvSpPr/>
            <p:nvPr/>
          </p:nvSpPr>
          <p:spPr>
            <a:xfrm rot="0">
              <a:off x="4794395" y="39574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6" name="Ellipse 706"/>
            <p:cNvSpPr/>
            <p:nvPr/>
          </p:nvSpPr>
          <p:spPr>
            <a:xfrm rot="0">
              <a:off x="5502778" y="359636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7" name="Ellipse 707"/>
            <p:cNvSpPr/>
            <p:nvPr/>
          </p:nvSpPr>
          <p:spPr>
            <a:xfrm rot="0">
              <a:off x="5985460" y="34694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8" name="Ellipse 708"/>
            <p:cNvSpPr/>
            <p:nvPr/>
          </p:nvSpPr>
          <p:spPr>
            <a:xfrm rot="0">
              <a:off x="5687444" y="330866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09" name="Ellipse 709"/>
            <p:cNvSpPr/>
            <p:nvPr/>
          </p:nvSpPr>
          <p:spPr>
            <a:xfrm rot="0">
              <a:off x="4981359" y="40392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0" name="Ellipse 710"/>
            <p:cNvSpPr/>
            <p:nvPr/>
          </p:nvSpPr>
          <p:spPr>
            <a:xfrm rot="0">
              <a:off x="5972258" y="35224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1" name="Ellipse 711"/>
            <p:cNvSpPr/>
            <p:nvPr/>
          </p:nvSpPr>
          <p:spPr>
            <a:xfrm rot="0">
              <a:off x="4525136" y="38513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2" name="Ellipse 712"/>
            <p:cNvSpPr/>
            <p:nvPr/>
          </p:nvSpPr>
          <p:spPr>
            <a:xfrm rot="0">
              <a:off x="5396389" y="455516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3" name="Ellipse 713"/>
            <p:cNvSpPr/>
            <p:nvPr/>
          </p:nvSpPr>
          <p:spPr>
            <a:xfrm rot="0">
              <a:off x="8518414" y="301600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4" name="Ellipse 714"/>
            <p:cNvSpPr/>
            <p:nvPr/>
          </p:nvSpPr>
          <p:spPr>
            <a:xfrm rot="0">
              <a:off x="6399406" y="53377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5" name="Ellipse 715"/>
            <p:cNvSpPr/>
            <p:nvPr/>
          </p:nvSpPr>
          <p:spPr>
            <a:xfrm rot="0">
              <a:off x="6161179" y="31041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6" name="Ellipse 716"/>
            <p:cNvSpPr/>
            <p:nvPr/>
          </p:nvSpPr>
          <p:spPr>
            <a:xfrm rot="0">
              <a:off x="6596403" y="385421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7" name="Ellipse 717"/>
            <p:cNvSpPr/>
            <p:nvPr/>
          </p:nvSpPr>
          <p:spPr>
            <a:xfrm rot="0">
              <a:off x="6415743" y="401294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8" name="Ellipse 718"/>
            <p:cNvSpPr/>
            <p:nvPr/>
          </p:nvSpPr>
          <p:spPr>
            <a:xfrm rot="0">
              <a:off x="4882577" y="224200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19" name="Ellipse 719"/>
            <p:cNvSpPr/>
            <p:nvPr/>
          </p:nvSpPr>
          <p:spPr>
            <a:xfrm rot="0">
              <a:off x="6233426" y="14341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0" name="Ellipse 720"/>
            <p:cNvSpPr/>
            <p:nvPr/>
          </p:nvSpPr>
          <p:spPr>
            <a:xfrm rot="0">
              <a:off x="6010659" y="15327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1" name="Ellipse 721"/>
            <p:cNvSpPr/>
            <p:nvPr/>
          </p:nvSpPr>
          <p:spPr>
            <a:xfrm rot="0">
              <a:off x="5781326" y="342135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2" name="Ellipse 722"/>
            <p:cNvSpPr/>
            <p:nvPr/>
          </p:nvSpPr>
          <p:spPr>
            <a:xfrm rot="0">
              <a:off x="6560075" y="52448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3" name="Ellipse 723"/>
            <p:cNvSpPr/>
            <p:nvPr/>
          </p:nvSpPr>
          <p:spPr>
            <a:xfrm rot="0">
              <a:off x="6719847" y="406761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4" name="Ellipse 724"/>
            <p:cNvSpPr/>
            <p:nvPr/>
          </p:nvSpPr>
          <p:spPr>
            <a:xfrm rot="0">
              <a:off x="5835462" y="36242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5" name="Ellipse 725"/>
            <p:cNvSpPr/>
            <p:nvPr/>
          </p:nvSpPr>
          <p:spPr>
            <a:xfrm rot="0">
              <a:off x="4769782" y="311967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6" name="Ellipse 726"/>
            <p:cNvSpPr/>
            <p:nvPr/>
          </p:nvSpPr>
          <p:spPr>
            <a:xfrm rot="0">
              <a:off x="5883094" y="243003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7" name="Ellipse 727"/>
            <p:cNvSpPr/>
            <p:nvPr/>
          </p:nvSpPr>
          <p:spPr>
            <a:xfrm rot="0">
              <a:off x="4496762" y="329344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8" name="Ellipse 728"/>
            <p:cNvSpPr/>
            <p:nvPr/>
          </p:nvSpPr>
          <p:spPr>
            <a:xfrm rot="0">
              <a:off x="6057717" y="421311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29" name="Ellipse 729"/>
            <p:cNvSpPr/>
            <p:nvPr/>
          </p:nvSpPr>
          <p:spPr>
            <a:xfrm rot="0">
              <a:off x="4751144" y="30648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0" name="Ellipse 730"/>
            <p:cNvSpPr/>
            <p:nvPr/>
          </p:nvSpPr>
          <p:spPr>
            <a:xfrm rot="0">
              <a:off x="5507922" y="25246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1" name="Ellipse 731"/>
            <p:cNvSpPr/>
            <p:nvPr/>
          </p:nvSpPr>
          <p:spPr>
            <a:xfrm rot="0">
              <a:off x="7538185" y="357827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2" name="Ellipse 732"/>
            <p:cNvSpPr/>
            <p:nvPr/>
          </p:nvSpPr>
          <p:spPr>
            <a:xfrm rot="0">
              <a:off x="6589883" y="348260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3" name="Ellipse 733"/>
            <p:cNvSpPr/>
            <p:nvPr/>
          </p:nvSpPr>
          <p:spPr>
            <a:xfrm rot="0">
              <a:off x="6170881" y="522021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4" name="Ellipse 734"/>
            <p:cNvSpPr/>
            <p:nvPr/>
          </p:nvSpPr>
          <p:spPr>
            <a:xfrm rot="0">
              <a:off x="6063708" y="319733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5" name="Ellipse 735"/>
            <p:cNvSpPr/>
            <p:nvPr/>
          </p:nvSpPr>
          <p:spPr>
            <a:xfrm rot="0">
              <a:off x="4942974" y="416972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6" name="Ellipse 736"/>
            <p:cNvSpPr/>
            <p:nvPr/>
          </p:nvSpPr>
          <p:spPr>
            <a:xfrm rot="0">
              <a:off x="7124130" y="240951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7" name="Ellipse 737"/>
            <p:cNvSpPr/>
            <p:nvPr/>
          </p:nvSpPr>
          <p:spPr>
            <a:xfrm rot="0">
              <a:off x="5024403" y="397872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8" name="Ellipse 738"/>
            <p:cNvSpPr/>
            <p:nvPr/>
          </p:nvSpPr>
          <p:spPr>
            <a:xfrm rot="0">
              <a:off x="6046075" y="235036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39" name="Ellipse 739"/>
            <p:cNvSpPr/>
            <p:nvPr/>
          </p:nvSpPr>
          <p:spPr>
            <a:xfrm rot="0">
              <a:off x="7188188" y="433991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0" name="Ellipse 740"/>
            <p:cNvSpPr/>
            <p:nvPr/>
          </p:nvSpPr>
          <p:spPr>
            <a:xfrm rot="0">
              <a:off x="6397637" y="316750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1" name="Ellipse 741"/>
            <p:cNvSpPr/>
            <p:nvPr/>
          </p:nvSpPr>
          <p:spPr>
            <a:xfrm rot="0">
              <a:off x="6224369" y="145021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2" name="Ellipse 742"/>
            <p:cNvSpPr/>
            <p:nvPr/>
          </p:nvSpPr>
          <p:spPr>
            <a:xfrm rot="0">
              <a:off x="4449536" y="30736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3" name="Ellipse 743"/>
            <p:cNvSpPr/>
            <p:nvPr/>
          </p:nvSpPr>
          <p:spPr>
            <a:xfrm rot="0">
              <a:off x="4656668" y="223935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4" name="Ellipse 744"/>
            <p:cNvSpPr/>
            <p:nvPr/>
          </p:nvSpPr>
          <p:spPr>
            <a:xfrm rot="0">
              <a:off x="5700237" y="334489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5" name="Ellipse 745"/>
            <p:cNvSpPr/>
            <p:nvPr/>
          </p:nvSpPr>
          <p:spPr>
            <a:xfrm rot="0">
              <a:off x="7266083" y="254096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6" name="Ellipse 746"/>
            <p:cNvSpPr/>
            <p:nvPr/>
          </p:nvSpPr>
          <p:spPr>
            <a:xfrm rot="0">
              <a:off x="5174198" y="395495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7" name="Ellipse 747"/>
            <p:cNvSpPr/>
            <p:nvPr/>
          </p:nvSpPr>
          <p:spPr>
            <a:xfrm rot="0">
              <a:off x="6449264" y="224708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8" name="Ellipse 748"/>
            <p:cNvSpPr/>
            <p:nvPr/>
          </p:nvSpPr>
          <p:spPr>
            <a:xfrm rot="0">
              <a:off x="4905345" y="516848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49" name="Ellipse 749"/>
            <p:cNvSpPr/>
            <p:nvPr/>
          </p:nvSpPr>
          <p:spPr>
            <a:xfrm rot="0">
              <a:off x="7074654" y="264470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0" name="Ellipse 750"/>
            <p:cNvSpPr/>
            <p:nvPr/>
          </p:nvSpPr>
          <p:spPr>
            <a:xfrm rot="0">
              <a:off x="6197235" y="306984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1" name="Ellipse 751"/>
            <p:cNvSpPr/>
            <p:nvPr/>
          </p:nvSpPr>
          <p:spPr>
            <a:xfrm rot="0">
              <a:off x="4678557" y="383899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2" name="Ellipse 752"/>
            <p:cNvSpPr/>
            <p:nvPr/>
          </p:nvSpPr>
          <p:spPr>
            <a:xfrm rot="0">
              <a:off x="6069455" y="33448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3" name="Ellipse 753"/>
            <p:cNvSpPr/>
            <p:nvPr/>
          </p:nvSpPr>
          <p:spPr>
            <a:xfrm rot="0">
              <a:off x="5949870" y="364265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4" name="Ellipse 754"/>
            <p:cNvSpPr/>
            <p:nvPr/>
          </p:nvSpPr>
          <p:spPr>
            <a:xfrm rot="0">
              <a:off x="5012315" y="41014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5" name="Ellipse 755"/>
            <p:cNvSpPr/>
            <p:nvPr/>
          </p:nvSpPr>
          <p:spPr>
            <a:xfrm rot="0">
              <a:off x="5194389" y="39927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6" name="Ellipse 756"/>
            <p:cNvSpPr/>
            <p:nvPr/>
          </p:nvSpPr>
          <p:spPr>
            <a:xfrm rot="0">
              <a:off x="7727426" y="382645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7" name="Ellipse 757"/>
            <p:cNvSpPr/>
            <p:nvPr/>
          </p:nvSpPr>
          <p:spPr>
            <a:xfrm rot="0">
              <a:off x="7513624" y="34787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8" name="Ellipse 758"/>
            <p:cNvSpPr/>
            <p:nvPr/>
          </p:nvSpPr>
          <p:spPr>
            <a:xfrm rot="0">
              <a:off x="7212796" y="267948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59" name="Ellipse 759"/>
            <p:cNvSpPr/>
            <p:nvPr/>
          </p:nvSpPr>
          <p:spPr>
            <a:xfrm rot="0">
              <a:off x="4640885" y="252038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0" name="Ellipse 760"/>
            <p:cNvSpPr/>
            <p:nvPr/>
          </p:nvSpPr>
          <p:spPr>
            <a:xfrm rot="0">
              <a:off x="7490909" y="295517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1" name="Ellipse 761"/>
            <p:cNvSpPr/>
            <p:nvPr/>
          </p:nvSpPr>
          <p:spPr>
            <a:xfrm rot="0">
              <a:off x="6439681" y="43573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2" name="Ellipse 762"/>
            <p:cNvSpPr/>
            <p:nvPr/>
          </p:nvSpPr>
          <p:spPr>
            <a:xfrm rot="0">
              <a:off x="5107808" y="17238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3" name="Ellipse 763"/>
            <p:cNvSpPr/>
            <p:nvPr/>
          </p:nvSpPr>
          <p:spPr>
            <a:xfrm rot="0">
              <a:off x="6113801" y="424413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4" name="Ellipse 764"/>
            <p:cNvSpPr/>
            <p:nvPr/>
          </p:nvSpPr>
          <p:spPr>
            <a:xfrm rot="0">
              <a:off x="4004437" y="444038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5" name="Ellipse 765"/>
            <p:cNvSpPr/>
            <p:nvPr/>
          </p:nvSpPr>
          <p:spPr>
            <a:xfrm rot="0">
              <a:off x="6416161" y="371874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6" name="Ellipse 766"/>
            <p:cNvSpPr/>
            <p:nvPr/>
          </p:nvSpPr>
          <p:spPr>
            <a:xfrm rot="0">
              <a:off x="7338133" y="332654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7" name="Ellipse 767"/>
            <p:cNvSpPr/>
            <p:nvPr/>
          </p:nvSpPr>
          <p:spPr>
            <a:xfrm rot="0">
              <a:off x="6172567" y="45068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8" name="Ellipse 768"/>
            <p:cNvSpPr/>
            <p:nvPr/>
          </p:nvSpPr>
          <p:spPr>
            <a:xfrm rot="0">
              <a:off x="4553865" y="33480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69" name="Ellipse 769"/>
            <p:cNvSpPr/>
            <p:nvPr/>
          </p:nvSpPr>
          <p:spPr>
            <a:xfrm rot="0">
              <a:off x="5202359" y="44899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0" name="Ellipse 770"/>
            <p:cNvSpPr/>
            <p:nvPr/>
          </p:nvSpPr>
          <p:spPr>
            <a:xfrm rot="0">
              <a:off x="4531327" y="247622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1" name="Ellipse 771"/>
            <p:cNvSpPr/>
            <p:nvPr/>
          </p:nvSpPr>
          <p:spPr>
            <a:xfrm rot="0">
              <a:off x="5549185" y="35813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2" name="Ellipse 772"/>
            <p:cNvSpPr/>
            <p:nvPr/>
          </p:nvSpPr>
          <p:spPr>
            <a:xfrm rot="0">
              <a:off x="7054501" y="509774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3" name="Ellipse 773"/>
            <p:cNvSpPr/>
            <p:nvPr/>
          </p:nvSpPr>
          <p:spPr>
            <a:xfrm rot="0">
              <a:off x="6381741" y="33426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4" name="Ellipse 774"/>
            <p:cNvSpPr/>
            <p:nvPr/>
          </p:nvSpPr>
          <p:spPr>
            <a:xfrm rot="0">
              <a:off x="4489293" y="370971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5" name="Ellipse 775"/>
            <p:cNvSpPr/>
            <p:nvPr/>
          </p:nvSpPr>
          <p:spPr>
            <a:xfrm rot="0">
              <a:off x="6223486" y="425936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6" name="Ellipse 776"/>
            <p:cNvSpPr/>
            <p:nvPr/>
          </p:nvSpPr>
          <p:spPr>
            <a:xfrm rot="0">
              <a:off x="5682621" y="15466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7" name="Ellipse 777"/>
            <p:cNvSpPr/>
            <p:nvPr/>
          </p:nvSpPr>
          <p:spPr>
            <a:xfrm rot="0">
              <a:off x="5962638" y="555297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8" name="Ellipse 778"/>
            <p:cNvSpPr/>
            <p:nvPr/>
          </p:nvSpPr>
          <p:spPr>
            <a:xfrm rot="0">
              <a:off x="5718007" y="346486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79" name="Ellipse 779"/>
            <p:cNvSpPr/>
            <p:nvPr/>
          </p:nvSpPr>
          <p:spPr>
            <a:xfrm rot="0">
              <a:off x="6548784" y="36603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0" name="Ellipse 780"/>
            <p:cNvSpPr/>
            <p:nvPr/>
          </p:nvSpPr>
          <p:spPr>
            <a:xfrm rot="0">
              <a:off x="6814848" y="37037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1" name="Ellipse 781"/>
            <p:cNvSpPr/>
            <p:nvPr/>
          </p:nvSpPr>
          <p:spPr>
            <a:xfrm rot="0">
              <a:off x="6580433" y="25952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2" name="Ellipse 782"/>
            <p:cNvSpPr/>
            <p:nvPr/>
          </p:nvSpPr>
          <p:spPr>
            <a:xfrm rot="0">
              <a:off x="7388224" y="333668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3" name="Ellipse 783"/>
            <p:cNvSpPr/>
            <p:nvPr/>
          </p:nvSpPr>
          <p:spPr>
            <a:xfrm rot="0">
              <a:off x="7308879" y="320306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4" name="Ellipse 784"/>
            <p:cNvSpPr/>
            <p:nvPr/>
          </p:nvSpPr>
          <p:spPr>
            <a:xfrm rot="0">
              <a:off x="6261237" y="25427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5" name="Ellipse 785"/>
            <p:cNvSpPr/>
            <p:nvPr/>
          </p:nvSpPr>
          <p:spPr>
            <a:xfrm rot="0">
              <a:off x="6441751" y="38114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6" name="Ellipse 786"/>
            <p:cNvSpPr/>
            <p:nvPr/>
          </p:nvSpPr>
          <p:spPr>
            <a:xfrm rot="0">
              <a:off x="7348080" y="40167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7" name="Ellipse 787"/>
            <p:cNvSpPr/>
            <p:nvPr/>
          </p:nvSpPr>
          <p:spPr>
            <a:xfrm rot="0">
              <a:off x="5814761" y="41865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8" name="Ellipse 788"/>
            <p:cNvSpPr/>
            <p:nvPr/>
          </p:nvSpPr>
          <p:spPr>
            <a:xfrm rot="0">
              <a:off x="8405635" y="262998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89" name="Ellipse 789"/>
            <p:cNvSpPr/>
            <p:nvPr/>
          </p:nvSpPr>
          <p:spPr>
            <a:xfrm rot="0">
              <a:off x="7028394" y="171031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0" name="Ellipse 790"/>
            <p:cNvSpPr/>
            <p:nvPr/>
          </p:nvSpPr>
          <p:spPr>
            <a:xfrm rot="0">
              <a:off x="4465899" y="350488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1" name="Ellipse 791"/>
            <p:cNvSpPr/>
            <p:nvPr/>
          </p:nvSpPr>
          <p:spPr>
            <a:xfrm rot="0">
              <a:off x="6739385" y="48078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2" name="Ellipse 792"/>
            <p:cNvSpPr/>
            <p:nvPr/>
          </p:nvSpPr>
          <p:spPr>
            <a:xfrm rot="0">
              <a:off x="4797895" y="238386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3" name="Ellipse 793"/>
            <p:cNvSpPr/>
            <p:nvPr/>
          </p:nvSpPr>
          <p:spPr>
            <a:xfrm rot="0">
              <a:off x="5482809" y="191542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4" name="Ellipse 794"/>
            <p:cNvSpPr/>
            <p:nvPr/>
          </p:nvSpPr>
          <p:spPr>
            <a:xfrm rot="0">
              <a:off x="4614214" y="296413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5" name="Ellipse 795"/>
            <p:cNvSpPr/>
            <p:nvPr/>
          </p:nvSpPr>
          <p:spPr>
            <a:xfrm rot="0">
              <a:off x="4809011" y="38939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6" name="Ellipse 796"/>
            <p:cNvSpPr/>
            <p:nvPr/>
          </p:nvSpPr>
          <p:spPr>
            <a:xfrm rot="0">
              <a:off x="6106391" y="239110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7" name="Ellipse 797"/>
            <p:cNvSpPr/>
            <p:nvPr/>
          </p:nvSpPr>
          <p:spPr>
            <a:xfrm rot="0">
              <a:off x="6050942" y="349919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8" name="Ellipse 798"/>
            <p:cNvSpPr/>
            <p:nvPr/>
          </p:nvSpPr>
          <p:spPr>
            <a:xfrm rot="0">
              <a:off x="8196038" y="26066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799" name="Ellipse 799"/>
            <p:cNvSpPr/>
            <p:nvPr/>
          </p:nvSpPr>
          <p:spPr>
            <a:xfrm rot="0">
              <a:off x="6433528" y="40247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0" name="Ellipse 800"/>
            <p:cNvSpPr/>
            <p:nvPr/>
          </p:nvSpPr>
          <p:spPr>
            <a:xfrm rot="0">
              <a:off x="4478923" y="467604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1" name="Ellipse 801"/>
            <p:cNvSpPr/>
            <p:nvPr/>
          </p:nvSpPr>
          <p:spPr>
            <a:xfrm rot="0">
              <a:off x="6349806" y="128781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2" name="Ellipse 802"/>
            <p:cNvSpPr/>
            <p:nvPr/>
          </p:nvSpPr>
          <p:spPr>
            <a:xfrm rot="0">
              <a:off x="5186795" y="419417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3" name="Ellipse 803"/>
            <p:cNvSpPr/>
            <p:nvPr/>
          </p:nvSpPr>
          <p:spPr>
            <a:xfrm rot="0">
              <a:off x="5728003" y="292859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4" name="Ellipse 804"/>
            <p:cNvSpPr/>
            <p:nvPr/>
          </p:nvSpPr>
          <p:spPr>
            <a:xfrm rot="0">
              <a:off x="8437105" y="25260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5" name="Ellipse 805"/>
            <p:cNvSpPr/>
            <p:nvPr/>
          </p:nvSpPr>
          <p:spPr>
            <a:xfrm rot="0">
              <a:off x="6796156" y="363394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6" name="Ellipse 806"/>
            <p:cNvSpPr/>
            <p:nvPr/>
          </p:nvSpPr>
          <p:spPr>
            <a:xfrm rot="0">
              <a:off x="4657059" y="38892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7" name="Ellipse 807"/>
            <p:cNvSpPr/>
            <p:nvPr/>
          </p:nvSpPr>
          <p:spPr>
            <a:xfrm rot="0">
              <a:off x="6187429" y="329309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8" name="Ellipse 808"/>
            <p:cNvSpPr/>
            <p:nvPr/>
          </p:nvSpPr>
          <p:spPr>
            <a:xfrm rot="0">
              <a:off x="3745460" y="354355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09" name="Ellipse 809"/>
            <p:cNvSpPr/>
            <p:nvPr/>
          </p:nvSpPr>
          <p:spPr>
            <a:xfrm rot="0">
              <a:off x="5573324" y="338057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0" name="Ellipse 810"/>
            <p:cNvSpPr/>
            <p:nvPr/>
          </p:nvSpPr>
          <p:spPr>
            <a:xfrm rot="0">
              <a:off x="6133619" y="447199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1" name="Ellipse 811"/>
            <p:cNvSpPr/>
            <p:nvPr/>
          </p:nvSpPr>
          <p:spPr>
            <a:xfrm rot="0">
              <a:off x="7271919" y="319563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2" name="Ellipse 812"/>
            <p:cNvSpPr/>
            <p:nvPr/>
          </p:nvSpPr>
          <p:spPr>
            <a:xfrm rot="0">
              <a:off x="4598398" y="258755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3" name="Ellipse 813"/>
            <p:cNvSpPr/>
            <p:nvPr/>
          </p:nvSpPr>
          <p:spPr>
            <a:xfrm rot="0">
              <a:off x="5915678" y="358764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4" name="Ellipse 814"/>
            <p:cNvSpPr/>
            <p:nvPr/>
          </p:nvSpPr>
          <p:spPr>
            <a:xfrm rot="0">
              <a:off x="5954702" y="418725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5" name="Ellipse 815"/>
            <p:cNvSpPr/>
            <p:nvPr/>
          </p:nvSpPr>
          <p:spPr>
            <a:xfrm rot="0">
              <a:off x="7735354" y="348630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6" name="Ellipse 816"/>
            <p:cNvSpPr/>
            <p:nvPr/>
          </p:nvSpPr>
          <p:spPr>
            <a:xfrm rot="0">
              <a:off x="6331599" y="309684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7" name="Ellipse 817"/>
            <p:cNvSpPr/>
            <p:nvPr/>
          </p:nvSpPr>
          <p:spPr>
            <a:xfrm rot="0">
              <a:off x="7349553" y="296323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8" name="Ellipse 818"/>
            <p:cNvSpPr/>
            <p:nvPr/>
          </p:nvSpPr>
          <p:spPr>
            <a:xfrm rot="0">
              <a:off x="5681691" y="166846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19" name="Ellipse 819"/>
            <p:cNvSpPr/>
            <p:nvPr/>
          </p:nvSpPr>
          <p:spPr>
            <a:xfrm rot="0">
              <a:off x="4005858" y="440046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0" name="Ellipse 820"/>
            <p:cNvSpPr/>
            <p:nvPr/>
          </p:nvSpPr>
          <p:spPr>
            <a:xfrm rot="0">
              <a:off x="4668046" y="248371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1" name="Ellipse 821"/>
            <p:cNvSpPr/>
            <p:nvPr/>
          </p:nvSpPr>
          <p:spPr>
            <a:xfrm rot="0">
              <a:off x="6664623" y="228389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2" name="Ellipse 822"/>
            <p:cNvSpPr/>
            <p:nvPr/>
          </p:nvSpPr>
          <p:spPr>
            <a:xfrm rot="0">
              <a:off x="4756320" y="491921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3" name="Ellipse 823"/>
            <p:cNvSpPr/>
            <p:nvPr/>
          </p:nvSpPr>
          <p:spPr>
            <a:xfrm rot="0">
              <a:off x="6385946" y="131018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4" name="Ellipse 824"/>
            <p:cNvSpPr/>
            <p:nvPr/>
          </p:nvSpPr>
          <p:spPr>
            <a:xfrm rot="0">
              <a:off x="5381703" y="335543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5" name="Ellipse 825"/>
            <p:cNvSpPr/>
            <p:nvPr/>
          </p:nvSpPr>
          <p:spPr>
            <a:xfrm rot="0">
              <a:off x="6734936" y="509000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6" name="Ellipse 826"/>
            <p:cNvSpPr/>
            <p:nvPr/>
          </p:nvSpPr>
          <p:spPr>
            <a:xfrm rot="0">
              <a:off x="5465466" y="41601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7" name="Ellipse 827"/>
            <p:cNvSpPr/>
            <p:nvPr/>
          </p:nvSpPr>
          <p:spPr>
            <a:xfrm rot="0">
              <a:off x="6324490" y="33984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8" name="Ellipse 828"/>
            <p:cNvSpPr/>
            <p:nvPr/>
          </p:nvSpPr>
          <p:spPr>
            <a:xfrm rot="0">
              <a:off x="6483096" y="319049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29" name="Ellipse 829"/>
            <p:cNvSpPr/>
            <p:nvPr/>
          </p:nvSpPr>
          <p:spPr>
            <a:xfrm rot="0">
              <a:off x="6012985" y="359380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0" name="Ellipse 830"/>
            <p:cNvSpPr/>
            <p:nvPr/>
          </p:nvSpPr>
          <p:spPr>
            <a:xfrm rot="0">
              <a:off x="6396267" y="348181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1" name="Ellipse 831"/>
            <p:cNvSpPr/>
            <p:nvPr/>
          </p:nvSpPr>
          <p:spPr>
            <a:xfrm rot="0">
              <a:off x="6138853" y="33486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2" name="Ellipse 832"/>
            <p:cNvSpPr/>
            <p:nvPr/>
          </p:nvSpPr>
          <p:spPr>
            <a:xfrm rot="0">
              <a:off x="4441253" y="295486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3" name="Ellipse 833"/>
            <p:cNvSpPr/>
            <p:nvPr/>
          </p:nvSpPr>
          <p:spPr>
            <a:xfrm rot="0">
              <a:off x="6582880" y="25132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4" name="Ellipse 834"/>
            <p:cNvSpPr/>
            <p:nvPr/>
          </p:nvSpPr>
          <p:spPr>
            <a:xfrm rot="0">
              <a:off x="6330158" y="40673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5" name="Ellipse 835"/>
            <p:cNvSpPr/>
            <p:nvPr/>
          </p:nvSpPr>
          <p:spPr>
            <a:xfrm rot="0">
              <a:off x="5741413" y="238968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6" name="Ellipse 836"/>
            <p:cNvSpPr/>
            <p:nvPr/>
          </p:nvSpPr>
          <p:spPr>
            <a:xfrm rot="0">
              <a:off x="3943816" y="409575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7" name="Ellipse 837"/>
            <p:cNvSpPr/>
            <p:nvPr/>
          </p:nvSpPr>
          <p:spPr>
            <a:xfrm rot="0">
              <a:off x="7204379" y="293027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8" name="Ellipse 838"/>
            <p:cNvSpPr/>
            <p:nvPr/>
          </p:nvSpPr>
          <p:spPr>
            <a:xfrm rot="0">
              <a:off x="7299655" y="426070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39" name="Ellipse 839"/>
            <p:cNvSpPr/>
            <p:nvPr/>
          </p:nvSpPr>
          <p:spPr>
            <a:xfrm rot="0">
              <a:off x="5497592" y="145722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0" name="Ellipse 840"/>
            <p:cNvSpPr/>
            <p:nvPr/>
          </p:nvSpPr>
          <p:spPr>
            <a:xfrm rot="0">
              <a:off x="7739528" y="40696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1" name="Ellipse 841"/>
            <p:cNvSpPr/>
            <p:nvPr/>
          </p:nvSpPr>
          <p:spPr>
            <a:xfrm rot="0">
              <a:off x="6092466" y="323752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2" name="Ellipse 842"/>
            <p:cNvSpPr/>
            <p:nvPr/>
          </p:nvSpPr>
          <p:spPr>
            <a:xfrm rot="0">
              <a:off x="6183694" y="318383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3" name="Ellipse 843"/>
            <p:cNvSpPr/>
            <p:nvPr/>
          </p:nvSpPr>
          <p:spPr>
            <a:xfrm rot="0">
              <a:off x="5749629" y="355093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4" name="Ellipse 844"/>
            <p:cNvSpPr/>
            <p:nvPr/>
          </p:nvSpPr>
          <p:spPr>
            <a:xfrm rot="0">
              <a:off x="5761183" y="280098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5" name="Ellipse 845"/>
            <p:cNvSpPr/>
            <p:nvPr/>
          </p:nvSpPr>
          <p:spPr>
            <a:xfrm rot="0">
              <a:off x="5554443" y="172188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6" name="Ellipse 846"/>
            <p:cNvSpPr/>
            <p:nvPr/>
          </p:nvSpPr>
          <p:spPr>
            <a:xfrm rot="0">
              <a:off x="6103107" y="31202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7" name="Ellipse 847"/>
            <p:cNvSpPr/>
            <p:nvPr/>
          </p:nvSpPr>
          <p:spPr>
            <a:xfrm rot="0">
              <a:off x="5615774" y="34359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8" name="Ellipse 848"/>
            <p:cNvSpPr/>
            <p:nvPr/>
          </p:nvSpPr>
          <p:spPr>
            <a:xfrm rot="0">
              <a:off x="5749241" y="252010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49" name="Ellipse 849"/>
            <p:cNvSpPr/>
            <p:nvPr/>
          </p:nvSpPr>
          <p:spPr>
            <a:xfrm rot="0">
              <a:off x="3603844" y="393708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0" name="Ellipse 850"/>
            <p:cNvSpPr/>
            <p:nvPr/>
          </p:nvSpPr>
          <p:spPr>
            <a:xfrm rot="0">
              <a:off x="8200656" y="292498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1" name="Ellipse 851"/>
            <p:cNvSpPr/>
            <p:nvPr/>
          </p:nvSpPr>
          <p:spPr>
            <a:xfrm rot="0">
              <a:off x="6082847" y="334960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2" name="Ellipse 852"/>
            <p:cNvSpPr/>
            <p:nvPr/>
          </p:nvSpPr>
          <p:spPr>
            <a:xfrm rot="0">
              <a:off x="4829420" y="366241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3" name="Ellipse 853"/>
            <p:cNvSpPr/>
            <p:nvPr/>
          </p:nvSpPr>
          <p:spPr>
            <a:xfrm rot="0">
              <a:off x="6481712" y="369169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4" name="Ellipse 854"/>
            <p:cNvSpPr/>
            <p:nvPr/>
          </p:nvSpPr>
          <p:spPr>
            <a:xfrm rot="0">
              <a:off x="5132160" y="397698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5" name="Ellipse 855"/>
            <p:cNvSpPr/>
            <p:nvPr/>
          </p:nvSpPr>
          <p:spPr>
            <a:xfrm rot="0">
              <a:off x="6320309" y="333998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6" name="Ellipse 856"/>
            <p:cNvSpPr/>
            <p:nvPr/>
          </p:nvSpPr>
          <p:spPr>
            <a:xfrm rot="0">
              <a:off x="5780602" y="344273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7" name="Ellipse 857"/>
            <p:cNvSpPr/>
            <p:nvPr/>
          </p:nvSpPr>
          <p:spPr>
            <a:xfrm rot="0">
              <a:off x="6463556" y="230316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8" name="Ellipse 858"/>
            <p:cNvSpPr/>
            <p:nvPr/>
          </p:nvSpPr>
          <p:spPr>
            <a:xfrm rot="0">
              <a:off x="6032633" y="422870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59" name="Ellipse 859"/>
            <p:cNvSpPr/>
            <p:nvPr/>
          </p:nvSpPr>
          <p:spPr>
            <a:xfrm rot="0">
              <a:off x="5988329" y="13782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0" name="Ellipse 860"/>
            <p:cNvSpPr/>
            <p:nvPr/>
          </p:nvSpPr>
          <p:spPr>
            <a:xfrm rot="0">
              <a:off x="5926509" y="368854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1" name="Ellipse 861"/>
            <p:cNvSpPr/>
            <p:nvPr/>
          </p:nvSpPr>
          <p:spPr>
            <a:xfrm rot="0">
              <a:off x="4799931" y="22698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2" name="Ellipse 862"/>
            <p:cNvSpPr/>
            <p:nvPr/>
          </p:nvSpPr>
          <p:spPr>
            <a:xfrm rot="0">
              <a:off x="6262576" y="408329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3" name="Ellipse 863"/>
            <p:cNvSpPr/>
            <p:nvPr/>
          </p:nvSpPr>
          <p:spPr>
            <a:xfrm rot="0">
              <a:off x="5646519" y="293793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4" name="Ellipse 864"/>
            <p:cNvSpPr/>
            <p:nvPr/>
          </p:nvSpPr>
          <p:spPr>
            <a:xfrm rot="0">
              <a:off x="5890622" y="275929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5" name="Ellipse 865"/>
            <p:cNvSpPr/>
            <p:nvPr/>
          </p:nvSpPr>
          <p:spPr>
            <a:xfrm rot="0">
              <a:off x="6476239" y="369494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6" name="Ellipse 866"/>
            <p:cNvSpPr/>
            <p:nvPr/>
          </p:nvSpPr>
          <p:spPr>
            <a:xfrm rot="0">
              <a:off x="6872098" y="493932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7" name="Ellipse 867"/>
            <p:cNvSpPr/>
            <p:nvPr/>
          </p:nvSpPr>
          <p:spPr>
            <a:xfrm rot="0">
              <a:off x="6196112" y="331435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8" name="Ellipse 868"/>
            <p:cNvSpPr/>
            <p:nvPr/>
          </p:nvSpPr>
          <p:spPr>
            <a:xfrm rot="0">
              <a:off x="6066059" y="338006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69" name="Ellipse 869"/>
            <p:cNvSpPr/>
            <p:nvPr/>
          </p:nvSpPr>
          <p:spPr>
            <a:xfrm rot="0">
              <a:off x="4821239" y="374731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0" name="Ellipse 870"/>
            <p:cNvSpPr/>
            <p:nvPr/>
          </p:nvSpPr>
          <p:spPr>
            <a:xfrm rot="0">
              <a:off x="5718967" y="30090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1" name="Ellipse 871"/>
            <p:cNvSpPr/>
            <p:nvPr/>
          </p:nvSpPr>
          <p:spPr>
            <a:xfrm rot="0">
              <a:off x="8213729" y="228692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2" name="Ellipse 872"/>
            <p:cNvSpPr/>
            <p:nvPr/>
          </p:nvSpPr>
          <p:spPr>
            <a:xfrm rot="0">
              <a:off x="6576755" y="37798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3" name="Ellipse 873"/>
            <p:cNvSpPr/>
            <p:nvPr/>
          </p:nvSpPr>
          <p:spPr>
            <a:xfrm rot="0">
              <a:off x="8146618" y="299071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4" name="Ellipse 874"/>
            <p:cNvSpPr/>
            <p:nvPr/>
          </p:nvSpPr>
          <p:spPr>
            <a:xfrm rot="0">
              <a:off x="5719668" y="262352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5" name="Ellipse 875"/>
            <p:cNvSpPr/>
            <p:nvPr/>
          </p:nvSpPr>
          <p:spPr>
            <a:xfrm rot="0">
              <a:off x="4432371" y="317863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6" name="Ellipse 876"/>
            <p:cNvSpPr/>
            <p:nvPr/>
          </p:nvSpPr>
          <p:spPr>
            <a:xfrm rot="0">
              <a:off x="5686756" y="372798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7" name="Ellipse 877"/>
            <p:cNvSpPr/>
            <p:nvPr/>
          </p:nvSpPr>
          <p:spPr>
            <a:xfrm rot="0">
              <a:off x="5272489" y="436987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8" name="Ellipse 878"/>
            <p:cNvSpPr/>
            <p:nvPr/>
          </p:nvSpPr>
          <p:spPr>
            <a:xfrm rot="0">
              <a:off x="5988025" y="356983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79" name="Ellipse 879"/>
            <p:cNvSpPr/>
            <p:nvPr/>
          </p:nvSpPr>
          <p:spPr>
            <a:xfrm rot="0">
              <a:off x="5472250" y="142795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0" name="Ellipse 880"/>
            <p:cNvSpPr/>
            <p:nvPr/>
          </p:nvSpPr>
          <p:spPr>
            <a:xfrm rot="0">
              <a:off x="7235830" y="446879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1" name="Ellipse 881"/>
            <p:cNvSpPr/>
            <p:nvPr/>
          </p:nvSpPr>
          <p:spPr>
            <a:xfrm rot="0">
              <a:off x="5349193" y="178524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2" name="Ellipse 882"/>
            <p:cNvSpPr/>
            <p:nvPr/>
          </p:nvSpPr>
          <p:spPr>
            <a:xfrm rot="0">
              <a:off x="4924834" y="425586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3" name="Ellipse 883"/>
            <p:cNvSpPr/>
            <p:nvPr/>
          </p:nvSpPr>
          <p:spPr>
            <a:xfrm rot="0">
              <a:off x="6639861" y="42134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4" name="Ellipse 884"/>
            <p:cNvSpPr/>
            <p:nvPr/>
          </p:nvSpPr>
          <p:spPr>
            <a:xfrm rot="0">
              <a:off x="5564836" y="346605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5" name="Ellipse 885"/>
            <p:cNvSpPr/>
            <p:nvPr/>
          </p:nvSpPr>
          <p:spPr>
            <a:xfrm rot="0">
              <a:off x="4909366" y="363806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6" name="Ellipse 886"/>
            <p:cNvSpPr/>
            <p:nvPr/>
          </p:nvSpPr>
          <p:spPr>
            <a:xfrm rot="0">
              <a:off x="7052983" y="281527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7" name="Ellipse 887"/>
            <p:cNvSpPr/>
            <p:nvPr/>
          </p:nvSpPr>
          <p:spPr>
            <a:xfrm rot="0">
              <a:off x="6061321" y="3400201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8" name="Ellipse 888"/>
            <p:cNvSpPr/>
            <p:nvPr/>
          </p:nvSpPr>
          <p:spPr>
            <a:xfrm rot="0">
              <a:off x="6136405" y="328062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89" name="Ellipse 889"/>
            <p:cNvSpPr/>
            <p:nvPr/>
          </p:nvSpPr>
          <p:spPr>
            <a:xfrm rot="0">
              <a:off x="6241735" y="32013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0" name="Ellipse 890"/>
            <p:cNvSpPr/>
            <p:nvPr/>
          </p:nvSpPr>
          <p:spPr>
            <a:xfrm rot="0">
              <a:off x="5999105" y="445190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1" name="Ellipse 891"/>
            <p:cNvSpPr/>
            <p:nvPr/>
          </p:nvSpPr>
          <p:spPr>
            <a:xfrm rot="0">
              <a:off x="5023643" y="22847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2" name="Ellipse 892"/>
            <p:cNvSpPr/>
            <p:nvPr/>
          </p:nvSpPr>
          <p:spPr>
            <a:xfrm rot="0">
              <a:off x="5834142" y="238859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3" name="Ellipse 893"/>
            <p:cNvSpPr/>
            <p:nvPr/>
          </p:nvSpPr>
          <p:spPr>
            <a:xfrm rot="0">
              <a:off x="7238313" y="286758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4" name="Ellipse 894"/>
            <p:cNvSpPr/>
            <p:nvPr/>
          </p:nvSpPr>
          <p:spPr>
            <a:xfrm rot="0">
              <a:off x="5172429" y="428782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5" name="Ellipse 895"/>
            <p:cNvSpPr/>
            <p:nvPr/>
          </p:nvSpPr>
          <p:spPr>
            <a:xfrm rot="0">
              <a:off x="5308375" y="200982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6" name="Ellipse 896"/>
            <p:cNvSpPr/>
            <p:nvPr/>
          </p:nvSpPr>
          <p:spPr>
            <a:xfrm rot="0">
              <a:off x="6016065" y="349925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7" name="Ellipse 897"/>
            <p:cNvSpPr/>
            <p:nvPr/>
          </p:nvSpPr>
          <p:spPr>
            <a:xfrm rot="0">
              <a:off x="4637888" y="530151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8" name="Ellipse 898"/>
            <p:cNvSpPr/>
            <p:nvPr/>
          </p:nvSpPr>
          <p:spPr>
            <a:xfrm rot="0">
              <a:off x="7815214" y="213966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899" name="Ellipse 899"/>
            <p:cNvSpPr/>
            <p:nvPr/>
          </p:nvSpPr>
          <p:spPr>
            <a:xfrm rot="0">
              <a:off x="7685592" y="42579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0" name="Ellipse 900"/>
            <p:cNvSpPr/>
            <p:nvPr/>
          </p:nvSpPr>
          <p:spPr>
            <a:xfrm rot="0">
              <a:off x="6738206" y="380291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1" name="Ellipse 901"/>
            <p:cNvSpPr/>
            <p:nvPr/>
          </p:nvSpPr>
          <p:spPr>
            <a:xfrm rot="0">
              <a:off x="5793318" y="277164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2" name="Ellipse 902"/>
            <p:cNvSpPr/>
            <p:nvPr/>
          </p:nvSpPr>
          <p:spPr>
            <a:xfrm rot="0">
              <a:off x="6981464" y="161421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3" name="Ellipse 903"/>
            <p:cNvSpPr/>
            <p:nvPr/>
          </p:nvSpPr>
          <p:spPr>
            <a:xfrm rot="0">
              <a:off x="5987881" y="438774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4" name="Ellipse 904"/>
            <p:cNvSpPr/>
            <p:nvPr/>
          </p:nvSpPr>
          <p:spPr>
            <a:xfrm rot="0">
              <a:off x="7113937" y="140701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5" name="Ellipse 905"/>
            <p:cNvSpPr/>
            <p:nvPr/>
          </p:nvSpPr>
          <p:spPr>
            <a:xfrm rot="0">
              <a:off x="6460333" y="504522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6" name="Ellipse 906"/>
            <p:cNvSpPr/>
            <p:nvPr/>
          </p:nvSpPr>
          <p:spPr>
            <a:xfrm rot="0">
              <a:off x="4928438" y="214757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7" name="Ellipse 907"/>
            <p:cNvSpPr/>
            <p:nvPr/>
          </p:nvSpPr>
          <p:spPr>
            <a:xfrm rot="0">
              <a:off x="6641244" y="351287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8" name="Ellipse 908"/>
            <p:cNvSpPr/>
            <p:nvPr/>
          </p:nvSpPr>
          <p:spPr>
            <a:xfrm rot="0">
              <a:off x="5460491" y="339556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09" name="Ellipse 909"/>
            <p:cNvSpPr/>
            <p:nvPr/>
          </p:nvSpPr>
          <p:spPr>
            <a:xfrm rot="0">
              <a:off x="6440532" y="323941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0" name="Ellipse 910"/>
            <p:cNvSpPr/>
            <p:nvPr/>
          </p:nvSpPr>
          <p:spPr>
            <a:xfrm rot="0">
              <a:off x="6597286" y="37950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1" name="Ellipse 911"/>
            <p:cNvSpPr/>
            <p:nvPr/>
          </p:nvSpPr>
          <p:spPr>
            <a:xfrm rot="0">
              <a:off x="4962476" y="372990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2" name="Ellipse 912"/>
            <p:cNvSpPr/>
            <p:nvPr/>
          </p:nvSpPr>
          <p:spPr>
            <a:xfrm rot="0">
              <a:off x="5993310" y="347349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3" name="Ellipse 913"/>
            <p:cNvSpPr/>
            <p:nvPr/>
          </p:nvSpPr>
          <p:spPr>
            <a:xfrm rot="0">
              <a:off x="6348921" y="42809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4" name="Ellipse 914"/>
            <p:cNvSpPr/>
            <p:nvPr/>
          </p:nvSpPr>
          <p:spPr>
            <a:xfrm rot="0">
              <a:off x="4615859" y="395681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5" name="Ellipse 915"/>
            <p:cNvSpPr/>
            <p:nvPr/>
          </p:nvSpPr>
          <p:spPr>
            <a:xfrm rot="0">
              <a:off x="6063212" y="339243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6" name="Ellipse 916"/>
            <p:cNvSpPr/>
            <p:nvPr/>
          </p:nvSpPr>
          <p:spPr>
            <a:xfrm rot="0">
              <a:off x="5966845" y="349348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7" name="Ellipse 917"/>
            <p:cNvSpPr/>
            <p:nvPr/>
          </p:nvSpPr>
          <p:spPr>
            <a:xfrm rot="0">
              <a:off x="4571509" y="269702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8" name="Ellipse 918"/>
            <p:cNvSpPr/>
            <p:nvPr/>
          </p:nvSpPr>
          <p:spPr>
            <a:xfrm rot="0">
              <a:off x="4634109" y="25354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19" name="Ellipse 919"/>
            <p:cNvSpPr/>
            <p:nvPr/>
          </p:nvSpPr>
          <p:spPr>
            <a:xfrm rot="0">
              <a:off x="5354382" y="524893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0" name="Ellipse 920"/>
            <p:cNvSpPr/>
            <p:nvPr/>
          </p:nvSpPr>
          <p:spPr>
            <a:xfrm rot="0">
              <a:off x="5954114" y="346187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1" name="Ellipse 921"/>
            <p:cNvSpPr/>
            <p:nvPr/>
          </p:nvSpPr>
          <p:spPr>
            <a:xfrm rot="0">
              <a:off x="6088033" y="32171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2" name="Ellipse 922"/>
            <p:cNvSpPr/>
            <p:nvPr/>
          </p:nvSpPr>
          <p:spPr>
            <a:xfrm rot="0">
              <a:off x="8452206" y="333345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3" name="Ellipse 923"/>
            <p:cNvSpPr/>
            <p:nvPr/>
          </p:nvSpPr>
          <p:spPr>
            <a:xfrm rot="0">
              <a:off x="8029300" y="198793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4" name="Ellipse 924"/>
            <p:cNvSpPr/>
            <p:nvPr/>
          </p:nvSpPr>
          <p:spPr>
            <a:xfrm rot="0">
              <a:off x="5964666" y="435588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5" name="Ellipse 925"/>
            <p:cNvSpPr/>
            <p:nvPr/>
          </p:nvSpPr>
          <p:spPr>
            <a:xfrm rot="0">
              <a:off x="7521755" y="331093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6" name="Ellipse 926"/>
            <p:cNvSpPr/>
            <p:nvPr/>
          </p:nvSpPr>
          <p:spPr>
            <a:xfrm rot="0">
              <a:off x="6240256" y="22702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7" name="Ellipse 927"/>
            <p:cNvSpPr/>
            <p:nvPr/>
          </p:nvSpPr>
          <p:spPr>
            <a:xfrm rot="0">
              <a:off x="4514563" y="309747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8" name="Ellipse 928"/>
            <p:cNvSpPr/>
            <p:nvPr/>
          </p:nvSpPr>
          <p:spPr>
            <a:xfrm rot="0">
              <a:off x="6358346" y="167279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29" name="Ellipse 929"/>
            <p:cNvSpPr/>
            <p:nvPr/>
          </p:nvSpPr>
          <p:spPr>
            <a:xfrm rot="0">
              <a:off x="7694493" y="190082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0" name="Ellipse 930"/>
            <p:cNvSpPr/>
            <p:nvPr/>
          </p:nvSpPr>
          <p:spPr>
            <a:xfrm rot="0">
              <a:off x="6327470" y="401978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1" name="Ellipse 931"/>
            <p:cNvSpPr/>
            <p:nvPr/>
          </p:nvSpPr>
          <p:spPr>
            <a:xfrm rot="0">
              <a:off x="6062622" y="336871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2" name="Ellipse 932"/>
            <p:cNvSpPr/>
            <p:nvPr/>
          </p:nvSpPr>
          <p:spPr>
            <a:xfrm rot="0">
              <a:off x="7877565" y="2474410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3" name="Ellipse 933"/>
            <p:cNvSpPr/>
            <p:nvPr/>
          </p:nvSpPr>
          <p:spPr>
            <a:xfrm rot="0">
              <a:off x="7406241" y="345444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4" name="Ellipse 934"/>
            <p:cNvSpPr/>
            <p:nvPr/>
          </p:nvSpPr>
          <p:spPr>
            <a:xfrm rot="0">
              <a:off x="5630235" y="25630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5" name="Ellipse 935"/>
            <p:cNvSpPr/>
            <p:nvPr/>
          </p:nvSpPr>
          <p:spPr>
            <a:xfrm rot="0">
              <a:off x="6060285" y="344356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6" name="Ellipse 936"/>
            <p:cNvSpPr/>
            <p:nvPr/>
          </p:nvSpPr>
          <p:spPr>
            <a:xfrm rot="0">
              <a:off x="5865720" y="27416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7" name="Ellipse 937"/>
            <p:cNvSpPr/>
            <p:nvPr/>
          </p:nvSpPr>
          <p:spPr>
            <a:xfrm rot="0">
              <a:off x="6700738" y="136799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8" name="Ellipse 938"/>
            <p:cNvSpPr/>
            <p:nvPr/>
          </p:nvSpPr>
          <p:spPr>
            <a:xfrm rot="0">
              <a:off x="6588427" y="404228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39" name="Ellipse 939"/>
            <p:cNvSpPr/>
            <p:nvPr/>
          </p:nvSpPr>
          <p:spPr>
            <a:xfrm rot="0">
              <a:off x="6335248" y="337247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0" name="Ellipse 940"/>
            <p:cNvSpPr/>
            <p:nvPr/>
          </p:nvSpPr>
          <p:spPr>
            <a:xfrm rot="0">
              <a:off x="5915040" y="357297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1" name="Ellipse 941"/>
            <p:cNvSpPr/>
            <p:nvPr/>
          </p:nvSpPr>
          <p:spPr>
            <a:xfrm rot="0">
              <a:off x="5231088" y="448754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2" name="Ellipse 942"/>
            <p:cNvSpPr/>
            <p:nvPr/>
          </p:nvSpPr>
          <p:spPr>
            <a:xfrm rot="0">
              <a:off x="6978298" y="146754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3" name="Ellipse 943"/>
            <p:cNvSpPr/>
            <p:nvPr/>
          </p:nvSpPr>
          <p:spPr>
            <a:xfrm rot="0">
              <a:off x="4512046" y="342389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4" name="Ellipse 944"/>
            <p:cNvSpPr/>
            <p:nvPr/>
          </p:nvSpPr>
          <p:spPr>
            <a:xfrm rot="0">
              <a:off x="6319204" y="426405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5" name="Ellipse 945"/>
            <p:cNvSpPr/>
            <p:nvPr/>
          </p:nvSpPr>
          <p:spPr>
            <a:xfrm rot="0">
              <a:off x="5766495" y="447749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6" name="Ellipse 946"/>
            <p:cNvSpPr/>
            <p:nvPr/>
          </p:nvSpPr>
          <p:spPr>
            <a:xfrm rot="0">
              <a:off x="7429062" y="148065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7" name="Ellipse 947"/>
            <p:cNvSpPr/>
            <p:nvPr/>
          </p:nvSpPr>
          <p:spPr>
            <a:xfrm rot="0">
              <a:off x="6397088" y="530972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8" name="Ellipse 948"/>
            <p:cNvSpPr/>
            <p:nvPr/>
          </p:nvSpPr>
          <p:spPr>
            <a:xfrm rot="0">
              <a:off x="5959911" y="553509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49" name="Ellipse 949"/>
            <p:cNvSpPr/>
            <p:nvPr/>
          </p:nvSpPr>
          <p:spPr>
            <a:xfrm rot="0">
              <a:off x="7872297" y="229902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0" name="Ellipse 950"/>
            <p:cNvSpPr/>
            <p:nvPr/>
          </p:nvSpPr>
          <p:spPr>
            <a:xfrm rot="0">
              <a:off x="4535019" y="350539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1" name="Ellipse 951"/>
            <p:cNvSpPr/>
            <p:nvPr/>
          </p:nvSpPr>
          <p:spPr>
            <a:xfrm rot="0">
              <a:off x="8404259" y="263629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2" name="Ellipse 952"/>
            <p:cNvSpPr/>
            <p:nvPr/>
          </p:nvSpPr>
          <p:spPr>
            <a:xfrm rot="0">
              <a:off x="6618113" y="342759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3" name="Ellipse 953"/>
            <p:cNvSpPr/>
            <p:nvPr/>
          </p:nvSpPr>
          <p:spPr>
            <a:xfrm rot="0">
              <a:off x="6489056" y="243056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4" name="Ellipse 954"/>
            <p:cNvSpPr/>
            <p:nvPr/>
          </p:nvSpPr>
          <p:spPr>
            <a:xfrm rot="0">
              <a:off x="3835921" y="379640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5" name="Ellipse 955"/>
            <p:cNvSpPr/>
            <p:nvPr/>
          </p:nvSpPr>
          <p:spPr>
            <a:xfrm rot="0">
              <a:off x="6020381" y="349336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6" name="Ellipse 956"/>
            <p:cNvSpPr/>
            <p:nvPr/>
          </p:nvSpPr>
          <p:spPr>
            <a:xfrm rot="0">
              <a:off x="7957080" y="192588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7" name="Ellipse 957"/>
            <p:cNvSpPr/>
            <p:nvPr/>
          </p:nvSpPr>
          <p:spPr>
            <a:xfrm rot="0">
              <a:off x="6425483" y="429288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8" name="Ellipse 958"/>
            <p:cNvSpPr/>
            <p:nvPr/>
          </p:nvSpPr>
          <p:spPr>
            <a:xfrm rot="0">
              <a:off x="5833278" y="421772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59" name="Ellipse 959"/>
            <p:cNvSpPr/>
            <p:nvPr/>
          </p:nvSpPr>
          <p:spPr>
            <a:xfrm rot="0">
              <a:off x="7176692" y="442025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0" name="Ellipse 960"/>
            <p:cNvSpPr/>
            <p:nvPr/>
          </p:nvSpPr>
          <p:spPr>
            <a:xfrm rot="0">
              <a:off x="5799006" y="256711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1" name="Ellipse 961"/>
            <p:cNvSpPr/>
            <p:nvPr/>
          </p:nvSpPr>
          <p:spPr>
            <a:xfrm rot="0">
              <a:off x="4697146" y="219059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2" name="Ellipse 962"/>
            <p:cNvSpPr/>
            <p:nvPr/>
          </p:nvSpPr>
          <p:spPr>
            <a:xfrm rot="0">
              <a:off x="4575896" y="267742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3" name="Ellipse 963"/>
            <p:cNvSpPr/>
            <p:nvPr/>
          </p:nvSpPr>
          <p:spPr>
            <a:xfrm rot="0">
              <a:off x="4599708" y="2821664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4" name="Ellipse 964"/>
            <p:cNvSpPr/>
            <p:nvPr/>
          </p:nvSpPr>
          <p:spPr>
            <a:xfrm rot="0">
              <a:off x="5552055" y="51995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5" name="Ellipse 965"/>
            <p:cNvSpPr/>
            <p:nvPr/>
          </p:nvSpPr>
          <p:spPr>
            <a:xfrm rot="0">
              <a:off x="5974007" y="24658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6" name="Ellipse 966"/>
            <p:cNvSpPr/>
            <p:nvPr/>
          </p:nvSpPr>
          <p:spPr>
            <a:xfrm rot="0">
              <a:off x="5156274" y="542518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7" name="Ellipse 967"/>
            <p:cNvSpPr/>
            <p:nvPr/>
          </p:nvSpPr>
          <p:spPr>
            <a:xfrm rot="0">
              <a:off x="4699800" y="3105077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8" name="Ellipse 968"/>
            <p:cNvSpPr/>
            <p:nvPr/>
          </p:nvSpPr>
          <p:spPr>
            <a:xfrm rot="0">
              <a:off x="5075666" y="18169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69" name="Ellipse 969"/>
            <p:cNvSpPr/>
            <p:nvPr/>
          </p:nvSpPr>
          <p:spPr>
            <a:xfrm rot="0">
              <a:off x="4461471" y="3064048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0" name="Ellipse 970"/>
            <p:cNvSpPr/>
            <p:nvPr/>
          </p:nvSpPr>
          <p:spPr>
            <a:xfrm rot="0">
              <a:off x="6077483" y="328217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1" name="Ellipse 971"/>
            <p:cNvSpPr/>
            <p:nvPr/>
          </p:nvSpPr>
          <p:spPr>
            <a:xfrm rot="0">
              <a:off x="7606975" y="186393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2" name="Ellipse 972"/>
            <p:cNvSpPr/>
            <p:nvPr/>
          </p:nvSpPr>
          <p:spPr>
            <a:xfrm rot="0">
              <a:off x="7772719" y="387881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3" name="Ellipse 973"/>
            <p:cNvSpPr/>
            <p:nvPr/>
          </p:nvSpPr>
          <p:spPr>
            <a:xfrm rot="0">
              <a:off x="5631632" y="544146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4" name="Ellipse 974"/>
            <p:cNvSpPr/>
            <p:nvPr/>
          </p:nvSpPr>
          <p:spPr>
            <a:xfrm rot="0">
              <a:off x="4557229" y="265414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5" name="Ellipse 975"/>
            <p:cNvSpPr/>
            <p:nvPr/>
          </p:nvSpPr>
          <p:spPr>
            <a:xfrm rot="0">
              <a:off x="4439413" y="480635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6" name="Ellipse 976"/>
            <p:cNvSpPr/>
            <p:nvPr/>
          </p:nvSpPr>
          <p:spPr>
            <a:xfrm rot="0">
              <a:off x="6588028" y="375369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7" name="Ellipse 977"/>
            <p:cNvSpPr/>
            <p:nvPr/>
          </p:nvSpPr>
          <p:spPr>
            <a:xfrm rot="0">
              <a:off x="4529492" y="2789362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8" name="Ellipse 978"/>
            <p:cNvSpPr/>
            <p:nvPr/>
          </p:nvSpPr>
          <p:spPr>
            <a:xfrm rot="0">
              <a:off x="5427526" y="448619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79" name="Ellipse 979"/>
            <p:cNvSpPr/>
            <p:nvPr/>
          </p:nvSpPr>
          <p:spPr>
            <a:xfrm rot="0">
              <a:off x="4802054" y="38890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0" name="Ellipse 980"/>
            <p:cNvSpPr/>
            <p:nvPr/>
          </p:nvSpPr>
          <p:spPr>
            <a:xfrm rot="0">
              <a:off x="5529044" y="303656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1" name="Ellipse 981"/>
            <p:cNvSpPr/>
            <p:nvPr/>
          </p:nvSpPr>
          <p:spPr>
            <a:xfrm rot="0">
              <a:off x="5936474" y="2323209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2" name="Ellipse 982"/>
            <p:cNvSpPr/>
            <p:nvPr/>
          </p:nvSpPr>
          <p:spPr>
            <a:xfrm rot="0">
              <a:off x="6237345" y="1654133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3" name="Ellipse 983"/>
            <p:cNvSpPr/>
            <p:nvPr/>
          </p:nvSpPr>
          <p:spPr>
            <a:xfrm rot="0">
              <a:off x="5812038" y="351373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4" name="Ellipse 984"/>
            <p:cNvSpPr/>
            <p:nvPr/>
          </p:nvSpPr>
          <p:spPr>
            <a:xfrm rot="0">
              <a:off x="3731535" y="359954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5" name="Ellipse 985"/>
            <p:cNvSpPr/>
            <p:nvPr/>
          </p:nvSpPr>
          <p:spPr>
            <a:xfrm rot="0">
              <a:off x="5739518" y="367835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6" name="Ellipse 986"/>
            <p:cNvSpPr/>
            <p:nvPr/>
          </p:nvSpPr>
          <p:spPr>
            <a:xfrm rot="0">
              <a:off x="7013932" y="466789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7" name="Ellipse 987"/>
            <p:cNvSpPr/>
            <p:nvPr/>
          </p:nvSpPr>
          <p:spPr>
            <a:xfrm rot="0">
              <a:off x="7410192" y="3381485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8" name="Ellipse 988"/>
            <p:cNvSpPr/>
            <p:nvPr/>
          </p:nvSpPr>
          <p:spPr>
            <a:xfrm rot="0">
              <a:off x="7007807" y="251592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89" name="Ellipse 989"/>
            <p:cNvSpPr/>
            <p:nvPr/>
          </p:nvSpPr>
          <p:spPr>
            <a:xfrm rot="0">
              <a:off x="6523461" y="5368810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0" name="Ellipse 990"/>
            <p:cNvSpPr/>
            <p:nvPr/>
          </p:nvSpPr>
          <p:spPr>
            <a:xfrm rot="0">
              <a:off x="6067203" y="3340615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1" name="Ellipse 991"/>
            <p:cNvSpPr/>
            <p:nvPr/>
          </p:nvSpPr>
          <p:spPr>
            <a:xfrm rot="0">
              <a:off x="4084861" y="418941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2" name="Ellipse 992"/>
            <p:cNvSpPr/>
            <p:nvPr/>
          </p:nvSpPr>
          <p:spPr>
            <a:xfrm rot="0">
              <a:off x="6711286" y="496102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3" name="Ellipse 993"/>
            <p:cNvSpPr/>
            <p:nvPr/>
          </p:nvSpPr>
          <p:spPr>
            <a:xfrm rot="0">
              <a:off x="6364163" y="3970101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4" name="Ellipse 994"/>
            <p:cNvSpPr/>
            <p:nvPr/>
          </p:nvSpPr>
          <p:spPr>
            <a:xfrm rot="0">
              <a:off x="6080980" y="4539676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5" name="Ellipse 995"/>
            <p:cNvSpPr/>
            <p:nvPr/>
          </p:nvSpPr>
          <p:spPr>
            <a:xfrm rot="0">
              <a:off x="4718997" y="3990849"/>
              <a:ext cx="79200" cy="792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6" name="Ellipse 996"/>
            <p:cNvSpPr/>
            <p:nvPr/>
          </p:nvSpPr>
          <p:spPr>
            <a:xfrm rot="0">
              <a:off x="6015051" y="3525482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7" name="Ellipse 997"/>
            <p:cNvSpPr/>
            <p:nvPr/>
          </p:nvSpPr>
          <p:spPr>
            <a:xfrm rot="0">
              <a:off x="7463842" y="3080388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8" name="Ellipse 998"/>
            <p:cNvSpPr/>
            <p:nvPr/>
          </p:nvSpPr>
          <p:spPr>
            <a:xfrm rot="0">
              <a:off x="6824371" y="2269926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999" name="Ellipse 999"/>
            <p:cNvSpPr/>
            <p:nvPr/>
          </p:nvSpPr>
          <p:spPr>
            <a:xfrm rot="0">
              <a:off x="3760019" y="3668754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00" name="Ellipse 1000"/>
            <p:cNvSpPr/>
            <p:nvPr/>
          </p:nvSpPr>
          <p:spPr>
            <a:xfrm rot="0">
              <a:off x="5615689" y="2644963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01" name="Ellipse 1001"/>
            <p:cNvSpPr/>
            <p:nvPr/>
          </p:nvSpPr>
          <p:spPr>
            <a:xfrm rot="0">
              <a:off x="7732125" y="3427527"/>
              <a:ext cx="79200" cy="792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  <a:prstDash val="solid"/>
            </a:ln>
          </p:spPr>
        </p:sp>
        <p:sp>
          <p:nvSpPr>
            <p:cNvPr id="1002" name="Rectangle 1002"/>
            <p:cNvSpPr/>
            <p:nvPr/>
          </p:nvSpPr>
          <p:spPr>
            <a:xfrm rot="0">
              <a:off x="3420000" y="720000"/>
              <a:ext cx="5400000" cy="5400000"/>
            </a:xfrm>
            <a:prstGeom prst="roundRect">
              <a:avLst>
                <a:gd name="adj" fmla="val 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  <p:cxnSp>
          <p:nvCxnSpPr>
            <p:cNvPr id="1003" name="Line 1003"/>
            <p:cNvCxnSpPr/>
            <p:nvPr/>
          </p:nvCxnSpPr>
          <p:spPr>
            <a:xfrm flipH="0" flipV="0">
              <a:off x="3681304" y="6120000"/>
              <a:ext cx="0" cy="10800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04" name="TextBox 1004"/>
            <p:cNvSpPr txBox="1"/>
            <p:nvPr/>
          </p:nvSpPr>
          <p:spPr>
            <a:xfrm rot="0">
              <a:off x="3501304" y="6264000"/>
              <a:ext cx="36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000">
                  <a:solidFill>
                    <a:srgbClr val="222222"/>
                  </a:solidFill>
                </a:rPr>
                <a:t>-1.0</a:t>
              </a:r>
              <a:endParaRPr dirty="0" sz="1000"/>
            </a:p>
          </p:txBody>
        </p:sp>
        <p:cxnSp>
          <p:nvCxnSpPr>
            <p:cNvPr id="1005" name="Line 1005"/>
            <p:cNvCxnSpPr/>
            <p:nvPr/>
          </p:nvCxnSpPr>
          <p:spPr>
            <a:xfrm flipH="0" flipV="0">
              <a:off x="4891102" y="6120000"/>
              <a:ext cx="0" cy="10800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06" name="TextBox 1006"/>
            <p:cNvSpPr txBox="1"/>
            <p:nvPr/>
          </p:nvSpPr>
          <p:spPr>
            <a:xfrm rot="0">
              <a:off x="4711102" y="6264000"/>
              <a:ext cx="36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000">
                  <a:solidFill>
                    <a:srgbClr val="222222"/>
                  </a:solidFill>
                </a:rPr>
                <a:t>-0.5</a:t>
              </a:r>
              <a:endParaRPr dirty="0" sz="1000"/>
            </a:p>
          </p:txBody>
        </p:sp>
        <p:cxnSp>
          <p:nvCxnSpPr>
            <p:cNvPr id="1007" name="Line 1007"/>
            <p:cNvCxnSpPr/>
            <p:nvPr/>
          </p:nvCxnSpPr>
          <p:spPr>
            <a:xfrm flipH="0" flipV="0">
              <a:off x="6100901" y="6120000"/>
              <a:ext cx="0" cy="10800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08" name="TextBox 1008"/>
            <p:cNvSpPr txBox="1"/>
            <p:nvPr/>
          </p:nvSpPr>
          <p:spPr>
            <a:xfrm rot="0">
              <a:off x="5920901" y="6264000"/>
              <a:ext cx="36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000">
                  <a:solidFill>
                    <a:srgbClr val="222222"/>
                  </a:solidFill>
                </a:rPr>
                <a:t>0</a:t>
              </a:r>
              <a:endParaRPr dirty="0" sz="1000"/>
            </a:p>
          </p:txBody>
        </p:sp>
        <p:cxnSp>
          <p:nvCxnSpPr>
            <p:cNvPr id="1009" name="Line 1009"/>
            <p:cNvCxnSpPr/>
            <p:nvPr/>
          </p:nvCxnSpPr>
          <p:spPr>
            <a:xfrm flipH="0" flipV="0">
              <a:off x="7310699" y="6120000"/>
              <a:ext cx="0" cy="10800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10" name="TextBox 1010"/>
            <p:cNvSpPr txBox="1"/>
            <p:nvPr/>
          </p:nvSpPr>
          <p:spPr>
            <a:xfrm rot="0">
              <a:off x="7130699" y="6264000"/>
              <a:ext cx="36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000">
                  <a:solidFill>
                    <a:srgbClr val="222222"/>
                  </a:solidFill>
                </a:rPr>
                <a:t>0.5</a:t>
              </a:r>
              <a:endParaRPr dirty="0" sz="1000"/>
            </a:p>
          </p:txBody>
        </p:sp>
        <p:cxnSp>
          <p:nvCxnSpPr>
            <p:cNvPr id="1011" name="Line 1011"/>
            <p:cNvCxnSpPr/>
            <p:nvPr/>
          </p:nvCxnSpPr>
          <p:spPr>
            <a:xfrm flipH="0" flipV="0">
              <a:off x="8520498" y="6120000"/>
              <a:ext cx="0" cy="10800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12" name="TextBox 1012"/>
            <p:cNvSpPr txBox="1"/>
            <p:nvPr/>
          </p:nvSpPr>
          <p:spPr>
            <a:xfrm rot="0">
              <a:off x="8340498" y="6264000"/>
              <a:ext cx="36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000">
                  <a:solidFill>
                    <a:srgbClr val="222222"/>
                  </a:solidFill>
                </a:rPr>
                <a:t>1.0</a:t>
              </a:r>
              <a:endParaRPr dirty="0" sz="1000"/>
            </a:p>
          </p:txBody>
        </p:sp>
        <p:cxnSp>
          <p:nvCxnSpPr>
            <p:cNvPr id="1013" name="Line 1013"/>
            <p:cNvCxnSpPr/>
            <p:nvPr/>
          </p:nvCxnSpPr>
          <p:spPr>
            <a:xfrm flipH="0" flipV="0">
              <a:off x="3312000" y="5859485"/>
              <a:ext cx="108000" cy="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14" name="TextBox 1014"/>
            <p:cNvSpPr txBox="1"/>
            <p:nvPr/>
          </p:nvSpPr>
          <p:spPr>
            <a:xfrm rot="0">
              <a:off x="2916000" y="5679485"/>
              <a:ext cx="360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r"/>
              <a:r>
                <a:rPr smtClean="0" dirty="0" sz="1000">
                  <a:solidFill>
                    <a:srgbClr val="222222"/>
                  </a:solidFill>
                </a:rPr>
                <a:t>-1.0</a:t>
              </a:r>
              <a:endParaRPr dirty="0" sz="1000"/>
            </a:p>
          </p:txBody>
        </p:sp>
        <p:cxnSp>
          <p:nvCxnSpPr>
            <p:cNvPr id="1015" name="Line 1015"/>
            <p:cNvCxnSpPr/>
            <p:nvPr/>
          </p:nvCxnSpPr>
          <p:spPr>
            <a:xfrm flipH="0" flipV="0">
              <a:off x="3312000" y="4649687"/>
              <a:ext cx="108000" cy="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16" name="TextBox 1016"/>
            <p:cNvSpPr txBox="1"/>
            <p:nvPr/>
          </p:nvSpPr>
          <p:spPr>
            <a:xfrm rot="0">
              <a:off x="2916000" y="4469687"/>
              <a:ext cx="360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r"/>
              <a:r>
                <a:rPr smtClean="0" dirty="0" sz="1000">
                  <a:solidFill>
                    <a:srgbClr val="222222"/>
                  </a:solidFill>
                </a:rPr>
                <a:t>-0.5</a:t>
              </a:r>
              <a:endParaRPr dirty="0" sz="1000"/>
            </a:p>
          </p:txBody>
        </p:sp>
        <p:cxnSp>
          <p:nvCxnSpPr>
            <p:cNvPr id="1017" name="Line 1017"/>
            <p:cNvCxnSpPr/>
            <p:nvPr/>
          </p:nvCxnSpPr>
          <p:spPr>
            <a:xfrm flipH="0" flipV="0">
              <a:off x="3312000" y="3439889"/>
              <a:ext cx="108000" cy="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18" name="TextBox 1018"/>
            <p:cNvSpPr txBox="1"/>
            <p:nvPr/>
          </p:nvSpPr>
          <p:spPr>
            <a:xfrm rot="0">
              <a:off x="2916000" y="3259889"/>
              <a:ext cx="360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r"/>
              <a:r>
                <a:rPr smtClean="0" dirty="0" sz="1000">
                  <a:solidFill>
                    <a:srgbClr val="222222"/>
                  </a:solidFill>
                </a:rPr>
                <a:t>0</a:t>
              </a:r>
              <a:endParaRPr dirty="0" sz="1000"/>
            </a:p>
          </p:txBody>
        </p:sp>
        <p:cxnSp>
          <p:nvCxnSpPr>
            <p:cNvPr id="1019" name="Line 1019"/>
            <p:cNvCxnSpPr/>
            <p:nvPr/>
          </p:nvCxnSpPr>
          <p:spPr>
            <a:xfrm flipH="0" flipV="0">
              <a:off x="3312000" y="2230090"/>
              <a:ext cx="108000" cy="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20" name="TextBox 1020"/>
            <p:cNvSpPr txBox="1"/>
            <p:nvPr/>
          </p:nvSpPr>
          <p:spPr>
            <a:xfrm rot="0">
              <a:off x="2916000" y="2050090"/>
              <a:ext cx="360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r"/>
              <a:r>
                <a:rPr smtClean="0" dirty="0" sz="1000">
                  <a:solidFill>
                    <a:srgbClr val="222222"/>
                  </a:solidFill>
                </a:rPr>
                <a:t>0.5</a:t>
              </a:r>
              <a:endParaRPr dirty="0" sz="1000"/>
            </a:p>
          </p:txBody>
        </p:sp>
        <p:cxnSp>
          <p:nvCxnSpPr>
            <p:cNvPr id="1021" name="Line 1021"/>
            <p:cNvCxnSpPr/>
            <p:nvPr/>
          </p:nvCxnSpPr>
          <p:spPr>
            <a:xfrm flipH="0" flipV="0">
              <a:off x="3312000" y="1020292"/>
              <a:ext cx="108000" cy="0"/>
            </a:xfrm>
            <a:prstGeom prst="line">
              <a:avLst/>
            </a:prstGeom>
            <a:ln w="12700">
              <a:solidFill>
                <a:srgbClr val="222222"/>
              </a:solidFill>
              <a:prstDash val="solid"/>
            </a:ln>
          </p:spPr>
        </p:cxnSp>
        <p:sp>
          <p:nvSpPr>
            <p:cNvPr id="1022" name="TextBox 1022"/>
            <p:cNvSpPr txBox="1"/>
            <p:nvPr/>
          </p:nvSpPr>
          <p:spPr>
            <a:xfrm rot="0">
              <a:off x="2916000" y="840292"/>
              <a:ext cx="360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r"/>
              <a:r>
                <a:rPr smtClean="0" dirty="0" sz="1000">
                  <a:solidFill>
                    <a:srgbClr val="222222"/>
                  </a:solidFill>
                </a:rPr>
                <a:t>1.0</a:t>
              </a:r>
              <a:endParaRPr dirty="0" sz="1000"/>
            </a:p>
          </p:txBody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