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6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32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105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002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07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249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380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02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62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3676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307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26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5E412D-08A2-44FA-9577-AA55FAB7C6B4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468DC8-7BD2-41C0-B807-EB0488A7B77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480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" name="Group 1"/>
          <p:cNvGrpSpPr/>
          <p:nvPr/>
        </p:nvGrpSpPr>
        <p:grpSpPr>
          <a:xfrm>
            <a:off x="-374287" y="-14287"/>
            <a:ext cx="5068574" cy="5068574"/>
            <a:chOff x="-374287" y="-14287"/>
            <a:chExt cx="5068574" cy="5068574"/>
          </a:xfrm>
        </p:grpSpPr>
        <p:sp>
          <p:nvSpPr>
            <p:cNvPr id="2" name="Arch 2"/>
            <p:cNvSpPr/>
            <p:nvPr/>
          </p:nvSpPr>
          <p:spPr>
            <a:xfrm rot="5400000">
              <a:off x="360000" y="720000"/>
              <a:ext cx="3600000" cy="3600000"/>
            </a:xfrm>
            <a:prstGeom prst="blockArc">
              <a:avLst>
                <a:gd fmla="val 0" name="adj1"/>
                <a:gd fmla="val 7776000" name="adj2"/>
                <a:gd fmla="val 20000" name="adj3"/>
              </a:avLst>
            </a:prstGeom>
            <a:solidFill>
              <a:srgbClr val="f39c12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3" name="Arch 3"/>
            <p:cNvSpPr/>
            <p:nvPr/>
          </p:nvSpPr>
          <p:spPr>
            <a:xfrm rot="13176000">
              <a:off x="360000" y="720000"/>
              <a:ext cx="3600000" cy="3600000"/>
            </a:xfrm>
            <a:prstGeom prst="blockArc">
              <a:avLst>
                <a:gd fmla="val 0" name="adj1"/>
                <a:gd fmla="val 4104000" name="adj2"/>
                <a:gd fmla="val 20000" name="adj3"/>
              </a:avLst>
            </a:prstGeom>
            <a:solidFill>
              <a:srgbClr val="2ecc71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4" name="Arch 4"/>
            <p:cNvSpPr/>
            <p:nvPr/>
          </p:nvSpPr>
          <p:spPr>
            <a:xfrm rot="17280000">
              <a:off x="360000" y="720000"/>
              <a:ext cx="3600000" cy="3600000"/>
            </a:xfrm>
            <a:prstGeom prst="blockArc">
              <a:avLst>
                <a:gd fmla="val 0" name="adj1"/>
                <a:gd fmla="val 6480000" name="adj2"/>
                <a:gd fmla="val 20000" name="adj3"/>
              </a:avLst>
            </a:prstGeom>
            <a:solidFill>
              <a:srgbClr val="e74c3c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5" name="Arch 5"/>
            <p:cNvSpPr/>
            <p:nvPr/>
          </p:nvSpPr>
          <p:spPr>
            <a:xfrm rot="23760000">
              <a:off x="360000" y="720000"/>
              <a:ext cx="3600000" cy="3600000"/>
            </a:xfrm>
            <a:prstGeom prst="blockArc">
              <a:avLst>
                <a:gd fmla="val 0" name="adj1"/>
                <a:gd fmla="val 3240000" name="adj2"/>
                <a:gd fmla="val 20000" name="adj3"/>
              </a:avLst>
            </a:prstGeom>
            <a:solidFill>
              <a:srgbClr val="3498db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6" name="TextBox 6"/>
            <p:cNvSpPr txBox="1"/>
            <p:nvPr/>
          </p:nvSpPr>
          <p:spPr>
            <a:xfrm rot="0">
              <a:off x="360000" y="720000"/>
              <a:ext cx="3600000" cy="3600000"/>
            </a:xfrm>
            <a:prstGeom prst="rect">
              <a:avLst/>
            </a:prstGeom>
          </p:spPr>
          <p:txBody>
            <a:bodyPr anchor="ctr" anchorCtr="0" rtlCol="0" wrap="square" bIns="0" lIns="0" rIns="0" tIns="0">
              <a:noAutoFit/>
            </a:bodyPr>
            <a:lstStyle/>
            <a:p>
              <a:pPr algn="ctr"/>
              <a:r>
                <a:rPr smtClean="0" dirty="0" sz="7500" b="1">
                  <a:solidFill>
                    <a:srgbClr val="222222"/>
                  </a:solidFill>
                </a:rPr>
                <a:t>500</a:t>
              </a:r>
              <a:endParaRPr dirty="0" sz="7500" b="1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3585713" y="-14287"/>
            <a:ext cx="5068574" cy="5068574"/>
            <a:chOff x="3585713" y="-14287"/>
            <a:chExt cx="5068574" cy="5068574"/>
          </a:xfrm>
        </p:grpSpPr>
        <p:sp>
          <p:nvSpPr>
            <p:cNvPr id="8" name="Pie 8"/>
            <p:cNvSpPr/>
            <p:nvPr/>
          </p:nvSpPr>
          <p:spPr>
            <a:xfrm rot="5400000">
              <a:off x="4320000" y="720000"/>
              <a:ext cx="3600000" cy="3600000"/>
            </a:xfrm>
            <a:prstGeom prst="pie">
              <a:avLst>
                <a:gd fmla="val 0" name="adj1"/>
                <a:gd fmla="val 7776000" name="adj2"/>
              </a:avLst>
            </a:prstGeom>
            <a:solidFill>
              <a:srgbClr val="f39c12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9" name="Pie 9"/>
            <p:cNvSpPr/>
            <p:nvPr/>
          </p:nvSpPr>
          <p:spPr>
            <a:xfrm rot="13176000">
              <a:off x="4320000" y="720000"/>
              <a:ext cx="3600000" cy="3600000"/>
            </a:xfrm>
            <a:prstGeom prst="pie">
              <a:avLst>
                <a:gd fmla="val 0" name="adj1"/>
                <a:gd fmla="val 4104000" name="adj2"/>
              </a:avLst>
            </a:prstGeom>
            <a:solidFill>
              <a:srgbClr val="2ecc71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10" name="Pie 10"/>
            <p:cNvSpPr/>
            <p:nvPr/>
          </p:nvSpPr>
          <p:spPr>
            <a:xfrm rot="17280000">
              <a:off x="4320000" y="720000"/>
              <a:ext cx="3600000" cy="3600000"/>
            </a:xfrm>
            <a:prstGeom prst="pie">
              <a:avLst>
                <a:gd fmla="val 0" name="adj1"/>
                <a:gd fmla="val 6480000" name="adj2"/>
              </a:avLst>
            </a:prstGeom>
            <a:solidFill>
              <a:srgbClr val="e74c3c"/>
            </a:solidFill>
            <a:ln w="25400">
              <a:solidFill>
                <a:srgbClr val="ffffff"/>
              </a:solidFill>
              <a:prstDash val="solid"/>
            </a:ln>
          </p:spPr>
        </p:sp>
        <p:sp>
          <p:nvSpPr>
            <p:cNvPr id="11" name="Pie 11"/>
            <p:cNvSpPr/>
            <p:nvPr/>
          </p:nvSpPr>
          <p:spPr>
            <a:xfrm rot="23760000">
              <a:off x="4320000" y="720000"/>
              <a:ext cx="3600000" cy="3600000"/>
            </a:xfrm>
            <a:prstGeom prst="pie">
              <a:avLst>
                <a:gd fmla="val 0" name="adj1"/>
                <a:gd fmla="val 3240000" name="adj2"/>
              </a:avLst>
            </a:prstGeom>
            <a:solidFill>
              <a:srgbClr val="3498db"/>
            </a:solidFill>
            <a:ln w="25400">
              <a:solidFill>
                <a:srgbClr val="ffffff"/>
              </a:solidFill>
              <a:prstDash val="solid"/>
            </a:ln>
          </p:spPr>
        </p:sp>
      </p:grpSp>
      <p:grpSp>
        <p:nvGrpSpPr>
          <p:cNvPr id="12" name="Group 12"/>
          <p:cNvGrpSpPr/>
          <p:nvPr/>
        </p:nvGrpSpPr>
        <p:grpSpPr>
          <a:xfrm>
            <a:off x="7545713" y="-14287"/>
            <a:ext cx="5068574" cy="5068574"/>
            <a:chOff x="7545713" y="-14287"/>
            <a:chExt cx="5068574" cy="5068574"/>
          </a:xfrm>
        </p:grpSpPr>
        <p:sp>
          <p:nvSpPr>
            <p:cNvPr id="13" name="Arch 13"/>
            <p:cNvSpPr/>
            <p:nvPr/>
          </p:nvSpPr>
          <p:spPr>
            <a:xfrm rot="5400000">
              <a:off x="8280000" y="720000"/>
              <a:ext cx="3600000" cy="3600000"/>
            </a:xfrm>
            <a:prstGeom prst="blockArc">
              <a:avLst>
                <a:gd fmla="val 0" name="adj1"/>
                <a:gd fmla="val 7776000" name="adj2"/>
                <a:gd fmla="val 5000" name="adj3"/>
              </a:avLst>
            </a:prstGeom>
            <a:solidFill>
              <a:srgbClr val="f39c12"/>
            </a:solidFill>
          </p:spPr>
        </p:sp>
        <p:sp>
          <p:nvSpPr>
            <p:cNvPr id="14" name="Arch 14"/>
            <p:cNvSpPr/>
            <p:nvPr/>
          </p:nvSpPr>
          <p:spPr>
            <a:xfrm rot="13176000">
              <a:off x="8280000" y="720000"/>
              <a:ext cx="3600000" cy="3600000"/>
            </a:xfrm>
            <a:prstGeom prst="blockArc">
              <a:avLst>
                <a:gd fmla="val 0" name="adj1"/>
                <a:gd fmla="val 4104000" name="adj2"/>
                <a:gd fmla="val 5000" name="adj3"/>
              </a:avLst>
            </a:prstGeom>
            <a:solidFill>
              <a:srgbClr val="2ecc71"/>
            </a:solidFill>
          </p:spPr>
        </p:sp>
        <p:sp>
          <p:nvSpPr>
            <p:cNvPr id="15" name="Arch 15"/>
            <p:cNvSpPr/>
            <p:nvPr/>
          </p:nvSpPr>
          <p:spPr>
            <a:xfrm rot="17280000">
              <a:off x="8280000" y="720000"/>
              <a:ext cx="3600000" cy="3600000"/>
            </a:xfrm>
            <a:prstGeom prst="blockArc">
              <a:avLst>
                <a:gd fmla="val 0" name="adj1"/>
                <a:gd fmla="val 6480000" name="adj2"/>
                <a:gd fmla="val 5000" name="adj3"/>
              </a:avLst>
            </a:prstGeom>
            <a:solidFill>
              <a:srgbClr val="e74c3c"/>
            </a:solidFill>
          </p:spPr>
        </p:sp>
        <p:sp>
          <p:nvSpPr>
            <p:cNvPr id="16" name="Arch 16"/>
            <p:cNvSpPr/>
            <p:nvPr/>
          </p:nvSpPr>
          <p:spPr>
            <a:xfrm rot="23760000">
              <a:off x="8280000" y="720000"/>
              <a:ext cx="3600000" cy="3600000"/>
            </a:xfrm>
            <a:prstGeom prst="blockArc">
              <a:avLst>
                <a:gd fmla="val 0" name="adj1"/>
                <a:gd fmla="val 3240000" name="adj2"/>
                <a:gd fmla="val 5000" name="adj3"/>
              </a:avLst>
            </a:prstGeom>
            <a:solidFill>
              <a:srgbClr val="3498db"/>
            </a:solidFill>
          </p:spPr>
        </p:sp>
      </p:grpSp>
    </p:spTree>
    <p:extLst>
      <p:ext uri="{BB962C8B-B14F-4D97-AF65-F5344CB8AC3E}">
        <p14:creationId xmlns:p14="http://schemas.microsoft.com/office/powerpoint/2010/main" val="27015244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Andrew Perminov</dc:creator>
  <cp:lastModifiedBy>Andrew Perminov</cp:lastModifiedBy>
  <cp:revision>1</cp:revision>
  <dcterms:created xsi:type="dcterms:W3CDTF">2025-05-14T08:27:16Z</dcterms:created>
  <dcterms:modified xsi:type="dcterms:W3CDTF">2025-05-14T08:27:25Z</dcterms:modified>
</cp:coreProperties>
</file>