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360000" y="540000"/>
            <a:ext cx="2700000" cy="2700000"/>
            <a:chOff x="360000" y="540000"/>
            <a:chExt cx="2700000" cy="2700000"/>
          </a:xfrm>
        </p:grpSpPr>
        <p:sp>
          <p:nvSpPr>
            <p:cNvPr id="2" name="Polygon 2"/>
            <p:cNvSpPr/>
            <p:nvPr/>
          </p:nvSpPr>
          <p:spPr>
            <a:xfrm rot="0">
              <a:off x="360000" y="1683529"/>
              <a:ext cx="2700000" cy="1556471"/>
            </a:xfrm>
            <a:custGeom>
              <a:avLst/>
              <a:ahLst/>
              <a:rect b="b" l="l" r="r" t="t"/>
              <a:pathLst>
                <a:path w="2700000" h="1556471">
                  <a:moveTo>
                    <a:pt x="0" y="1556471"/>
                  </a:moveTo>
                  <a:lnTo>
                    <a:pt x="0" y="0"/>
                  </a:lnTo>
                  <a:lnTo>
                    <a:pt x="2700000" y="360000"/>
                  </a:lnTo>
                  <a:lnTo>
                    <a:pt x="2700000" y="1556471"/>
                  </a:lnTo>
                  <a:close/>
                </a:path>
              </a:pathLst>
            </a:custGeom>
            <a:solidFill>
              <a:srgbClr val="eeb9b9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" name="Polygon 3"/>
            <p:cNvSpPr/>
            <p:nvPr/>
          </p:nvSpPr>
          <p:spPr>
            <a:xfrm rot="0">
              <a:off x="360000" y="540000"/>
              <a:ext cx="2700000" cy="1503529"/>
            </a:xfrm>
            <a:custGeom>
              <a:avLst/>
              <a:ahLst/>
              <a:rect b="b" l="l" r="r" t="t"/>
              <a:pathLst>
                <a:path w="2700000" h="1503529">
                  <a:moveTo>
                    <a:pt x="0" y="1143529"/>
                  </a:moveTo>
                  <a:lnTo>
                    <a:pt x="0" y="0"/>
                  </a:lnTo>
                  <a:lnTo>
                    <a:pt x="2700000" y="0"/>
                  </a:lnTo>
                  <a:lnTo>
                    <a:pt x="2700000" y="1503529"/>
                  </a:lnTo>
                  <a:close/>
                </a:path>
              </a:pathLst>
            </a:custGeom>
            <a:solidFill>
              <a:srgbClr val="bacce9"/>
            </a:solidFill>
            <a:ln w="6350">
              <a:solidFill>
                <a:srgbClr val="222222"/>
              </a:solidFill>
              <a:prstDash val="solid"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3240000" y="540000"/>
            <a:ext cx="2700000" cy="2700000"/>
            <a:chOff x="3240000" y="540000"/>
            <a:chExt cx="2700000" cy="2700000"/>
          </a:xfrm>
        </p:grpSpPr>
        <p:sp>
          <p:nvSpPr>
            <p:cNvPr id="5" name="Polygon 5"/>
            <p:cNvSpPr/>
            <p:nvPr/>
          </p:nvSpPr>
          <p:spPr>
            <a:xfrm rot="0">
              <a:off x="3382941" y="1729443"/>
              <a:ext cx="2557059" cy="1510557"/>
            </a:xfrm>
            <a:custGeom>
              <a:avLst/>
              <a:ahLst/>
              <a:rect b="b" l="l" r="r" t="t"/>
              <a:pathLst>
                <a:path w="2557059" h="1510557">
                  <a:moveTo>
                    <a:pt x="201408" y="0"/>
                  </a:moveTo>
                  <a:lnTo>
                    <a:pt x="2557059" y="314087"/>
                  </a:lnTo>
                  <a:lnTo>
                    <a:pt x="2557059" y="1510557"/>
                  </a:lnTo>
                  <a:lnTo>
                    <a:pt x="0" y="1510557"/>
                  </a:lnTo>
                  <a:close/>
                </a:path>
              </a:pathLst>
            </a:custGeom>
            <a:solidFill>
              <a:srgbClr val="e59696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" name="Polygon 6"/>
            <p:cNvSpPr/>
            <p:nvPr/>
          </p:nvSpPr>
          <p:spPr>
            <a:xfrm rot="0">
              <a:off x="3240000" y="1683529"/>
              <a:ext cx="344349" cy="1556471"/>
            </a:xfrm>
            <a:custGeom>
              <a:avLst/>
              <a:ahLst/>
              <a:rect b="b" l="l" r="r" t="t"/>
              <a:pathLst>
                <a:path w="344349" h="1556471">
                  <a:moveTo>
                    <a:pt x="0" y="1556471"/>
                  </a:moveTo>
                  <a:lnTo>
                    <a:pt x="0" y="0"/>
                  </a:lnTo>
                  <a:lnTo>
                    <a:pt x="344349" y="45913"/>
                  </a:lnTo>
                  <a:lnTo>
                    <a:pt x="142941" y="1556471"/>
                  </a:lnTo>
                  <a:close/>
                </a:path>
              </a:pathLst>
            </a:custGeom>
            <a:solidFill>
              <a:srgbClr val="b2a9c6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" name="Polygon 7"/>
            <p:cNvSpPr/>
            <p:nvPr/>
          </p:nvSpPr>
          <p:spPr>
            <a:xfrm rot="0">
              <a:off x="3584349" y="540000"/>
              <a:ext cx="2355651" cy="1503529"/>
            </a:xfrm>
            <a:custGeom>
              <a:avLst/>
              <a:ahLst/>
              <a:rect b="b" l="l" r="r" t="t"/>
              <a:pathLst>
                <a:path w="2355651" h="1503529">
                  <a:moveTo>
                    <a:pt x="158592" y="0"/>
                  </a:moveTo>
                  <a:lnTo>
                    <a:pt x="2355651" y="0"/>
                  </a:lnTo>
                  <a:lnTo>
                    <a:pt x="2355651" y="1503529"/>
                  </a:lnTo>
                  <a:lnTo>
                    <a:pt x="0" y="1189443"/>
                  </a:lnTo>
                  <a:close/>
                </a:path>
              </a:pathLst>
            </a:custGeom>
            <a:solidFill>
              <a:srgbClr val="cb9fae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" name="Polygon 8"/>
            <p:cNvSpPr/>
            <p:nvPr/>
          </p:nvSpPr>
          <p:spPr>
            <a:xfrm rot="0">
              <a:off x="3240000" y="540000"/>
              <a:ext cx="502941" cy="1189443"/>
            </a:xfrm>
            <a:custGeom>
              <a:avLst/>
              <a:ahLst/>
              <a:rect b="b" l="l" r="r" t="t"/>
              <a:pathLst>
                <a:path w="502941" h="1189443">
                  <a:moveTo>
                    <a:pt x="0" y="1143529"/>
                  </a:moveTo>
                  <a:lnTo>
                    <a:pt x="0" y="0"/>
                  </a:lnTo>
                  <a:lnTo>
                    <a:pt x="502941" y="0"/>
                  </a:lnTo>
                  <a:lnTo>
                    <a:pt x="344349" y="1189443"/>
                  </a:lnTo>
                  <a:close/>
                </a:path>
              </a:pathLst>
            </a:custGeom>
            <a:solidFill>
              <a:srgbClr val="98b2de"/>
            </a:solidFill>
            <a:ln w="6350">
              <a:solidFill>
                <a:srgbClr val="222222"/>
              </a:solidFill>
              <a:prstDash val="solid"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6120000" y="540000"/>
            <a:ext cx="2700000" cy="2700000"/>
            <a:chOff x="6120000" y="540000"/>
            <a:chExt cx="2700000" cy="2700000"/>
          </a:xfrm>
        </p:grpSpPr>
        <p:sp>
          <p:nvSpPr>
            <p:cNvPr id="10" name="Polygon 10"/>
            <p:cNvSpPr/>
            <p:nvPr/>
          </p:nvSpPr>
          <p:spPr>
            <a:xfrm rot="0">
              <a:off x="6262941" y="2527059"/>
              <a:ext cx="2557059" cy="712941"/>
            </a:xfrm>
            <a:custGeom>
              <a:avLst/>
              <a:ahLst/>
              <a:rect b="b" l="l" r="r" t="t"/>
              <a:pathLst>
                <a:path w="2557059" h="712941">
                  <a:moveTo>
                    <a:pt x="2557059" y="0"/>
                  </a:moveTo>
                  <a:lnTo>
                    <a:pt x="2557059" y="712941"/>
                  </a:lnTo>
                  <a:lnTo>
                    <a:pt x="0" y="712941"/>
                  </a:lnTo>
                  <a:lnTo>
                    <a:pt x="42914" y="391089"/>
                  </a:lnTo>
                  <a:close/>
                </a:path>
              </a:pathLst>
            </a:custGeom>
            <a:solidFill>
              <a:srgbClr val="e1848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1" name="Polygon 11"/>
            <p:cNvSpPr/>
            <p:nvPr/>
          </p:nvSpPr>
          <p:spPr>
            <a:xfrm rot="0">
              <a:off x="6305855" y="1729443"/>
              <a:ext cx="2514145" cy="1188705"/>
            </a:xfrm>
            <a:custGeom>
              <a:avLst/>
              <a:ahLst/>
              <a:rect b="b" l="l" r="r" t="t"/>
              <a:pathLst>
                <a:path w="2514145" h="1188705">
                  <a:moveTo>
                    <a:pt x="158494" y="0"/>
                  </a:moveTo>
                  <a:lnTo>
                    <a:pt x="2514145" y="314087"/>
                  </a:lnTo>
                  <a:lnTo>
                    <a:pt x="2514145" y="797616"/>
                  </a:lnTo>
                  <a:lnTo>
                    <a:pt x="0" y="1188705"/>
                  </a:lnTo>
                  <a:close/>
                </a:path>
              </a:pathLst>
            </a:custGeom>
            <a:solidFill>
              <a:srgbClr val="ad97b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2" name="Polygon 12"/>
            <p:cNvSpPr/>
            <p:nvPr/>
          </p:nvSpPr>
          <p:spPr>
            <a:xfrm rot="0">
              <a:off x="6120000" y="2918148"/>
              <a:ext cx="185855" cy="321852"/>
            </a:xfrm>
            <a:custGeom>
              <a:avLst/>
              <a:ahLst/>
              <a:rect b="b" l="l" r="r" t="t"/>
              <a:pathLst>
                <a:path w="185855" h="321852">
                  <a:moveTo>
                    <a:pt x="0" y="321852"/>
                  </a:moveTo>
                  <a:lnTo>
                    <a:pt x="0" y="28911"/>
                  </a:lnTo>
                  <a:lnTo>
                    <a:pt x="185855" y="0"/>
                  </a:lnTo>
                  <a:lnTo>
                    <a:pt x="142941" y="321852"/>
                  </a:lnTo>
                  <a:close/>
                </a:path>
              </a:pathLst>
            </a:custGeom>
            <a:solidFill>
              <a:srgbClr val="c78e9c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3" name="Polygon 13"/>
            <p:cNvSpPr/>
            <p:nvPr/>
          </p:nvSpPr>
          <p:spPr>
            <a:xfrm rot="0">
              <a:off x="6120000" y="1683529"/>
              <a:ext cx="344349" cy="1263529"/>
            </a:xfrm>
            <a:custGeom>
              <a:avLst/>
              <a:ahLst/>
              <a:rect b="b" l="l" r="r" t="t"/>
              <a:pathLst>
                <a:path w="344349" h="1263529">
                  <a:moveTo>
                    <a:pt x="0" y="1263529"/>
                  </a:moveTo>
                  <a:lnTo>
                    <a:pt x="0" y="0"/>
                  </a:lnTo>
                  <a:lnTo>
                    <a:pt x="344349" y="45913"/>
                  </a:lnTo>
                  <a:lnTo>
                    <a:pt x="185855" y="1234619"/>
                  </a:lnTo>
                  <a:close/>
                </a:path>
              </a:pathLst>
            </a:custGeom>
            <a:solidFill>
              <a:srgbClr val="94a1cd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4" name="Polygon 14"/>
            <p:cNvSpPr/>
            <p:nvPr/>
          </p:nvSpPr>
          <p:spPr>
            <a:xfrm rot="0">
              <a:off x="6464349" y="540000"/>
              <a:ext cx="2355651" cy="1503529"/>
            </a:xfrm>
            <a:custGeom>
              <a:avLst/>
              <a:ahLst/>
              <a:rect b="b" l="l" r="r" t="t"/>
              <a:pathLst>
                <a:path w="2355651" h="1503529">
                  <a:moveTo>
                    <a:pt x="158592" y="0"/>
                  </a:moveTo>
                  <a:lnTo>
                    <a:pt x="2355651" y="0"/>
                  </a:lnTo>
                  <a:lnTo>
                    <a:pt x="2355651" y="1503529"/>
                  </a:lnTo>
                  <a:lnTo>
                    <a:pt x="0" y="1189443"/>
                  </a:lnTo>
                  <a:close/>
                </a:path>
              </a:pathLst>
            </a:custGeom>
            <a:solidFill>
              <a:srgbClr val="a09cc1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5" name="Polygon 15"/>
            <p:cNvSpPr/>
            <p:nvPr/>
          </p:nvSpPr>
          <p:spPr>
            <a:xfrm rot="0">
              <a:off x="6120000" y="540000"/>
              <a:ext cx="502941" cy="1189443"/>
            </a:xfrm>
            <a:custGeom>
              <a:avLst/>
              <a:ahLst/>
              <a:rect b="b" l="l" r="r" t="t"/>
              <a:pathLst>
                <a:path w="502941" h="1189443">
                  <a:moveTo>
                    <a:pt x="0" y="1143529"/>
                  </a:moveTo>
                  <a:lnTo>
                    <a:pt x="0" y="0"/>
                  </a:lnTo>
                  <a:lnTo>
                    <a:pt x="502941" y="0"/>
                  </a:lnTo>
                  <a:lnTo>
                    <a:pt x="344349" y="1189443"/>
                  </a:lnTo>
                  <a:close/>
                </a:path>
              </a:pathLst>
            </a:custGeom>
            <a:solidFill>
              <a:srgbClr val="87a5d9"/>
            </a:solidFill>
            <a:ln w="6350">
              <a:solidFill>
                <a:srgbClr val="222222"/>
              </a:solidFill>
              <a:prstDash val="solid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9000000" y="540000"/>
            <a:ext cx="2700000" cy="2700000"/>
            <a:chOff x="9000000" y="540000"/>
            <a:chExt cx="2700000" cy="2700000"/>
          </a:xfrm>
        </p:grpSpPr>
        <p:sp>
          <p:nvSpPr>
            <p:cNvPr id="17" name="Polygon 17"/>
            <p:cNvSpPr/>
            <p:nvPr/>
          </p:nvSpPr>
          <p:spPr>
            <a:xfrm rot="0">
              <a:off x="9142941" y="2605703"/>
              <a:ext cx="2151641" cy="634297"/>
            </a:xfrm>
            <a:custGeom>
              <a:avLst/>
              <a:ahLst/>
              <a:rect b="b" l="l" r="r" t="t"/>
              <a:pathLst>
                <a:path w="2151641" h="634297">
                  <a:moveTo>
                    <a:pt x="2151641" y="634297"/>
                  </a:moveTo>
                  <a:lnTo>
                    <a:pt x="0" y="634297"/>
                  </a:lnTo>
                  <a:lnTo>
                    <a:pt x="42914" y="312445"/>
                  </a:lnTo>
                  <a:lnTo>
                    <a:pt x="2051489" y="0"/>
                  </a:lnTo>
                  <a:close/>
                </a:path>
              </a:pathLst>
            </a:custGeom>
            <a:solidFill>
              <a:srgbClr val="df7b7b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8" name="Polygon 18"/>
            <p:cNvSpPr/>
            <p:nvPr/>
          </p:nvSpPr>
          <p:spPr>
            <a:xfrm rot="0">
              <a:off x="11194430" y="2527059"/>
              <a:ext cx="505570" cy="712941"/>
            </a:xfrm>
            <a:custGeom>
              <a:avLst/>
              <a:ahLst/>
              <a:rect b="b" l="l" r="r" t="t"/>
              <a:pathLst>
                <a:path w="505570" h="712941">
                  <a:moveTo>
                    <a:pt x="505570" y="0"/>
                  </a:moveTo>
                  <a:lnTo>
                    <a:pt x="505570" y="712941"/>
                  </a:lnTo>
                  <a:lnTo>
                    <a:pt x="100152" y="712941"/>
                  </a:lnTo>
                  <a:lnTo>
                    <a:pt x="0" y="78644"/>
                  </a:lnTo>
                  <a:close/>
                </a:path>
              </a:pathLst>
            </a:custGeom>
            <a:solidFill>
              <a:srgbClr val="ab8eac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9" name="Polygon 19"/>
            <p:cNvSpPr/>
            <p:nvPr/>
          </p:nvSpPr>
          <p:spPr>
            <a:xfrm rot="0">
              <a:off x="9185855" y="1729443"/>
              <a:ext cx="2008575" cy="1188705"/>
            </a:xfrm>
            <a:custGeom>
              <a:avLst/>
              <a:ahLst/>
              <a:rect b="b" l="l" r="r" t="t"/>
              <a:pathLst>
                <a:path w="2008575" h="1188705">
                  <a:moveTo>
                    <a:pt x="158494" y="0"/>
                  </a:moveTo>
                  <a:lnTo>
                    <a:pt x="1907029" y="233138"/>
                  </a:lnTo>
                  <a:lnTo>
                    <a:pt x="2008575" y="876260"/>
                  </a:lnTo>
                  <a:lnTo>
                    <a:pt x="0" y="1188705"/>
                  </a:lnTo>
                  <a:close/>
                </a:path>
              </a:pathLst>
            </a:custGeom>
            <a:solidFill>
              <a:srgbClr val="c5859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0" name="Polygon 20"/>
            <p:cNvSpPr/>
            <p:nvPr/>
          </p:nvSpPr>
          <p:spPr>
            <a:xfrm rot="0">
              <a:off x="11092884" y="1962581"/>
              <a:ext cx="607116" cy="643122"/>
            </a:xfrm>
            <a:custGeom>
              <a:avLst/>
              <a:ahLst/>
              <a:rect b="b" l="l" r="r" t="t"/>
              <a:pathLst>
                <a:path w="607116" h="643122">
                  <a:moveTo>
                    <a:pt x="0" y="0"/>
                  </a:moveTo>
                  <a:lnTo>
                    <a:pt x="607116" y="80949"/>
                  </a:lnTo>
                  <a:lnTo>
                    <a:pt x="607116" y="564478"/>
                  </a:lnTo>
                  <a:lnTo>
                    <a:pt x="101546" y="643122"/>
                  </a:lnTo>
                  <a:close/>
                </a:path>
              </a:pathLst>
            </a:custGeom>
            <a:solidFill>
              <a:srgbClr val="9198c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1" name="Polygon 21"/>
            <p:cNvSpPr/>
            <p:nvPr/>
          </p:nvSpPr>
          <p:spPr>
            <a:xfrm rot="0">
              <a:off x="9000000" y="2918148"/>
              <a:ext cx="185855" cy="321852"/>
            </a:xfrm>
            <a:custGeom>
              <a:avLst/>
              <a:ahLst/>
              <a:rect b="b" l="l" r="r" t="t"/>
              <a:pathLst>
                <a:path w="185855" h="321852">
                  <a:moveTo>
                    <a:pt x="0" y="321852"/>
                  </a:moveTo>
                  <a:lnTo>
                    <a:pt x="0" y="28911"/>
                  </a:lnTo>
                  <a:lnTo>
                    <a:pt x="185855" y="0"/>
                  </a:lnTo>
                  <a:lnTo>
                    <a:pt x="142941" y="321852"/>
                  </a:lnTo>
                  <a:close/>
                </a:path>
              </a:pathLst>
            </a:custGeom>
            <a:solidFill>
              <a:srgbClr val="d28087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2" name="Polygon 22"/>
            <p:cNvSpPr/>
            <p:nvPr/>
          </p:nvSpPr>
          <p:spPr>
            <a:xfrm rot="0">
              <a:off x="9000000" y="1683529"/>
              <a:ext cx="344349" cy="1263529"/>
            </a:xfrm>
            <a:custGeom>
              <a:avLst/>
              <a:ahLst/>
              <a:rect b="b" l="l" r="r" t="t"/>
              <a:pathLst>
                <a:path w="344349" h="1263529">
                  <a:moveTo>
                    <a:pt x="0" y="1263529"/>
                  </a:moveTo>
                  <a:lnTo>
                    <a:pt x="0" y="0"/>
                  </a:lnTo>
                  <a:lnTo>
                    <a:pt x="344349" y="45913"/>
                  </a:lnTo>
                  <a:lnTo>
                    <a:pt x="185855" y="1234619"/>
                  </a:lnTo>
                  <a:close/>
                </a:path>
              </a:pathLst>
            </a:custGeom>
            <a:solidFill>
              <a:srgbClr val="b88aa0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3" name="Polygon 23"/>
            <p:cNvSpPr/>
            <p:nvPr/>
          </p:nvSpPr>
          <p:spPr>
            <a:xfrm rot="0">
              <a:off x="9344349" y="540000"/>
              <a:ext cx="1748535" cy="1422581"/>
            </a:xfrm>
            <a:custGeom>
              <a:avLst/>
              <a:ahLst/>
              <a:rect b="b" l="l" r="r" t="t"/>
              <a:pathLst>
                <a:path w="1748535" h="1422581">
                  <a:moveTo>
                    <a:pt x="158592" y="0"/>
                  </a:moveTo>
                  <a:lnTo>
                    <a:pt x="1523917" y="0"/>
                  </a:lnTo>
                  <a:lnTo>
                    <a:pt x="1748535" y="1422581"/>
                  </a:lnTo>
                  <a:lnTo>
                    <a:pt x="0" y="1189443"/>
                  </a:lnTo>
                  <a:close/>
                </a:path>
              </a:pathLst>
            </a:custGeom>
            <a:solidFill>
              <a:srgbClr val="be879a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4" name="Polygon 24"/>
            <p:cNvSpPr/>
            <p:nvPr/>
          </p:nvSpPr>
          <p:spPr>
            <a:xfrm rot="0">
              <a:off x="10868266" y="540000"/>
              <a:ext cx="831734" cy="1503529"/>
            </a:xfrm>
            <a:custGeom>
              <a:avLst/>
              <a:ahLst/>
              <a:rect b="b" l="l" r="r" t="t"/>
              <a:pathLst>
                <a:path w="831734" h="1503529">
                  <a:moveTo>
                    <a:pt x="0" y="0"/>
                  </a:moveTo>
                  <a:lnTo>
                    <a:pt x="831734" y="0"/>
                  </a:lnTo>
                  <a:lnTo>
                    <a:pt x="831734" y="1503529"/>
                  </a:lnTo>
                  <a:lnTo>
                    <a:pt x="224618" y="1422581"/>
                  </a:lnTo>
                  <a:close/>
                </a:path>
              </a:pathLst>
            </a:custGeom>
            <a:solidFill>
              <a:srgbClr val="8b9aca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5" name="Polygon 25"/>
            <p:cNvSpPr/>
            <p:nvPr/>
          </p:nvSpPr>
          <p:spPr>
            <a:xfrm rot="0">
              <a:off x="9000000" y="540000"/>
              <a:ext cx="502941" cy="1189443"/>
            </a:xfrm>
            <a:custGeom>
              <a:avLst/>
              <a:ahLst/>
              <a:rect b="b" l="l" r="r" t="t"/>
              <a:pathLst>
                <a:path w="502941" h="1189443">
                  <a:moveTo>
                    <a:pt x="0" y="1143529"/>
                  </a:moveTo>
                  <a:lnTo>
                    <a:pt x="0" y="0"/>
                  </a:lnTo>
                  <a:lnTo>
                    <a:pt x="502941" y="0"/>
                  </a:lnTo>
                  <a:lnTo>
                    <a:pt x="344349" y="1189443"/>
                  </a:lnTo>
                  <a:close/>
                </a:path>
              </a:pathLst>
            </a:custGeom>
            <a:solidFill>
              <a:srgbClr val="b28ca6"/>
            </a:solidFill>
            <a:ln w="6350">
              <a:solidFill>
                <a:srgbClr val="222222"/>
              </a:solidFill>
              <a:prstDash val="solid"/>
            </a:ln>
          </p:spPr>
        </p:sp>
      </p:grpSp>
      <p:grpSp>
        <p:nvGrpSpPr>
          <p:cNvPr id="26" name="Group 26"/>
          <p:cNvGrpSpPr/>
          <p:nvPr/>
        </p:nvGrpSpPr>
        <p:grpSpPr>
          <a:xfrm>
            <a:off x="360000" y="3420000"/>
            <a:ext cx="2700000" cy="2700000"/>
            <a:chOff x="360000" y="3420000"/>
            <a:chExt cx="2700000" cy="2700000"/>
          </a:xfrm>
        </p:grpSpPr>
        <p:sp>
          <p:nvSpPr>
            <p:cNvPr id="27" name="Polygon 27"/>
            <p:cNvSpPr/>
            <p:nvPr/>
          </p:nvSpPr>
          <p:spPr>
            <a:xfrm rot="0">
              <a:off x="502941" y="5628309"/>
              <a:ext cx="1134739" cy="491691"/>
            </a:xfrm>
            <a:custGeom>
              <a:avLst/>
              <a:ahLst/>
              <a:rect b="b" l="l" r="r" t="t"/>
              <a:pathLst>
                <a:path w="1134739" h="491691">
                  <a:moveTo>
                    <a:pt x="1107638" y="491691"/>
                  </a:moveTo>
                  <a:lnTo>
                    <a:pt x="0" y="491691"/>
                  </a:lnTo>
                  <a:lnTo>
                    <a:pt x="42914" y="169839"/>
                  </a:lnTo>
                  <a:lnTo>
                    <a:pt x="1134739" y="0"/>
                  </a:lnTo>
                  <a:close/>
                </a:path>
              </a:pathLst>
            </a:custGeom>
            <a:solidFill>
              <a:srgbClr val="de7777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8" name="Polygon 28"/>
            <p:cNvSpPr/>
            <p:nvPr/>
          </p:nvSpPr>
          <p:spPr>
            <a:xfrm rot="0">
              <a:off x="1610579" y="5485703"/>
              <a:ext cx="1044003" cy="634297"/>
            </a:xfrm>
            <a:custGeom>
              <a:avLst/>
              <a:ahLst/>
              <a:rect b="b" l="l" r="r" t="t"/>
              <a:pathLst>
                <a:path w="1044003" h="634297">
                  <a:moveTo>
                    <a:pt x="1044003" y="634297"/>
                  </a:moveTo>
                  <a:lnTo>
                    <a:pt x="0" y="634297"/>
                  </a:lnTo>
                  <a:lnTo>
                    <a:pt x="27101" y="142606"/>
                  </a:lnTo>
                  <a:lnTo>
                    <a:pt x="943851" y="0"/>
                  </a:lnTo>
                  <a:close/>
                </a:path>
              </a:pathLst>
            </a:custGeom>
            <a:solidFill>
              <a:srgbClr val="aa8aa7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29" name="Polygon 29"/>
            <p:cNvSpPr/>
            <p:nvPr/>
          </p:nvSpPr>
          <p:spPr>
            <a:xfrm rot="0">
              <a:off x="2554430" y="5407059"/>
              <a:ext cx="505570" cy="712941"/>
            </a:xfrm>
            <a:custGeom>
              <a:avLst/>
              <a:ahLst/>
              <a:rect b="b" l="l" r="r" t="t"/>
              <a:pathLst>
                <a:path w="505570" h="712941">
                  <a:moveTo>
                    <a:pt x="505570" y="0"/>
                  </a:moveTo>
                  <a:lnTo>
                    <a:pt x="505570" y="712941"/>
                  </a:lnTo>
                  <a:lnTo>
                    <a:pt x="100152" y="712941"/>
                  </a:lnTo>
                  <a:lnTo>
                    <a:pt x="0" y="78644"/>
                  </a:lnTo>
                  <a:close/>
                </a:path>
              </a:pathLst>
            </a:custGeom>
            <a:solidFill>
              <a:srgbClr val="9093c0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0" name="Polygon 30"/>
            <p:cNvSpPr/>
            <p:nvPr/>
          </p:nvSpPr>
          <p:spPr>
            <a:xfrm rot="0">
              <a:off x="545855" y="4609443"/>
              <a:ext cx="1140764" cy="1188705"/>
            </a:xfrm>
            <a:custGeom>
              <a:avLst/>
              <a:ahLst/>
              <a:rect b="b" l="l" r="r" t="t"/>
              <a:pathLst>
                <a:path w="1140764" h="1188705">
                  <a:moveTo>
                    <a:pt x="158494" y="0"/>
                  </a:moveTo>
                  <a:lnTo>
                    <a:pt x="1140764" y="130969"/>
                  </a:lnTo>
                  <a:lnTo>
                    <a:pt x="1091825" y="1018866"/>
                  </a:lnTo>
                  <a:lnTo>
                    <a:pt x="0" y="1188705"/>
                  </a:lnTo>
                  <a:close/>
                </a:path>
              </a:pathLst>
            </a:custGeom>
            <a:solidFill>
              <a:srgbClr val="d17c83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1" name="Polygon 31"/>
            <p:cNvSpPr/>
            <p:nvPr/>
          </p:nvSpPr>
          <p:spPr>
            <a:xfrm rot="0">
              <a:off x="1637680" y="4740412"/>
              <a:ext cx="916750" cy="887897"/>
            </a:xfrm>
            <a:custGeom>
              <a:avLst/>
              <a:ahLst/>
              <a:rect b="b" l="l" r="r" t="t"/>
              <a:pathLst>
                <a:path w="916750" h="887897">
                  <a:moveTo>
                    <a:pt x="48939" y="0"/>
                  </a:moveTo>
                  <a:lnTo>
                    <a:pt x="815204" y="102169"/>
                  </a:lnTo>
                  <a:lnTo>
                    <a:pt x="916750" y="745291"/>
                  </a:lnTo>
                  <a:lnTo>
                    <a:pt x="0" y="887897"/>
                  </a:lnTo>
                  <a:close/>
                </a:path>
              </a:pathLst>
            </a:custGeom>
            <a:solidFill>
              <a:srgbClr val="9d8fb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2" name="Polygon 32"/>
            <p:cNvSpPr/>
            <p:nvPr/>
          </p:nvSpPr>
          <p:spPr>
            <a:xfrm rot="0">
              <a:off x="2452884" y="4842581"/>
              <a:ext cx="607116" cy="643122"/>
            </a:xfrm>
            <a:custGeom>
              <a:avLst/>
              <a:ahLst/>
              <a:rect b="b" l="l" r="r" t="t"/>
              <a:pathLst>
                <a:path w="607116" h="643122">
                  <a:moveTo>
                    <a:pt x="0" y="0"/>
                  </a:moveTo>
                  <a:lnTo>
                    <a:pt x="607116" y="80949"/>
                  </a:lnTo>
                  <a:lnTo>
                    <a:pt x="607116" y="564478"/>
                  </a:lnTo>
                  <a:lnTo>
                    <a:pt x="101546" y="643122"/>
                  </a:lnTo>
                  <a:close/>
                </a:path>
              </a:pathLst>
            </a:custGeom>
            <a:solidFill>
              <a:srgbClr val="8398cc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3" name="Polygon 33"/>
            <p:cNvSpPr/>
            <p:nvPr/>
          </p:nvSpPr>
          <p:spPr>
            <a:xfrm rot="0">
              <a:off x="360000" y="5798148"/>
              <a:ext cx="185855" cy="321852"/>
            </a:xfrm>
            <a:custGeom>
              <a:avLst/>
              <a:ahLst/>
              <a:rect b="b" l="l" r="r" t="t"/>
              <a:pathLst>
                <a:path w="185855" h="321852">
                  <a:moveTo>
                    <a:pt x="0" y="321852"/>
                  </a:moveTo>
                  <a:lnTo>
                    <a:pt x="0" y="28911"/>
                  </a:lnTo>
                  <a:lnTo>
                    <a:pt x="185855" y="0"/>
                  </a:lnTo>
                  <a:lnTo>
                    <a:pt x="142941" y="321852"/>
                  </a:lnTo>
                  <a:close/>
                </a:path>
              </a:pathLst>
            </a:custGeom>
            <a:solidFill>
              <a:srgbClr val="d7797d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4" name="Polygon 34"/>
            <p:cNvSpPr/>
            <p:nvPr/>
          </p:nvSpPr>
          <p:spPr>
            <a:xfrm rot="0">
              <a:off x="360000" y="4563529"/>
              <a:ext cx="344349" cy="1263529"/>
            </a:xfrm>
            <a:custGeom>
              <a:avLst/>
              <a:ahLst/>
              <a:rect b="b" l="l" r="r" t="t"/>
              <a:pathLst>
                <a:path w="344349" h="1263529">
                  <a:moveTo>
                    <a:pt x="0" y="1263529"/>
                  </a:moveTo>
                  <a:lnTo>
                    <a:pt x="0" y="0"/>
                  </a:lnTo>
                  <a:lnTo>
                    <a:pt x="344349" y="45913"/>
                  </a:lnTo>
                  <a:lnTo>
                    <a:pt x="185855" y="1234619"/>
                  </a:lnTo>
                  <a:close/>
                </a:path>
              </a:pathLst>
            </a:custGeom>
            <a:solidFill>
              <a:srgbClr val="ca7e89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5" name="Polygon 35"/>
            <p:cNvSpPr/>
            <p:nvPr/>
          </p:nvSpPr>
          <p:spPr>
            <a:xfrm rot="0">
              <a:off x="704349" y="3420000"/>
              <a:ext cx="1055049" cy="1320412"/>
            </a:xfrm>
            <a:custGeom>
              <a:avLst/>
              <a:ahLst/>
              <a:rect b="b" l="l" r="r" t="t"/>
              <a:pathLst>
                <a:path w="1055049" h="1320412">
                  <a:moveTo>
                    <a:pt x="158592" y="0"/>
                  </a:moveTo>
                  <a:lnTo>
                    <a:pt x="1055049" y="0"/>
                  </a:lnTo>
                  <a:lnTo>
                    <a:pt x="982270" y="1320412"/>
                  </a:lnTo>
                  <a:lnTo>
                    <a:pt x="0" y="1189443"/>
                  </a:lnTo>
                  <a:close/>
                </a:path>
              </a:pathLst>
            </a:custGeom>
            <a:solidFill>
              <a:srgbClr val="cd7d86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6" name="Polygon 36"/>
            <p:cNvSpPr/>
            <p:nvPr/>
          </p:nvSpPr>
          <p:spPr>
            <a:xfrm rot="0">
              <a:off x="1686619" y="3420000"/>
              <a:ext cx="766265" cy="1422581"/>
            </a:xfrm>
            <a:custGeom>
              <a:avLst/>
              <a:ahLst/>
              <a:rect b="b" l="l" r="r" t="t"/>
              <a:pathLst>
                <a:path w="766265" h="1422581">
                  <a:moveTo>
                    <a:pt x="72779" y="0"/>
                  </a:moveTo>
                  <a:lnTo>
                    <a:pt x="541647" y="0"/>
                  </a:lnTo>
                  <a:lnTo>
                    <a:pt x="766265" y="1422581"/>
                  </a:lnTo>
                  <a:lnTo>
                    <a:pt x="0" y="1320412"/>
                  </a:lnTo>
                  <a:close/>
                </a:path>
              </a:pathLst>
            </a:custGeom>
            <a:solidFill>
              <a:srgbClr val="9a90b7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7" name="Polygon 37"/>
            <p:cNvSpPr/>
            <p:nvPr/>
          </p:nvSpPr>
          <p:spPr>
            <a:xfrm rot="0">
              <a:off x="2228266" y="3420000"/>
              <a:ext cx="831734" cy="1503529"/>
            </a:xfrm>
            <a:custGeom>
              <a:avLst/>
              <a:ahLst/>
              <a:rect b="b" l="l" r="r" t="t"/>
              <a:pathLst>
                <a:path w="831734" h="1503529">
                  <a:moveTo>
                    <a:pt x="0" y="0"/>
                  </a:moveTo>
                  <a:lnTo>
                    <a:pt x="831734" y="0"/>
                  </a:lnTo>
                  <a:lnTo>
                    <a:pt x="831734" y="1503529"/>
                  </a:lnTo>
                  <a:lnTo>
                    <a:pt x="224618" y="1422581"/>
                  </a:lnTo>
                  <a:close/>
                </a:path>
              </a:pathLst>
            </a:custGeom>
            <a:solidFill>
              <a:srgbClr val="8099cf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38" name="Polygon 38"/>
            <p:cNvSpPr/>
            <p:nvPr/>
          </p:nvSpPr>
          <p:spPr>
            <a:xfrm rot="0">
              <a:off x="360000" y="3420000"/>
              <a:ext cx="502941" cy="1189443"/>
            </a:xfrm>
            <a:custGeom>
              <a:avLst/>
              <a:ahLst/>
              <a:rect b="b" l="l" r="r" t="t"/>
              <a:pathLst>
                <a:path w="502941" h="1189443">
                  <a:moveTo>
                    <a:pt x="0" y="1143529"/>
                  </a:moveTo>
                  <a:lnTo>
                    <a:pt x="0" y="0"/>
                  </a:lnTo>
                  <a:lnTo>
                    <a:pt x="502941" y="0"/>
                  </a:lnTo>
                  <a:lnTo>
                    <a:pt x="344349" y="1189443"/>
                  </a:lnTo>
                  <a:close/>
                </a:path>
              </a:pathLst>
            </a:custGeom>
            <a:solidFill>
              <a:srgbClr val="c77f8c"/>
            </a:solidFill>
            <a:ln w="6350">
              <a:solidFill>
                <a:srgbClr val="222222"/>
              </a:solidFill>
              <a:prstDash val="solid"/>
            </a:ln>
          </p:spPr>
        </p:sp>
      </p:grpSp>
      <p:grpSp>
        <p:nvGrpSpPr>
          <p:cNvPr id="39" name="Group 39"/>
          <p:cNvGrpSpPr/>
          <p:nvPr/>
        </p:nvGrpSpPr>
        <p:grpSpPr>
          <a:xfrm>
            <a:off x="3240000" y="3420000"/>
            <a:ext cx="2700000" cy="2700000"/>
            <a:chOff x="3240000" y="3420000"/>
            <a:chExt cx="2700000" cy="2700000"/>
          </a:xfrm>
        </p:grpSpPr>
        <p:sp>
          <p:nvSpPr>
            <p:cNvPr id="40" name="Polygon 40"/>
            <p:cNvSpPr/>
            <p:nvPr/>
          </p:nvSpPr>
          <p:spPr>
            <a:xfrm rot="0">
              <a:off x="3382941" y="5628309"/>
              <a:ext cx="1134739" cy="491691"/>
            </a:xfrm>
            <a:custGeom>
              <a:avLst/>
              <a:ahLst/>
              <a:rect b="b" l="l" r="r" t="t"/>
              <a:pathLst>
                <a:path w="1134739" h="491691">
                  <a:moveTo>
                    <a:pt x="1107638" y="491691"/>
                  </a:moveTo>
                  <a:lnTo>
                    <a:pt x="0" y="491691"/>
                  </a:lnTo>
                  <a:lnTo>
                    <a:pt x="42914" y="169839"/>
                  </a:lnTo>
                  <a:lnTo>
                    <a:pt x="1134739" y="0"/>
                  </a:lnTo>
                  <a:close/>
                </a:path>
              </a:pathLst>
            </a:custGeom>
            <a:solidFill>
              <a:srgbClr val="dd757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1" name="Polygon 41"/>
            <p:cNvSpPr/>
            <p:nvPr/>
          </p:nvSpPr>
          <p:spPr>
            <a:xfrm rot="0">
              <a:off x="4490579" y="5485703"/>
              <a:ext cx="1044003" cy="634297"/>
            </a:xfrm>
            <a:custGeom>
              <a:avLst/>
              <a:ahLst/>
              <a:rect b="b" l="l" r="r" t="t"/>
              <a:pathLst>
                <a:path w="1044003" h="634297">
                  <a:moveTo>
                    <a:pt x="1044003" y="634297"/>
                  </a:moveTo>
                  <a:lnTo>
                    <a:pt x="0" y="634297"/>
                  </a:lnTo>
                  <a:lnTo>
                    <a:pt x="27101" y="142606"/>
                  </a:lnTo>
                  <a:lnTo>
                    <a:pt x="943851" y="0"/>
                  </a:lnTo>
                  <a:close/>
                </a:path>
              </a:pathLst>
            </a:custGeom>
            <a:solidFill>
              <a:srgbClr val="c37e8d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2" name="Polygon 42"/>
            <p:cNvSpPr/>
            <p:nvPr/>
          </p:nvSpPr>
          <p:spPr>
            <a:xfrm rot="0">
              <a:off x="5434430" y="5407059"/>
              <a:ext cx="505570" cy="712941"/>
            </a:xfrm>
            <a:custGeom>
              <a:avLst/>
              <a:ahLst/>
              <a:rect b="b" l="l" r="r" t="t"/>
              <a:pathLst>
                <a:path w="505570" h="712941">
                  <a:moveTo>
                    <a:pt x="505570" y="0"/>
                  </a:moveTo>
                  <a:lnTo>
                    <a:pt x="505570" y="712941"/>
                  </a:lnTo>
                  <a:lnTo>
                    <a:pt x="100152" y="712941"/>
                  </a:lnTo>
                  <a:lnTo>
                    <a:pt x="0" y="78644"/>
                  </a:lnTo>
                  <a:close/>
                </a:path>
              </a:pathLst>
            </a:custGeom>
            <a:solidFill>
              <a:srgbClr val="b68399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3" name="Polygon 43"/>
            <p:cNvSpPr/>
            <p:nvPr/>
          </p:nvSpPr>
          <p:spPr>
            <a:xfrm rot="0">
              <a:off x="3425855" y="4678722"/>
              <a:ext cx="1140764" cy="1119426"/>
            </a:xfrm>
            <a:custGeom>
              <a:avLst/>
              <a:ahLst/>
              <a:rect b="b" l="l" r="r" t="t"/>
              <a:pathLst>
                <a:path w="1140764" h="1119426">
                  <a:moveTo>
                    <a:pt x="678090" y="0"/>
                  </a:moveTo>
                  <a:lnTo>
                    <a:pt x="1140764" y="61690"/>
                  </a:lnTo>
                  <a:lnTo>
                    <a:pt x="1091825" y="949586"/>
                  </a:lnTo>
                  <a:lnTo>
                    <a:pt x="0" y="1119426"/>
                  </a:lnTo>
                  <a:lnTo>
                    <a:pt x="83153" y="495782"/>
                  </a:lnTo>
                  <a:close/>
                </a:path>
              </a:pathLst>
            </a:custGeom>
            <a:solidFill>
              <a:srgbClr val="d7777b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4" name="Polygon 44"/>
            <p:cNvSpPr/>
            <p:nvPr/>
          </p:nvSpPr>
          <p:spPr>
            <a:xfrm rot="0">
              <a:off x="3509007" y="4609443"/>
              <a:ext cx="594938" cy="565061"/>
            </a:xfrm>
            <a:custGeom>
              <a:avLst/>
              <a:ahLst/>
              <a:rect b="b" l="l" r="r" t="t"/>
              <a:pathLst>
                <a:path w="594938" h="565061">
                  <a:moveTo>
                    <a:pt x="75341" y="0"/>
                  </a:moveTo>
                  <a:lnTo>
                    <a:pt x="594938" y="69280"/>
                  </a:lnTo>
                  <a:lnTo>
                    <a:pt x="0" y="565061"/>
                  </a:lnTo>
                  <a:close/>
                </a:path>
              </a:pathLst>
            </a:custGeom>
            <a:solidFill>
              <a:srgbClr val="a38aab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5" name="Polygon 45"/>
            <p:cNvSpPr/>
            <p:nvPr/>
          </p:nvSpPr>
          <p:spPr>
            <a:xfrm rot="0">
              <a:off x="4517680" y="4740412"/>
              <a:ext cx="916750" cy="887897"/>
            </a:xfrm>
            <a:custGeom>
              <a:avLst/>
              <a:ahLst/>
              <a:rect b="b" l="l" r="r" t="t"/>
              <a:pathLst>
                <a:path w="916750" h="887897">
                  <a:moveTo>
                    <a:pt x="48939" y="0"/>
                  </a:moveTo>
                  <a:lnTo>
                    <a:pt x="815204" y="102169"/>
                  </a:lnTo>
                  <a:lnTo>
                    <a:pt x="916750" y="745291"/>
                  </a:lnTo>
                  <a:lnTo>
                    <a:pt x="0" y="887897"/>
                  </a:lnTo>
                  <a:close/>
                </a:path>
              </a:pathLst>
            </a:custGeom>
            <a:solidFill>
              <a:srgbClr val="bd8193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6" name="Polygon 46"/>
            <p:cNvSpPr/>
            <p:nvPr/>
          </p:nvSpPr>
          <p:spPr>
            <a:xfrm rot="0">
              <a:off x="5332884" y="4842581"/>
              <a:ext cx="607116" cy="643122"/>
            </a:xfrm>
            <a:custGeom>
              <a:avLst/>
              <a:ahLst/>
              <a:rect b="b" l="l" r="r" t="t"/>
              <a:pathLst>
                <a:path w="607116" h="643122">
                  <a:moveTo>
                    <a:pt x="0" y="0"/>
                  </a:moveTo>
                  <a:lnTo>
                    <a:pt x="607116" y="80949"/>
                  </a:lnTo>
                  <a:lnTo>
                    <a:pt x="607116" y="564478"/>
                  </a:lnTo>
                  <a:lnTo>
                    <a:pt x="101546" y="643122"/>
                  </a:lnTo>
                  <a:close/>
                </a:path>
              </a:pathLst>
            </a:custGeom>
            <a:solidFill>
              <a:srgbClr val="b0859f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7" name="Polygon 47"/>
            <p:cNvSpPr/>
            <p:nvPr/>
          </p:nvSpPr>
          <p:spPr>
            <a:xfrm rot="0">
              <a:off x="3240000" y="5798148"/>
              <a:ext cx="185855" cy="321852"/>
            </a:xfrm>
            <a:custGeom>
              <a:avLst/>
              <a:ahLst/>
              <a:rect b="b" l="l" r="r" t="t"/>
              <a:pathLst>
                <a:path w="185855" h="321852">
                  <a:moveTo>
                    <a:pt x="0" y="321852"/>
                  </a:moveTo>
                  <a:lnTo>
                    <a:pt x="0" y="28911"/>
                  </a:lnTo>
                  <a:lnTo>
                    <a:pt x="185855" y="0"/>
                  </a:lnTo>
                  <a:lnTo>
                    <a:pt x="142941" y="321852"/>
                  </a:lnTo>
                  <a:close/>
                </a:path>
              </a:pathLst>
            </a:custGeom>
            <a:solidFill>
              <a:srgbClr val="da7678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8" name="Polygon 48"/>
            <p:cNvSpPr/>
            <p:nvPr/>
          </p:nvSpPr>
          <p:spPr>
            <a:xfrm rot="0">
              <a:off x="3240000" y="5174504"/>
              <a:ext cx="269007" cy="652555"/>
            </a:xfrm>
            <a:custGeom>
              <a:avLst/>
              <a:ahLst/>
              <a:rect b="b" l="l" r="r" t="t"/>
              <a:pathLst>
                <a:path w="269007" h="652555">
                  <a:moveTo>
                    <a:pt x="0" y="652555"/>
                  </a:moveTo>
                  <a:lnTo>
                    <a:pt x="0" y="224173"/>
                  </a:lnTo>
                  <a:lnTo>
                    <a:pt x="269007" y="0"/>
                  </a:lnTo>
                  <a:lnTo>
                    <a:pt x="185855" y="623644"/>
                  </a:lnTo>
                  <a:close/>
                </a:path>
              </a:pathLst>
            </a:custGeom>
            <a:solidFill>
              <a:srgbClr val="d3787e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49" name="Polygon 49"/>
            <p:cNvSpPr/>
            <p:nvPr/>
          </p:nvSpPr>
          <p:spPr>
            <a:xfrm rot="0">
              <a:off x="3240000" y="4563529"/>
              <a:ext cx="344349" cy="835147"/>
            </a:xfrm>
            <a:custGeom>
              <a:avLst/>
              <a:ahLst/>
              <a:rect b="b" l="l" r="r" t="t"/>
              <a:pathLst>
                <a:path w="344349" h="835147">
                  <a:moveTo>
                    <a:pt x="0" y="835147"/>
                  </a:moveTo>
                  <a:lnTo>
                    <a:pt x="0" y="0"/>
                  </a:lnTo>
                  <a:lnTo>
                    <a:pt x="344349" y="45913"/>
                  </a:lnTo>
                  <a:lnTo>
                    <a:pt x="269007" y="610974"/>
                  </a:lnTo>
                  <a:close/>
                </a:path>
              </a:pathLst>
            </a:custGeom>
            <a:solidFill>
              <a:srgbClr val="a08bae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0" name="Polygon 50"/>
            <p:cNvSpPr/>
            <p:nvPr/>
          </p:nvSpPr>
          <p:spPr>
            <a:xfrm rot="0">
              <a:off x="4103945" y="4271628"/>
              <a:ext cx="488512" cy="468784"/>
            </a:xfrm>
            <a:custGeom>
              <a:avLst/>
              <a:ahLst/>
              <a:rect b="b" l="l" r="r" t="t"/>
              <a:pathLst>
                <a:path w="488512" h="468784">
                  <a:moveTo>
                    <a:pt x="488512" y="0"/>
                  </a:moveTo>
                  <a:lnTo>
                    <a:pt x="462674" y="468784"/>
                  </a:lnTo>
                  <a:lnTo>
                    <a:pt x="0" y="407094"/>
                  </a:lnTo>
                  <a:close/>
                </a:path>
              </a:pathLst>
            </a:custGeom>
            <a:solidFill>
              <a:srgbClr val="d5787c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1" name="Polygon 51"/>
            <p:cNvSpPr/>
            <p:nvPr/>
          </p:nvSpPr>
          <p:spPr>
            <a:xfrm rot="0">
              <a:off x="3584349" y="3420000"/>
              <a:ext cx="1055049" cy="1258722"/>
            </a:xfrm>
            <a:custGeom>
              <a:avLst/>
              <a:ahLst/>
              <a:rect b="b" l="l" r="r" t="t"/>
              <a:pathLst>
                <a:path w="1055049" h="1258722">
                  <a:moveTo>
                    <a:pt x="158592" y="0"/>
                  </a:moveTo>
                  <a:lnTo>
                    <a:pt x="1055049" y="0"/>
                  </a:lnTo>
                  <a:lnTo>
                    <a:pt x="1008109" y="851628"/>
                  </a:lnTo>
                  <a:lnTo>
                    <a:pt x="519596" y="1258722"/>
                  </a:lnTo>
                  <a:lnTo>
                    <a:pt x="0" y="1189443"/>
                  </a:lnTo>
                  <a:close/>
                </a:path>
              </a:pathLst>
            </a:custGeom>
            <a:solidFill>
              <a:srgbClr val="a18bad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2" name="Polygon 52"/>
            <p:cNvSpPr/>
            <p:nvPr/>
          </p:nvSpPr>
          <p:spPr>
            <a:xfrm rot="0">
              <a:off x="4566619" y="3792743"/>
              <a:ext cx="766265" cy="1049838"/>
            </a:xfrm>
            <a:custGeom>
              <a:avLst/>
              <a:ahLst/>
              <a:rect b="b" l="l" r="r" t="t"/>
              <a:pathLst>
                <a:path w="766265" h="1049838">
                  <a:moveTo>
                    <a:pt x="600501" y="0"/>
                  </a:moveTo>
                  <a:lnTo>
                    <a:pt x="766265" y="1049838"/>
                  </a:lnTo>
                  <a:lnTo>
                    <a:pt x="0" y="947669"/>
                  </a:lnTo>
                  <a:lnTo>
                    <a:pt x="25838" y="478886"/>
                  </a:lnTo>
                  <a:close/>
                </a:path>
              </a:pathLst>
            </a:custGeom>
            <a:solidFill>
              <a:srgbClr val="bb819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3" name="Polygon 53"/>
            <p:cNvSpPr/>
            <p:nvPr/>
          </p:nvSpPr>
          <p:spPr>
            <a:xfrm rot="0">
              <a:off x="4592458" y="3420000"/>
              <a:ext cx="574663" cy="851628"/>
            </a:xfrm>
            <a:custGeom>
              <a:avLst/>
              <a:ahLst/>
              <a:rect b="b" l="l" r="r" t="t"/>
              <a:pathLst>
                <a:path w="574663" h="851628">
                  <a:moveTo>
                    <a:pt x="46940" y="0"/>
                  </a:moveTo>
                  <a:lnTo>
                    <a:pt x="515809" y="0"/>
                  </a:lnTo>
                  <a:lnTo>
                    <a:pt x="574663" y="372743"/>
                  </a:lnTo>
                  <a:lnTo>
                    <a:pt x="0" y="851628"/>
                  </a:lnTo>
                  <a:close/>
                </a:path>
              </a:pathLst>
            </a:custGeom>
            <a:solidFill>
              <a:srgbClr val="8894c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4" name="Polygon 54"/>
            <p:cNvSpPr/>
            <p:nvPr/>
          </p:nvSpPr>
          <p:spPr>
            <a:xfrm rot="0">
              <a:off x="5167120" y="3420000"/>
              <a:ext cx="772880" cy="1503529"/>
            </a:xfrm>
            <a:custGeom>
              <a:avLst/>
              <a:ahLst/>
              <a:rect b="b" l="l" r="r" t="t"/>
              <a:pathLst>
                <a:path w="772880" h="1503529">
                  <a:moveTo>
                    <a:pt x="447291" y="0"/>
                  </a:moveTo>
                  <a:lnTo>
                    <a:pt x="772880" y="0"/>
                  </a:lnTo>
                  <a:lnTo>
                    <a:pt x="772880" y="1503529"/>
                  </a:lnTo>
                  <a:lnTo>
                    <a:pt x="165764" y="1422581"/>
                  </a:lnTo>
                  <a:lnTo>
                    <a:pt x="0" y="372743"/>
                  </a:lnTo>
                  <a:close/>
                </a:path>
              </a:pathLst>
            </a:custGeom>
            <a:solidFill>
              <a:srgbClr val="ae86a1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5" name="Polygon 55"/>
            <p:cNvSpPr/>
            <p:nvPr/>
          </p:nvSpPr>
          <p:spPr>
            <a:xfrm rot="0">
              <a:off x="5108266" y="3420000"/>
              <a:ext cx="506146" cy="372743"/>
            </a:xfrm>
            <a:custGeom>
              <a:avLst/>
              <a:ahLst/>
              <a:rect b="b" l="l" r="r" t="t"/>
              <a:pathLst>
                <a:path w="506146" h="372743">
                  <a:moveTo>
                    <a:pt x="0" y="0"/>
                  </a:moveTo>
                  <a:lnTo>
                    <a:pt x="506146" y="0"/>
                  </a:lnTo>
                  <a:lnTo>
                    <a:pt x="58854" y="372743"/>
                  </a:lnTo>
                  <a:close/>
                </a:path>
              </a:pathLst>
            </a:custGeom>
            <a:solidFill>
              <a:srgbClr val="7b99d1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6" name="Polygon 56"/>
            <p:cNvSpPr/>
            <p:nvPr/>
          </p:nvSpPr>
          <p:spPr>
            <a:xfrm rot="0">
              <a:off x="3240000" y="3420000"/>
              <a:ext cx="502941" cy="1189443"/>
            </a:xfrm>
            <a:custGeom>
              <a:avLst/>
              <a:ahLst/>
              <a:rect b="b" l="l" r="r" t="t"/>
              <a:pathLst>
                <a:path w="502941" h="1189443">
                  <a:moveTo>
                    <a:pt x="0" y="1143529"/>
                  </a:moveTo>
                  <a:lnTo>
                    <a:pt x="0" y="0"/>
                  </a:lnTo>
                  <a:lnTo>
                    <a:pt x="502941" y="0"/>
                  </a:lnTo>
                  <a:lnTo>
                    <a:pt x="344349" y="1189443"/>
                  </a:lnTo>
                  <a:close/>
                </a:path>
              </a:pathLst>
            </a:custGeom>
            <a:solidFill>
              <a:srgbClr val="9e8cb0"/>
            </a:solidFill>
            <a:ln w="6350">
              <a:solidFill>
                <a:srgbClr val="222222"/>
              </a:solidFill>
              <a:prstDash val="solid"/>
            </a:ln>
          </p:spPr>
        </p:sp>
      </p:grpSp>
      <p:grpSp>
        <p:nvGrpSpPr>
          <p:cNvPr id="57" name="Group 57"/>
          <p:cNvGrpSpPr/>
          <p:nvPr/>
        </p:nvGrpSpPr>
        <p:grpSpPr>
          <a:xfrm>
            <a:off x="6120000" y="3420000"/>
            <a:ext cx="2700000" cy="2700000"/>
            <a:chOff x="6120000" y="3420000"/>
            <a:chExt cx="2700000" cy="2700000"/>
          </a:xfrm>
        </p:grpSpPr>
        <p:sp>
          <p:nvSpPr>
            <p:cNvPr id="58" name="Polygon 58"/>
            <p:cNvSpPr/>
            <p:nvPr/>
          </p:nvSpPr>
          <p:spPr>
            <a:xfrm rot="0">
              <a:off x="6262941" y="5628309"/>
              <a:ext cx="1134739" cy="491691"/>
            </a:xfrm>
            <a:custGeom>
              <a:avLst/>
              <a:ahLst/>
              <a:rect b="b" l="l" r="r" t="t"/>
              <a:pathLst>
                <a:path w="1134739" h="491691">
                  <a:moveTo>
                    <a:pt x="1107638" y="491691"/>
                  </a:moveTo>
                  <a:lnTo>
                    <a:pt x="0" y="491691"/>
                  </a:lnTo>
                  <a:lnTo>
                    <a:pt x="42914" y="169839"/>
                  </a:lnTo>
                  <a:lnTo>
                    <a:pt x="1134739" y="0"/>
                  </a:lnTo>
                  <a:close/>
                </a:path>
              </a:pathLst>
            </a:custGeom>
            <a:solidFill>
              <a:srgbClr val="dd747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59" name="Polygon 59"/>
            <p:cNvSpPr/>
            <p:nvPr/>
          </p:nvSpPr>
          <p:spPr>
            <a:xfrm rot="0">
              <a:off x="7370579" y="5485703"/>
              <a:ext cx="1044003" cy="634297"/>
            </a:xfrm>
            <a:custGeom>
              <a:avLst/>
              <a:ahLst/>
              <a:rect b="b" l="l" r="r" t="t"/>
              <a:pathLst>
                <a:path w="1044003" h="634297">
                  <a:moveTo>
                    <a:pt x="1044003" y="634297"/>
                  </a:moveTo>
                  <a:lnTo>
                    <a:pt x="0" y="634297"/>
                  </a:lnTo>
                  <a:lnTo>
                    <a:pt x="27101" y="142606"/>
                  </a:lnTo>
                  <a:lnTo>
                    <a:pt x="943851" y="0"/>
                  </a:lnTo>
                  <a:close/>
                </a:path>
              </a:pathLst>
            </a:custGeom>
            <a:solidFill>
              <a:srgbClr val="d07880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0" name="Polygon 60"/>
            <p:cNvSpPr/>
            <p:nvPr/>
          </p:nvSpPr>
          <p:spPr>
            <a:xfrm rot="0">
              <a:off x="8314430" y="5407059"/>
              <a:ext cx="505570" cy="712941"/>
            </a:xfrm>
            <a:custGeom>
              <a:avLst/>
              <a:ahLst/>
              <a:rect b="b" l="l" r="r" t="t"/>
              <a:pathLst>
                <a:path w="505570" h="712941">
                  <a:moveTo>
                    <a:pt x="505570" y="0"/>
                  </a:moveTo>
                  <a:lnTo>
                    <a:pt x="505570" y="712941"/>
                  </a:lnTo>
                  <a:lnTo>
                    <a:pt x="100152" y="712941"/>
                  </a:lnTo>
                  <a:lnTo>
                    <a:pt x="0" y="78644"/>
                  </a:lnTo>
                  <a:close/>
                </a:path>
              </a:pathLst>
            </a:custGeom>
            <a:solidFill>
              <a:srgbClr val="c97b86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1" name="Polygon 61"/>
            <p:cNvSpPr/>
            <p:nvPr/>
          </p:nvSpPr>
          <p:spPr>
            <a:xfrm rot="0">
              <a:off x="6305855" y="4678722"/>
              <a:ext cx="1140764" cy="1119426"/>
            </a:xfrm>
            <a:custGeom>
              <a:avLst/>
              <a:ahLst/>
              <a:rect b="b" l="l" r="r" t="t"/>
              <a:pathLst>
                <a:path w="1140764" h="1119426">
                  <a:moveTo>
                    <a:pt x="678090" y="0"/>
                  </a:moveTo>
                  <a:lnTo>
                    <a:pt x="1140764" y="61690"/>
                  </a:lnTo>
                  <a:lnTo>
                    <a:pt x="1091825" y="949586"/>
                  </a:lnTo>
                  <a:lnTo>
                    <a:pt x="0" y="1119426"/>
                  </a:lnTo>
                  <a:lnTo>
                    <a:pt x="83153" y="495782"/>
                  </a:lnTo>
                  <a:close/>
                </a:path>
              </a:pathLst>
            </a:custGeom>
            <a:solidFill>
              <a:srgbClr val="da7577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2" name="Polygon 62"/>
            <p:cNvSpPr/>
            <p:nvPr/>
          </p:nvSpPr>
          <p:spPr>
            <a:xfrm rot="0">
              <a:off x="6389007" y="4609443"/>
              <a:ext cx="594938" cy="565061"/>
            </a:xfrm>
            <a:custGeom>
              <a:avLst/>
              <a:ahLst/>
              <a:rect b="b" l="l" r="r" t="t"/>
              <a:pathLst>
                <a:path w="594938" h="565061">
                  <a:moveTo>
                    <a:pt x="75341" y="0"/>
                  </a:moveTo>
                  <a:lnTo>
                    <a:pt x="594938" y="69280"/>
                  </a:lnTo>
                  <a:lnTo>
                    <a:pt x="0" y="565061"/>
                  </a:lnTo>
                  <a:close/>
                </a:path>
              </a:pathLst>
            </a:custGeom>
            <a:solidFill>
              <a:srgbClr val="c07e8f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3" name="Polygon 63"/>
            <p:cNvSpPr/>
            <p:nvPr/>
          </p:nvSpPr>
          <p:spPr>
            <a:xfrm rot="0">
              <a:off x="7397680" y="4740412"/>
              <a:ext cx="916750" cy="887897"/>
            </a:xfrm>
            <a:custGeom>
              <a:avLst/>
              <a:ahLst/>
              <a:rect b="b" l="l" r="r" t="t"/>
              <a:pathLst>
                <a:path w="916750" h="887897">
                  <a:moveTo>
                    <a:pt x="48939" y="0"/>
                  </a:moveTo>
                  <a:lnTo>
                    <a:pt x="815204" y="102169"/>
                  </a:lnTo>
                  <a:lnTo>
                    <a:pt x="916750" y="745291"/>
                  </a:lnTo>
                  <a:lnTo>
                    <a:pt x="0" y="887897"/>
                  </a:lnTo>
                  <a:close/>
                </a:path>
              </a:pathLst>
            </a:custGeom>
            <a:solidFill>
              <a:srgbClr val="cd7a83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4" name="Polygon 64"/>
            <p:cNvSpPr/>
            <p:nvPr/>
          </p:nvSpPr>
          <p:spPr>
            <a:xfrm rot="0">
              <a:off x="8212884" y="4842581"/>
              <a:ext cx="607116" cy="643122"/>
            </a:xfrm>
            <a:custGeom>
              <a:avLst/>
              <a:ahLst/>
              <a:rect b="b" l="l" r="r" t="t"/>
              <a:pathLst>
                <a:path w="607116" h="643122">
                  <a:moveTo>
                    <a:pt x="0" y="0"/>
                  </a:moveTo>
                  <a:lnTo>
                    <a:pt x="607116" y="80949"/>
                  </a:lnTo>
                  <a:lnTo>
                    <a:pt x="607116" y="564478"/>
                  </a:lnTo>
                  <a:lnTo>
                    <a:pt x="101546" y="643122"/>
                  </a:lnTo>
                  <a:close/>
                </a:path>
              </a:pathLst>
            </a:custGeom>
            <a:solidFill>
              <a:srgbClr val="c67c89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5" name="Polygon 65"/>
            <p:cNvSpPr/>
            <p:nvPr/>
          </p:nvSpPr>
          <p:spPr>
            <a:xfrm rot="0">
              <a:off x="6120000" y="5798148"/>
              <a:ext cx="185855" cy="321852"/>
            </a:xfrm>
            <a:custGeom>
              <a:avLst/>
              <a:ahLst/>
              <a:rect b="b" l="l" r="r" t="t"/>
              <a:pathLst>
                <a:path w="185855" h="321852">
                  <a:moveTo>
                    <a:pt x="0" y="321852"/>
                  </a:moveTo>
                  <a:lnTo>
                    <a:pt x="0" y="28911"/>
                  </a:lnTo>
                  <a:lnTo>
                    <a:pt x="185855" y="0"/>
                  </a:lnTo>
                  <a:lnTo>
                    <a:pt x="142941" y="321852"/>
                  </a:lnTo>
                  <a:close/>
                </a:path>
              </a:pathLst>
            </a:custGeom>
            <a:solidFill>
              <a:srgbClr val="db747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6" name="Polygon 66"/>
            <p:cNvSpPr/>
            <p:nvPr/>
          </p:nvSpPr>
          <p:spPr>
            <a:xfrm rot="0">
              <a:off x="6120000" y="5174504"/>
              <a:ext cx="269007" cy="652555"/>
            </a:xfrm>
            <a:custGeom>
              <a:avLst/>
              <a:ahLst/>
              <a:rect b="b" l="l" r="r" t="t"/>
              <a:pathLst>
                <a:path w="269007" h="652555">
                  <a:moveTo>
                    <a:pt x="0" y="652555"/>
                  </a:moveTo>
                  <a:lnTo>
                    <a:pt x="0" y="224173"/>
                  </a:lnTo>
                  <a:lnTo>
                    <a:pt x="269007" y="0"/>
                  </a:lnTo>
                  <a:lnTo>
                    <a:pt x="185855" y="623644"/>
                  </a:lnTo>
                  <a:close/>
                </a:path>
              </a:pathLst>
            </a:custGeom>
            <a:solidFill>
              <a:srgbClr val="d87578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7" name="Polygon 67"/>
            <p:cNvSpPr/>
            <p:nvPr/>
          </p:nvSpPr>
          <p:spPr>
            <a:xfrm rot="0">
              <a:off x="6120000" y="4563529"/>
              <a:ext cx="344349" cy="835147"/>
            </a:xfrm>
            <a:custGeom>
              <a:avLst/>
              <a:ahLst/>
              <a:rect b="b" l="l" r="r" t="t"/>
              <a:pathLst>
                <a:path w="344349" h="835147">
                  <a:moveTo>
                    <a:pt x="0" y="835147"/>
                  </a:moveTo>
                  <a:lnTo>
                    <a:pt x="0" y="0"/>
                  </a:lnTo>
                  <a:lnTo>
                    <a:pt x="344349" y="45913"/>
                  </a:lnTo>
                  <a:lnTo>
                    <a:pt x="269007" y="610974"/>
                  </a:lnTo>
                  <a:close/>
                </a:path>
              </a:pathLst>
            </a:custGeom>
            <a:solidFill>
              <a:srgbClr val="be7f90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8" name="Polygon 68"/>
            <p:cNvSpPr/>
            <p:nvPr/>
          </p:nvSpPr>
          <p:spPr>
            <a:xfrm rot="0">
              <a:off x="6983945" y="4271628"/>
              <a:ext cx="488512" cy="468784"/>
            </a:xfrm>
            <a:custGeom>
              <a:avLst/>
              <a:ahLst/>
              <a:rect b="b" l="l" r="r" t="t"/>
              <a:pathLst>
                <a:path w="488512" h="468784">
                  <a:moveTo>
                    <a:pt x="488512" y="0"/>
                  </a:moveTo>
                  <a:lnTo>
                    <a:pt x="462674" y="468784"/>
                  </a:lnTo>
                  <a:lnTo>
                    <a:pt x="0" y="407094"/>
                  </a:lnTo>
                  <a:close/>
                </a:path>
              </a:pathLst>
            </a:custGeom>
            <a:solidFill>
              <a:srgbClr val="d97577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69" name="Polygon 69"/>
            <p:cNvSpPr/>
            <p:nvPr/>
          </p:nvSpPr>
          <p:spPr>
            <a:xfrm rot="0">
              <a:off x="6464349" y="3960993"/>
              <a:ext cx="1011907" cy="717729"/>
            </a:xfrm>
            <a:custGeom>
              <a:avLst/>
              <a:ahLst/>
              <a:rect b="b" l="l" r="r" t="t"/>
              <a:pathLst>
                <a:path w="1011907" h="717729">
                  <a:moveTo>
                    <a:pt x="1011907" y="241721"/>
                  </a:moveTo>
                  <a:lnTo>
                    <a:pt x="1008109" y="310636"/>
                  </a:lnTo>
                  <a:lnTo>
                    <a:pt x="519596" y="717729"/>
                  </a:lnTo>
                  <a:lnTo>
                    <a:pt x="0" y="648450"/>
                  </a:lnTo>
                  <a:lnTo>
                    <a:pt x="86460" y="0"/>
                  </a:lnTo>
                  <a:close/>
                </a:path>
              </a:pathLst>
            </a:custGeom>
            <a:solidFill>
              <a:srgbClr val="bf7f90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0" name="Polygon 70"/>
            <p:cNvSpPr/>
            <p:nvPr/>
          </p:nvSpPr>
          <p:spPr>
            <a:xfrm rot="0">
              <a:off x="6550809" y="3420000"/>
              <a:ext cx="968589" cy="782714"/>
            </a:xfrm>
            <a:custGeom>
              <a:avLst/>
              <a:ahLst/>
              <a:rect b="b" l="l" r="r" t="t"/>
              <a:pathLst>
                <a:path w="968589" h="782714">
                  <a:moveTo>
                    <a:pt x="72132" y="0"/>
                  </a:moveTo>
                  <a:lnTo>
                    <a:pt x="968589" y="0"/>
                  </a:lnTo>
                  <a:lnTo>
                    <a:pt x="925447" y="782714"/>
                  </a:lnTo>
                  <a:lnTo>
                    <a:pt x="0" y="540993"/>
                  </a:lnTo>
                  <a:close/>
                </a:path>
              </a:pathLst>
            </a:custGeom>
            <a:solidFill>
              <a:srgbClr val="8b92c0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1" name="Polygon 71"/>
            <p:cNvSpPr/>
            <p:nvPr/>
          </p:nvSpPr>
          <p:spPr>
            <a:xfrm rot="0">
              <a:off x="7446619" y="4218404"/>
              <a:ext cx="766265" cy="624177"/>
            </a:xfrm>
            <a:custGeom>
              <a:avLst/>
              <a:ahLst/>
              <a:rect b="b" l="l" r="r" t="t"/>
              <a:pathLst>
                <a:path w="766265" h="624177">
                  <a:moveTo>
                    <a:pt x="692574" y="157465"/>
                  </a:moveTo>
                  <a:lnTo>
                    <a:pt x="766265" y="624177"/>
                  </a:lnTo>
                  <a:lnTo>
                    <a:pt x="0" y="522008"/>
                  </a:lnTo>
                  <a:lnTo>
                    <a:pt x="25838" y="53224"/>
                  </a:lnTo>
                  <a:lnTo>
                    <a:pt x="89708" y="0"/>
                  </a:lnTo>
                  <a:close/>
                </a:path>
              </a:pathLst>
            </a:custGeom>
            <a:solidFill>
              <a:srgbClr val="cc7a8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2" name="Polygon 72"/>
            <p:cNvSpPr/>
            <p:nvPr/>
          </p:nvSpPr>
          <p:spPr>
            <a:xfrm rot="0">
              <a:off x="7536327" y="3792743"/>
              <a:ext cx="602866" cy="583126"/>
            </a:xfrm>
            <a:custGeom>
              <a:avLst/>
              <a:ahLst/>
              <a:rect b="b" l="l" r="r" t="t"/>
              <a:pathLst>
                <a:path w="602866" h="583126">
                  <a:moveTo>
                    <a:pt x="510794" y="0"/>
                  </a:moveTo>
                  <a:lnTo>
                    <a:pt x="602866" y="583126"/>
                  </a:lnTo>
                  <a:lnTo>
                    <a:pt x="0" y="425661"/>
                  </a:lnTo>
                  <a:close/>
                </a:path>
              </a:pathLst>
            </a:custGeom>
            <a:solidFill>
              <a:srgbClr val="988db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3" name="Polygon 73"/>
            <p:cNvSpPr/>
            <p:nvPr/>
          </p:nvSpPr>
          <p:spPr>
            <a:xfrm rot="0">
              <a:off x="7472458" y="4202714"/>
              <a:ext cx="63869" cy="68914"/>
            </a:xfrm>
            <a:custGeom>
              <a:avLst/>
              <a:ahLst/>
              <a:rect b="b" l="l" r="r" t="t"/>
              <a:pathLst>
                <a:path w="63869" h="68914">
                  <a:moveTo>
                    <a:pt x="63869" y="15690"/>
                  </a:moveTo>
                  <a:lnTo>
                    <a:pt x="0" y="6891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b2839c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4" name="Polygon 74"/>
            <p:cNvSpPr/>
            <p:nvPr/>
          </p:nvSpPr>
          <p:spPr>
            <a:xfrm rot="0">
              <a:off x="7476256" y="3420000"/>
              <a:ext cx="570864" cy="798404"/>
            </a:xfrm>
            <a:custGeom>
              <a:avLst/>
              <a:ahLst/>
              <a:rect b="b" l="l" r="r" t="t"/>
              <a:pathLst>
                <a:path w="570864" h="798404">
                  <a:moveTo>
                    <a:pt x="43142" y="0"/>
                  </a:moveTo>
                  <a:lnTo>
                    <a:pt x="512010" y="0"/>
                  </a:lnTo>
                  <a:lnTo>
                    <a:pt x="570864" y="372743"/>
                  </a:lnTo>
                  <a:lnTo>
                    <a:pt x="60071" y="798404"/>
                  </a:lnTo>
                  <a:lnTo>
                    <a:pt x="0" y="782714"/>
                  </a:lnTo>
                  <a:close/>
                </a:path>
              </a:pathLst>
            </a:custGeom>
            <a:solidFill>
              <a:srgbClr val="7f96cc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5" name="Polygon 75"/>
            <p:cNvSpPr/>
            <p:nvPr/>
          </p:nvSpPr>
          <p:spPr>
            <a:xfrm rot="0">
              <a:off x="8139193" y="4375869"/>
              <a:ext cx="680807" cy="547660"/>
            </a:xfrm>
            <a:custGeom>
              <a:avLst/>
              <a:ahLst/>
              <a:rect b="b" l="l" r="r" t="t"/>
              <a:pathLst>
                <a:path w="680807" h="547660">
                  <a:moveTo>
                    <a:pt x="680807" y="177823"/>
                  </a:moveTo>
                  <a:lnTo>
                    <a:pt x="680807" y="547660"/>
                  </a:lnTo>
                  <a:lnTo>
                    <a:pt x="73691" y="46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7c8a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6" name="Polygon 76"/>
            <p:cNvSpPr/>
            <p:nvPr/>
          </p:nvSpPr>
          <p:spPr>
            <a:xfrm rot="0">
              <a:off x="8047120" y="3420000"/>
              <a:ext cx="772880" cy="1133692"/>
            </a:xfrm>
            <a:custGeom>
              <a:avLst/>
              <a:ahLst/>
              <a:rect b="b" l="l" r="r" t="t"/>
              <a:pathLst>
                <a:path w="772880" h="1133692">
                  <a:moveTo>
                    <a:pt x="447291" y="0"/>
                  </a:moveTo>
                  <a:lnTo>
                    <a:pt x="772880" y="0"/>
                  </a:lnTo>
                  <a:lnTo>
                    <a:pt x="772880" y="1133692"/>
                  </a:lnTo>
                  <a:lnTo>
                    <a:pt x="92073" y="955869"/>
                  </a:lnTo>
                  <a:lnTo>
                    <a:pt x="0" y="372743"/>
                  </a:lnTo>
                  <a:close/>
                </a:path>
              </a:pathLst>
            </a:custGeom>
            <a:solidFill>
              <a:srgbClr val="928fba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7" name="Polygon 77"/>
            <p:cNvSpPr/>
            <p:nvPr/>
          </p:nvSpPr>
          <p:spPr>
            <a:xfrm rot="0">
              <a:off x="7988266" y="3420000"/>
              <a:ext cx="506146" cy="372743"/>
            </a:xfrm>
            <a:custGeom>
              <a:avLst/>
              <a:ahLst/>
              <a:rect b="b" l="l" r="r" t="t"/>
              <a:pathLst>
                <a:path w="506146" h="372743">
                  <a:moveTo>
                    <a:pt x="0" y="0"/>
                  </a:moveTo>
                  <a:lnTo>
                    <a:pt x="506146" y="0"/>
                  </a:lnTo>
                  <a:lnTo>
                    <a:pt x="58854" y="372743"/>
                  </a:lnTo>
                  <a:close/>
                </a:path>
              </a:pathLst>
            </a:custGeom>
            <a:solidFill>
              <a:srgbClr val="7899d2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8" name="Polygon 78"/>
            <p:cNvSpPr/>
            <p:nvPr/>
          </p:nvSpPr>
          <p:spPr>
            <a:xfrm rot="0">
              <a:off x="6120000" y="3848468"/>
              <a:ext cx="430809" cy="760975"/>
            </a:xfrm>
            <a:custGeom>
              <a:avLst/>
              <a:ahLst/>
              <a:rect b="b" l="l" r="r" t="t"/>
              <a:pathLst>
                <a:path w="430809" h="760975">
                  <a:moveTo>
                    <a:pt x="0" y="715061"/>
                  </a:moveTo>
                  <a:lnTo>
                    <a:pt x="0" y="0"/>
                  </a:lnTo>
                  <a:lnTo>
                    <a:pt x="430809" y="112525"/>
                  </a:lnTo>
                  <a:lnTo>
                    <a:pt x="344349" y="760975"/>
                  </a:lnTo>
                  <a:close/>
                </a:path>
              </a:pathLst>
            </a:custGeom>
            <a:solidFill>
              <a:srgbClr val="bd7f91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79" name="Polygon 79"/>
            <p:cNvSpPr/>
            <p:nvPr/>
          </p:nvSpPr>
          <p:spPr>
            <a:xfrm rot="0">
              <a:off x="6120000" y="3420000"/>
              <a:ext cx="502941" cy="540993"/>
            </a:xfrm>
            <a:custGeom>
              <a:avLst/>
              <a:ahLst/>
              <a:rect b="b" l="l" r="r" t="t"/>
              <a:pathLst>
                <a:path w="502941" h="540993">
                  <a:moveTo>
                    <a:pt x="0" y="428468"/>
                  </a:moveTo>
                  <a:lnTo>
                    <a:pt x="0" y="0"/>
                  </a:lnTo>
                  <a:lnTo>
                    <a:pt x="502941" y="0"/>
                  </a:lnTo>
                  <a:lnTo>
                    <a:pt x="430809" y="540993"/>
                  </a:lnTo>
                  <a:close/>
                </a:path>
              </a:pathLst>
            </a:custGeom>
            <a:solidFill>
              <a:srgbClr val="8a92c2"/>
            </a:solidFill>
            <a:ln w="6350">
              <a:solidFill>
                <a:srgbClr val="222222"/>
              </a:solidFill>
              <a:prstDash val="solid"/>
            </a:ln>
          </p:spPr>
        </p:sp>
      </p:grpSp>
      <p:grpSp>
        <p:nvGrpSpPr>
          <p:cNvPr id="80" name="Group 80"/>
          <p:cNvGrpSpPr/>
          <p:nvPr/>
        </p:nvGrpSpPr>
        <p:grpSpPr>
          <a:xfrm>
            <a:off x="9000000" y="3420000"/>
            <a:ext cx="2700000" cy="2700000"/>
            <a:chOff x="9000000" y="3420000"/>
            <a:chExt cx="2700000" cy="2700000"/>
          </a:xfrm>
        </p:grpSpPr>
        <p:sp>
          <p:nvSpPr>
            <p:cNvPr id="81" name="Polygon 81"/>
            <p:cNvSpPr/>
            <p:nvPr/>
          </p:nvSpPr>
          <p:spPr>
            <a:xfrm rot="0">
              <a:off x="9142941" y="5628309"/>
              <a:ext cx="1134739" cy="491691"/>
            </a:xfrm>
            <a:custGeom>
              <a:avLst/>
              <a:ahLst/>
              <a:rect b="b" l="l" r="r" t="t"/>
              <a:pathLst>
                <a:path w="1134739" h="491691">
                  <a:moveTo>
                    <a:pt x="1107638" y="491691"/>
                  </a:moveTo>
                  <a:lnTo>
                    <a:pt x="0" y="491691"/>
                  </a:lnTo>
                  <a:lnTo>
                    <a:pt x="42914" y="169839"/>
                  </a:lnTo>
                  <a:lnTo>
                    <a:pt x="1134739" y="0"/>
                  </a:lnTo>
                  <a:close/>
                </a:path>
              </a:pathLst>
            </a:custGeom>
            <a:solidFill>
              <a:srgbClr val="a986a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2" name="Polygon 82"/>
            <p:cNvSpPr/>
            <p:nvPr/>
          </p:nvSpPr>
          <p:spPr>
            <a:xfrm rot="0">
              <a:off x="10250579" y="5485703"/>
              <a:ext cx="1044003" cy="634297"/>
            </a:xfrm>
            <a:custGeom>
              <a:avLst/>
              <a:ahLst/>
              <a:rect b="b" l="l" r="r" t="t"/>
              <a:pathLst>
                <a:path w="1044003" h="634297">
                  <a:moveTo>
                    <a:pt x="1044003" y="634297"/>
                  </a:moveTo>
                  <a:lnTo>
                    <a:pt x="0" y="634297"/>
                  </a:lnTo>
                  <a:lnTo>
                    <a:pt x="27101" y="142606"/>
                  </a:lnTo>
                  <a:lnTo>
                    <a:pt x="943851" y="0"/>
                  </a:lnTo>
                  <a:close/>
                </a:path>
              </a:pathLst>
            </a:custGeom>
            <a:solidFill>
              <a:srgbClr val="a388aa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3" name="Polygon 83"/>
            <p:cNvSpPr/>
            <p:nvPr/>
          </p:nvSpPr>
          <p:spPr>
            <a:xfrm rot="0">
              <a:off x="11194430" y="5407059"/>
              <a:ext cx="505570" cy="712941"/>
            </a:xfrm>
            <a:custGeom>
              <a:avLst/>
              <a:ahLst/>
              <a:rect b="b" l="l" r="r" t="t"/>
              <a:pathLst>
                <a:path w="505570" h="712941">
                  <a:moveTo>
                    <a:pt x="505570" y="0"/>
                  </a:moveTo>
                  <a:lnTo>
                    <a:pt x="505570" y="712941"/>
                  </a:lnTo>
                  <a:lnTo>
                    <a:pt x="100152" y="712941"/>
                  </a:lnTo>
                  <a:lnTo>
                    <a:pt x="0" y="78644"/>
                  </a:lnTo>
                  <a:close/>
                </a:path>
              </a:pathLst>
            </a:custGeom>
            <a:solidFill>
              <a:srgbClr val="9f8aad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4" name="Polygon 84"/>
            <p:cNvSpPr/>
            <p:nvPr/>
          </p:nvSpPr>
          <p:spPr>
            <a:xfrm rot="0">
              <a:off x="9215721" y="4678722"/>
              <a:ext cx="1110898" cy="895429"/>
            </a:xfrm>
            <a:custGeom>
              <a:avLst/>
              <a:ahLst/>
              <a:rect b="b" l="l" r="r" t="t"/>
              <a:pathLst>
                <a:path w="1110898" h="895429">
                  <a:moveTo>
                    <a:pt x="648224" y="0"/>
                  </a:moveTo>
                  <a:lnTo>
                    <a:pt x="1110898" y="61690"/>
                  </a:lnTo>
                  <a:lnTo>
                    <a:pt x="1082176" y="582801"/>
                  </a:lnTo>
                  <a:lnTo>
                    <a:pt x="0" y="895429"/>
                  </a:lnTo>
                  <a:lnTo>
                    <a:pt x="53286" y="495782"/>
                  </a:lnTo>
                  <a:close/>
                </a:path>
              </a:pathLst>
            </a:custGeom>
            <a:solidFill>
              <a:srgbClr val="db747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5" name="Polygon 85"/>
            <p:cNvSpPr/>
            <p:nvPr/>
          </p:nvSpPr>
          <p:spPr>
            <a:xfrm rot="0">
              <a:off x="9185855" y="5261523"/>
              <a:ext cx="1112042" cy="536625"/>
            </a:xfrm>
            <a:custGeom>
              <a:avLst/>
              <a:ahLst/>
              <a:rect b="b" l="l" r="r" t="t"/>
              <a:pathLst>
                <a:path w="1112042" h="536625">
                  <a:moveTo>
                    <a:pt x="1112042" y="0"/>
                  </a:moveTo>
                  <a:lnTo>
                    <a:pt x="1091825" y="366786"/>
                  </a:lnTo>
                  <a:lnTo>
                    <a:pt x="0" y="536625"/>
                  </a:lnTo>
                  <a:lnTo>
                    <a:pt x="29866" y="312629"/>
                  </a:lnTo>
                  <a:close/>
                </a:path>
              </a:pathLst>
            </a:custGeom>
            <a:solidFill>
              <a:srgbClr val="a887a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6" name="Polygon 86"/>
            <p:cNvSpPr/>
            <p:nvPr/>
          </p:nvSpPr>
          <p:spPr>
            <a:xfrm rot="0">
              <a:off x="9269007" y="4609443"/>
              <a:ext cx="594938" cy="565061"/>
            </a:xfrm>
            <a:custGeom>
              <a:avLst/>
              <a:ahLst/>
              <a:rect b="b" l="l" r="r" t="t"/>
              <a:pathLst>
                <a:path w="594938" h="565061">
                  <a:moveTo>
                    <a:pt x="75341" y="0"/>
                  </a:moveTo>
                  <a:lnTo>
                    <a:pt x="594938" y="69280"/>
                  </a:lnTo>
                  <a:lnTo>
                    <a:pt x="0" y="565061"/>
                  </a:lnTo>
                  <a:close/>
                </a:path>
              </a:pathLst>
            </a:custGeom>
            <a:solidFill>
              <a:srgbClr val="ce7881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7" name="Polygon 87"/>
            <p:cNvSpPr/>
            <p:nvPr/>
          </p:nvSpPr>
          <p:spPr>
            <a:xfrm rot="0">
              <a:off x="10297897" y="4740412"/>
              <a:ext cx="823570" cy="521111"/>
            </a:xfrm>
            <a:custGeom>
              <a:avLst/>
              <a:ahLst/>
              <a:rect b="b" l="l" r="r" t="t"/>
              <a:pathLst>
                <a:path w="823570" h="521111">
                  <a:moveTo>
                    <a:pt x="28723" y="0"/>
                  </a:moveTo>
                  <a:lnTo>
                    <a:pt x="794988" y="102169"/>
                  </a:lnTo>
                  <a:lnTo>
                    <a:pt x="823570" y="283190"/>
                  </a:lnTo>
                  <a:lnTo>
                    <a:pt x="0" y="521111"/>
                  </a:lnTo>
                  <a:close/>
                </a:path>
              </a:pathLst>
            </a:custGeom>
            <a:solidFill>
              <a:srgbClr val="d5767b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8" name="Polygon 88"/>
            <p:cNvSpPr/>
            <p:nvPr/>
          </p:nvSpPr>
          <p:spPr>
            <a:xfrm rot="0">
              <a:off x="10277680" y="5023602"/>
              <a:ext cx="916750" cy="604706"/>
            </a:xfrm>
            <a:custGeom>
              <a:avLst/>
              <a:ahLst/>
              <a:rect b="b" l="l" r="r" t="t"/>
              <a:pathLst>
                <a:path w="916750" h="604706">
                  <a:moveTo>
                    <a:pt x="843787" y="0"/>
                  </a:moveTo>
                  <a:lnTo>
                    <a:pt x="916750" y="462101"/>
                  </a:lnTo>
                  <a:lnTo>
                    <a:pt x="0" y="604706"/>
                  </a:lnTo>
                  <a:lnTo>
                    <a:pt x="20217" y="237920"/>
                  </a:lnTo>
                  <a:close/>
                </a:path>
              </a:pathLst>
            </a:custGeom>
            <a:solidFill>
              <a:srgbClr val="a189ab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89" name="Polygon 89"/>
            <p:cNvSpPr/>
            <p:nvPr/>
          </p:nvSpPr>
          <p:spPr>
            <a:xfrm rot="0">
              <a:off x="11092884" y="4842581"/>
              <a:ext cx="448292" cy="181022"/>
            </a:xfrm>
            <a:custGeom>
              <a:avLst/>
              <a:ahLst/>
              <a:rect b="b" l="l" r="r" t="t"/>
              <a:pathLst>
                <a:path w="448292" h="181022">
                  <a:moveTo>
                    <a:pt x="0" y="0"/>
                  </a:moveTo>
                  <a:lnTo>
                    <a:pt x="448292" y="59772"/>
                  </a:lnTo>
                  <a:lnTo>
                    <a:pt x="28582" y="181022"/>
                  </a:lnTo>
                  <a:close/>
                </a:path>
              </a:pathLst>
            </a:custGeom>
            <a:solidFill>
              <a:srgbClr val="d1777e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0" name="Polygon 90"/>
            <p:cNvSpPr/>
            <p:nvPr/>
          </p:nvSpPr>
          <p:spPr>
            <a:xfrm rot="0">
              <a:off x="11121467" y="4902353"/>
              <a:ext cx="578533" cy="583350"/>
            </a:xfrm>
            <a:custGeom>
              <a:avLst/>
              <a:ahLst/>
              <a:rect b="b" l="l" r="r" t="t"/>
              <a:pathLst>
                <a:path w="578533" h="583350">
                  <a:moveTo>
                    <a:pt x="419710" y="0"/>
                  </a:moveTo>
                  <a:lnTo>
                    <a:pt x="578533" y="21176"/>
                  </a:lnTo>
                  <a:lnTo>
                    <a:pt x="578533" y="504706"/>
                  </a:lnTo>
                  <a:lnTo>
                    <a:pt x="72963" y="583350"/>
                  </a:lnTo>
                  <a:lnTo>
                    <a:pt x="0" y="121250"/>
                  </a:lnTo>
                  <a:close/>
                </a:path>
              </a:pathLst>
            </a:custGeom>
            <a:solidFill>
              <a:srgbClr val="9e8aae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1" name="Polygon 91"/>
            <p:cNvSpPr/>
            <p:nvPr/>
          </p:nvSpPr>
          <p:spPr>
            <a:xfrm rot="0">
              <a:off x="9000000" y="5798148"/>
              <a:ext cx="185855" cy="321852"/>
            </a:xfrm>
            <a:custGeom>
              <a:avLst/>
              <a:ahLst/>
              <a:rect b="b" l="l" r="r" t="t"/>
              <a:pathLst>
                <a:path w="185855" h="321852">
                  <a:moveTo>
                    <a:pt x="0" y="321852"/>
                  </a:moveTo>
                  <a:lnTo>
                    <a:pt x="0" y="28911"/>
                  </a:lnTo>
                  <a:lnTo>
                    <a:pt x="185855" y="0"/>
                  </a:lnTo>
                  <a:lnTo>
                    <a:pt x="142941" y="321852"/>
                  </a:lnTo>
                  <a:close/>
                </a:path>
              </a:pathLst>
            </a:custGeom>
            <a:solidFill>
              <a:srgbClr val="a886a4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2" name="Polygon 92"/>
            <p:cNvSpPr/>
            <p:nvPr/>
          </p:nvSpPr>
          <p:spPr>
            <a:xfrm rot="0">
              <a:off x="9000000" y="5174504"/>
              <a:ext cx="269007" cy="461967"/>
            </a:xfrm>
            <a:custGeom>
              <a:avLst/>
              <a:ahLst/>
              <a:rect b="b" l="l" r="r" t="t"/>
              <a:pathLst>
                <a:path w="269007" h="461967">
                  <a:moveTo>
                    <a:pt x="0" y="461967"/>
                  </a:moveTo>
                  <a:lnTo>
                    <a:pt x="0" y="224173"/>
                  </a:lnTo>
                  <a:lnTo>
                    <a:pt x="269007" y="0"/>
                  </a:lnTo>
                  <a:lnTo>
                    <a:pt x="215721" y="399648"/>
                  </a:lnTo>
                  <a:close/>
                </a:path>
              </a:pathLst>
            </a:custGeom>
            <a:solidFill>
              <a:srgbClr val="da747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3" name="Polygon 93"/>
            <p:cNvSpPr/>
            <p:nvPr/>
          </p:nvSpPr>
          <p:spPr>
            <a:xfrm rot="0">
              <a:off x="9000000" y="5574151"/>
              <a:ext cx="215721" cy="252908"/>
            </a:xfrm>
            <a:custGeom>
              <a:avLst/>
              <a:ahLst/>
              <a:rect b="b" l="l" r="r" t="t"/>
              <a:pathLst>
                <a:path w="215721" h="252908">
                  <a:moveTo>
                    <a:pt x="0" y="252908"/>
                  </a:moveTo>
                  <a:lnTo>
                    <a:pt x="0" y="62319"/>
                  </a:lnTo>
                  <a:lnTo>
                    <a:pt x="215721" y="0"/>
                  </a:lnTo>
                  <a:lnTo>
                    <a:pt x="185855" y="223997"/>
                  </a:lnTo>
                  <a:close/>
                </a:path>
              </a:pathLst>
            </a:custGeom>
            <a:solidFill>
              <a:srgbClr val="a787a6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4" name="Polygon 94"/>
            <p:cNvSpPr/>
            <p:nvPr/>
          </p:nvSpPr>
          <p:spPr>
            <a:xfrm rot="0">
              <a:off x="9000000" y="4563529"/>
              <a:ext cx="344349" cy="835147"/>
            </a:xfrm>
            <a:custGeom>
              <a:avLst/>
              <a:ahLst/>
              <a:rect b="b" l="l" r="r" t="t"/>
              <a:pathLst>
                <a:path w="344349" h="835147">
                  <a:moveTo>
                    <a:pt x="0" y="835147"/>
                  </a:moveTo>
                  <a:lnTo>
                    <a:pt x="0" y="0"/>
                  </a:lnTo>
                  <a:lnTo>
                    <a:pt x="344349" y="45913"/>
                  </a:lnTo>
                  <a:lnTo>
                    <a:pt x="269007" y="610974"/>
                  </a:lnTo>
                  <a:close/>
                </a:path>
              </a:pathLst>
            </a:custGeom>
            <a:solidFill>
              <a:srgbClr val="cd7981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5" name="Polygon 95"/>
            <p:cNvSpPr/>
            <p:nvPr/>
          </p:nvSpPr>
          <p:spPr>
            <a:xfrm rot="0">
              <a:off x="9863945" y="4271628"/>
              <a:ext cx="488512" cy="468784"/>
            </a:xfrm>
            <a:custGeom>
              <a:avLst/>
              <a:ahLst/>
              <a:rect b="b" l="l" r="r" t="t"/>
              <a:pathLst>
                <a:path w="488512" h="468784">
                  <a:moveTo>
                    <a:pt x="488512" y="0"/>
                  </a:moveTo>
                  <a:lnTo>
                    <a:pt x="462674" y="468784"/>
                  </a:lnTo>
                  <a:lnTo>
                    <a:pt x="0" y="407094"/>
                  </a:lnTo>
                  <a:close/>
                </a:path>
              </a:pathLst>
            </a:custGeom>
            <a:solidFill>
              <a:srgbClr val="db7475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6" name="Polygon 96"/>
            <p:cNvSpPr/>
            <p:nvPr/>
          </p:nvSpPr>
          <p:spPr>
            <a:xfrm rot="0">
              <a:off x="9344349" y="3960993"/>
              <a:ext cx="1011907" cy="717729"/>
            </a:xfrm>
            <a:custGeom>
              <a:avLst/>
              <a:ahLst/>
              <a:rect b="b" l="l" r="r" t="t"/>
              <a:pathLst>
                <a:path w="1011907" h="717729">
                  <a:moveTo>
                    <a:pt x="1011907" y="241721"/>
                  </a:moveTo>
                  <a:lnTo>
                    <a:pt x="1008109" y="310636"/>
                  </a:lnTo>
                  <a:lnTo>
                    <a:pt x="519596" y="717729"/>
                  </a:lnTo>
                  <a:lnTo>
                    <a:pt x="0" y="648450"/>
                  </a:lnTo>
                  <a:lnTo>
                    <a:pt x="86460" y="0"/>
                  </a:lnTo>
                  <a:close/>
                </a:path>
              </a:pathLst>
            </a:custGeom>
            <a:solidFill>
              <a:srgbClr val="ce7981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7" name="Polygon 97"/>
            <p:cNvSpPr/>
            <p:nvPr/>
          </p:nvSpPr>
          <p:spPr>
            <a:xfrm rot="0">
              <a:off x="9430809" y="3420000"/>
              <a:ext cx="968589" cy="782714"/>
            </a:xfrm>
            <a:custGeom>
              <a:avLst/>
              <a:ahLst/>
              <a:rect b="b" l="l" r="r" t="t"/>
              <a:pathLst>
                <a:path w="968589" h="782714">
                  <a:moveTo>
                    <a:pt x="72132" y="0"/>
                  </a:moveTo>
                  <a:lnTo>
                    <a:pt x="968589" y="0"/>
                  </a:lnTo>
                  <a:lnTo>
                    <a:pt x="925447" y="782714"/>
                  </a:lnTo>
                  <a:lnTo>
                    <a:pt x="0" y="540993"/>
                  </a:lnTo>
                  <a:close/>
                </a:path>
              </a:pathLst>
            </a:custGeom>
            <a:solidFill>
              <a:srgbClr val="b48299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8" name="Polygon 98"/>
            <p:cNvSpPr/>
            <p:nvPr/>
          </p:nvSpPr>
          <p:spPr>
            <a:xfrm rot="0">
              <a:off x="10326619" y="4218404"/>
              <a:ext cx="766265" cy="624177"/>
            </a:xfrm>
            <a:custGeom>
              <a:avLst/>
              <a:ahLst/>
              <a:rect b="b" l="l" r="r" t="t"/>
              <a:pathLst>
                <a:path w="766265" h="624177">
                  <a:moveTo>
                    <a:pt x="692574" y="157465"/>
                  </a:moveTo>
                  <a:lnTo>
                    <a:pt x="766265" y="624177"/>
                  </a:lnTo>
                  <a:lnTo>
                    <a:pt x="0" y="522008"/>
                  </a:lnTo>
                  <a:lnTo>
                    <a:pt x="25838" y="53224"/>
                  </a:lnTo>
                  <a:lnTo>
                    <a:pt x="89708" y="0"/>
                  </a:lnTo>
                  <a:close/>
                </a:path>
              </a:pathLst>
            </a:custGeom>
            <a:solidFill>
              <a:srgbClr val="d4767b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99" name="Polygon 99"/>
            <p:cNvSpPr/>
            <p:nvPr/>
          </p:nvSpPr>
          <p:spPr>
            <a:xfrm rot="0">
              <a:off x="10416327" y="3792743"/>
              <a:ext cx="602866" cy="583126"/>
            </a:xfrm>
            <a:custGeom>
              <a:avLst/>
              <a:ahLst/>
              <a:rect b="b" l="l" r="r" t="t"/>
              <a:pathLst>
                <a:path w="602866" h="583126">
                  <a:moveTo>
                    <a:pt x="510794" y="0"/>
                  </a:moveTo>
                  <a:lnTo>
                    <a:pt x="602866" y="583126"/>
                  </a:lnTo>
                  <a:lnTo>
                    <a:pt x="0" y="425661"/>
                  </a:lnTo>
                  <a:close/>
                </a:path>
              </a:pathLst>
            </a:custGeom>
            <a:solidFill>
              <a:srgbClr val="ba8093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0" name="Polygon 100"/>
            <p:cNvSpPr/>
            <p:nvPr/>
          </p:nvSpPr>
          <p:spPr>
            <a:xfrm rot="0">
              <a:off x="10352458" y="4202714"/>
              <a:ext cx="63869" cy="68914"/>
            </a:xfrm>
            <a:custGeom>
              <a:avLst/>
              <a:ahLst/>
              <a:rect b="b" l="l" r="r" t="t"/>
              <a:pathLst>
                <a:path w="63869" h="68914">
                  <a:moveTo>
                    <a:pt x="63869" y="15690"/>
                  </a:moveTo>
                  <a:lnTo>
                    <a:pt x="0" y="6891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c77b87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1" name="Polygon 101"/>
            <p:cNvSpPr/>
            <p:nvPr/>
          </p:nvSpPr>
          <p:spPr>
            <a:xfrm rot="0">
              <a:off x="10356256" y="3420000"/>
              <a:ext cx="570864" cy="798404"/>
            </a:xfrm>
            <a:custGeom>
              <a:avLst/>
              <a:ahLst/>
              <a:rect b="b" l="l" r="r" t="t"/>
              <a:pathLst>
                <a:path w="570864" h="798404">
                  <a:moveTo>
                    <a:pt x="43142" y="0"/>
                  </a:moveTo>
                  <a:lnTo>
                    <a:pt x="512010" y="0"/>
                  </a:lnTo>
                  <a:lnTo>
                    <a:pt x="570864" y="372743"/>
                  </a:lnTo>
                  <a:lnTo>
                    <a:pt x="60071" y="798404"/>
                  </a:lnTo>
                  <a:lnTo>
                    <a:pt x="0" y="782714"/>
                  </a:lnTo>
                  <a:close/>
                </a:path>
              </a:pathLst>
            </a:custGeom>
            <a:solidFill>
              <a:srgbClr val="ae849f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2" name="Polygon 102"/>
            <p:cNvSpPr/>
            <p:nvPr/>
          </p:nvSpPr>
          <p:spPr>
            <a:xfrm rot="0">
              <a:off x="11019193" y="4375869"/>
              <a:ext cx="680807" cy="526484"/>
            </a:xfrm>
            <a:custGeom>
              <a:avLst/>
              <a:ahLst/>
              <a:rect b="b" l="l" r="r" t="t"/>
              <a:pathLst>
                <a:path w="680807" h="526484">
                  <a:moveTo>
                    <a:pt x="680807" y="177823"/>
                  </a:moveTo>
                  <a:lnTo>
                    <a:pt x="680807" y="480601"/>
                  </a:lnTo>
                  <a:lnTo>
                    <a:pt x="521984" y="526484"/>
                  </a:lnTo>
                  <a:lnTo>
                    <a:pt x="73691" y="46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77e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3" name="Polygon 103"/>
            <p:cNvSpPr/>
            <p:nvPr/>
          </p:nvSpPr>
          <p:spPr>
            <a:xfrm rot="0">
              <a:off x="11541176" y="4856471"/>
              <a:ext cx="158824" cy="67059"/>
            </a:xfrm>
            <a:custGeom>
              <a:avLst/>
              <a:ahLst/>
              <a:rect b="b" l="l" r="r" t="t"/>
              <a:pathLst>
                <a:path w="158824" h="67059">
                  <a:moveTo>
                    <a:pt x="158824" y="0"/>
                  </a:moveTo>
                  <a:lnTo>
                    <a:pt x="158824" y="67059"/>
                  </a:lnTo>
                  <a:lnTo>
                    <a:pt x="0" y="45882"/>
                  </a:lnTo>
                  <a:close/>
                </a:path>
              </a:pathLst>
            </a:custGeom>
            <a:solidFill>
              <a:srgbClr val="9d8aaf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4" name="Polygon 104"/>
            <p:cNvSpPr/>
            <p:nvPr/>
          </p:nvSpPr>
          <p:spPr>
            <a:xfrm rot="0">
              <a:off x="10927120" y="3420000"/>
              <a:ext cx="772880" cy="1133692"/>
            </a:xfrm>
            <a:custGeom>
              <a:avLst/>
              <a:ahLst/>
              <a:rect b="b" l="l" r="r" t="t"/>
              <a:pathLst>
                <a:path w="772880" h="1133692">
                  <a:moveTo>
                    <a:pt x="447291" y="0"/>
                  </a:moveTo>
                  <a:lnTo>
                    <a:pt x="772880" y="0"/>
                  </a:lnTo>
                  <a:lnTo>
                    <a:pt x="772880" y="1133692"/>
                  </a:lnTo>
                  <a:lnTo>
                    <a:pt x="92073" y="955869"/>
                  </a:lnTo>
                  <a:lnTo>
                    <a:pt x="0" y="372743"/>
                  </a:lnTo>
                  <a:close/>
                </a:path>
              </a:pathLst>
            </a:custGeom>
            <a:solidFill>
              <a:srgbClr val="b78196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5" name="Polygon 105"/>
            <p:cNvSpPr/>
            <p:nvPr/>
          </p:nvSpPr>
          <p:spPr>
            <a:xfrm rot="0">
              <a:off x="10868266" y="3420000"/>
              <a:ext cx="506146" cy="372743"/>
            </a:xfrm>
            <a:custGeom>
              <a:avLst/>
              <a:ahLst/>
              <a:rect b="b" l="l" r="r" t="t"/>
              <a:pathLst>
                <a:path w="506146" h="372743">
                  <a:moveTo>
                    <a:pt x="0" y="0"/>
                  </a:moveTo>
                  <a:lnTo>
                    <a:pt x="506146" y="0"/>
                  </a:lnTo>
                  <a:lnTo>
                    <a:pt x="58854" y="372743"/>
                  </a:lnTo>
                  <a:close/>
                </a:path>
              </a:pathLst>
            </a:custGeom>
            <a:solidFill>
              <a:srgbClr val="aa86a2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6" name="Polygon 106"/>
            <p:cNvSpPr/>
            <p:nvPr/>
          </p:nvSpPr>
          <p:spPr>
            <a:xfrm rot="0">
              <a:off x="9000000" y="3848468"/>
              <a:ext cx="430809" cy="760975"/>
            </a:xfrm>
            <a:custGeom>
              <a:avLst/>
              <a:ahLst/>
              <a:rect b="b" l="l" r="r" t="t"/>
              <a:pathLst>
                <a:path w="430809" h="760975">
                  <a:moveTo>
                    <a:pt x="0" y="715061"/>
                  </a:moveTo>
                  <a:lnTo>
                    <a:pt x="0" y="0"/>
                  </a:lnTo>
                  <a:lnTo>
                    <a:pt x="430809" y="112525"/>
                  </a:lnTo>
                  <a:lnTo>
                    <a:pt x="344349" y="760975"/>
                  </a:lnTo>
                  <a:close/>
                </a:path>
              </a:pathLst>
            </a:custGeom>
            <a:solidFill>
              <a:srgbClr val="cd7982"/>
            </a:solidFill>
            <a:ln w="6350">
              <a:solidFill>
                <a:srgbClr val="222222"/>
              </a:solidFill>
              <a:prstDash val="solid"/>
            </a:ln>
          </p:spPr>
        </p:sp>
        <p:sp>
          <p:nvSpPr>
            <p:cNvPr id="107" name="Polygon 107"/>
            <p:cNvSpPr/>
            <p:nvPr/>
          </p:nvSpPr>
          <p:spPr>
            <a:xfrm rot="0">
              <a:off x="9000000" y="3420000"/>
              <a:ext cx="502941" cy="540993"/>
            </a:xfrm>
            <a:custGeom>
              <a:avLst/>
              <a:ahLst/>
              <a:rect b="b" l="l" r="r" t="t"/>
              <a:pathLst>
                <a:path w="502941" h="540993">
                  <a:moveTo>
                    <a:pt x="0" y="428468"/>
                  </a:moveTo>
                  <a:lnTo>
                    <a:pt x="0" y="0"/>
                  </a:lnTo>
                  <a:lnTo>
                    <a:pt x="502941" y="0"/>
                  </a:lnTo>
                  <a:lnTo>
                    <a:pt x="430809" y="540993"/>
                  </a:lnTo>
                  <a:close/>
                </a:path>
              </a:pathLst>
            </a:custGeom>
            <a:solidFill>
              <a:srgbClr val="b3829a"/>
            </a:solidFill>
            <a:ln w="6350">
              <a:solidFill>
                <a:srgbClr val="222222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