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 1"/>
          <p:cNvGrpSpPr/>
          <p:nvPr/>
        </p:nvGrpSpPr>
        <p:grpSpPr>
          <a:xfrm>
            <a:off x="720000" y="720000"/>
            <a:ext cx="5040000" cy="5040000"/>
            <a:chOff x="720000" y="720000"/>
            <a:chExt cx="5040000" cy="5040000"/>
          </a:xfrm>
        </p:grpSpPr>
        <p:grpSp>
          <p:nvGrpSpPr>
            <p:cNvPr id="2" name="Group 2"/>
            <p:cNvGrpSpPr/>
            <p:nvPr/>
          </p:nvGrpSpPr>
          <p:grpSpPr>
            <a:xfrm>
              <a:off x="1199767" y="2127408"/>
              <a:ext cx="2872366" cy="2907833"/>
              <a:chOff x="1199767" y="2127408"/>
              <a:chExt cx="2872366" cy="2907833"/>
            </a:xfrm>
          </p:grpSpPr>
          <p:sp>
            <p:nvSpPr>
              <p:cNvPr id="3" name="Ellipse 3"/>
              <p:cNvSpPr/>
              <p:nvPr/>
            </p:nvSpPr>
            <p:spPr>
              <a:xfrm rot="0">
                <a:off x="2450319" y="32576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" name="Ellipse 4"/>
              <p:cNvSpPr/>
              <p:nvPr/>
            </p:nvSpPr>
            <p:spPr>
              <a:xfrm rot="0">
                <a:off x="2524109" y="34079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" name="Ellipse 5"/>
              <p:cNvSpPr/>
              <p:nvPr/>
            </p:nvSpPr>
            <p:spPr>
              <a:xfrm rot="0">
                <a:off x="2301095" y="431280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" name="Ellipse 6"/>
              <p:cNvSpPr/>
              <p:nvPr/>
            </p:nvSpPr>
            <p:spPr>
              <a:xfrm rot="0">
                <a:off x="2743466" y="37945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" name="Ellipse 7"/>
              <p:cNvSpPr/>
              <p:nvPr/>
            </p:nvSpPr>
            <p:spPr>
              <a:xfrm rot="0">
                <a:off x="3185563" y="38884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" name="Ellipse 8"/>
              <p:cNvSpPr/>
              <p:nvPr/>
            </p:nvSpPr>
            <p:spPr>
              <a:xfrm rot="0">
                <a:off x="2599748" y="29955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" name="Ellipse 9"/>
              <p:cNvSpPr/>
              <p:nvPr/>
            </p:nvSpPr>
            <p:spPr>
              <a:xfrm rot="0">
                <a:off x="2273055" y="34889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" name="Ellipse 10"/>
              <p:cNvSpPr/>
              <p:nvPr/>
            </p:nvSpPr>
            <p:spPr>
              <a:xfrm rot="0">
                <a:off x="2978641" y="347655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" name="Ellipse 11"/>
              <p:cNvSpPr/>
              <p:nvPr/>
            </p:nvSpPr>
            <p:spPr>
              <a:xfrm rot="0">
                <a:off x="3218325" y="282527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" name="Ellipse 12"/>
              <p:cNvSpPr/>
              <p:nvPr/>
            </p:nvSpPr>
            <p:spPr>
              <a:xfrm rot="0">
                <a:off x="2002402" y="35720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" name="Ellipse 13"/>
              <p:cNvSpPr/>
              <p:nvPr/>
            </p:nvSpPr>
            <p:spPr>
              <a:xfrm rot="0">
                <a:off x="2693193" y="39868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" name="Ellipse 14"/>
              <p:cNvSpPr/>
              <p:nvPr/>
            </p:nvSpPr>
            <p:spPr>
              <a:xfrm rot="0">
                <a:off x="2905332" y="342172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" name="Ellipse 15"/>
              <p:cNvSpPr/>
              <p:nvPr/>
            </p:nvSpPr>
            <p:spPr>
              <a:xfrm rot="0">
                <a:off x="2767829" y="38794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" name="Ellipse 16"/>
              <p:cNvSpPr/>
              <p:nvPr/>
            </p:nvSpPr>
            <p:spPr>
              <a:xfrm rot="0">
                <a:off x="2102251" y="39168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" name="Ellipse 17"/>
              <p:cNvSpPr/>
              <p:nvPr/>
            </p:nvSpPr>
            <p:spPr>
              <a:xfrm rot="0">
                <a:off x="2294970" y="37349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" name="Ellipse 18"/>
              <p:cNvSpPr/>
              <p:nvPr/>
            </p:nvSpPr>
            <p:spPr>
              <a:xfrm rot="0">
                <a:off x="3345138" y="322998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" name="Ellipse 19"/>
              <p:cNvSpPr/>
              <p:nvPr/>
            </p:nvSpPr>
            <p:spPr>
              <a:xfrm rot="0">
                <a:off x="2894720" y="337649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" name="Ellipse 20"/>
              <p:cNvSpPr/>
              <p:nvPr/>
            </p:nvSpPr>
            <p:spPr>
              <a:xfrm rot="0">
                <a:off x="3451833" y="24465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" name="Ellipse 21"/>
              <p:cNvSpPr/>
              <p:nvPr/>
            </p:nvSpPr>
            <p:spPr>
              <a:xfrm rot="0">
                <a:off x="2737300" y="32444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" name="Ellipse 22"/>
              <p:cNvSpPr/>
              <p:nvPr/>
            </p:nvSpPr>
            <p:spPr>
              <a:xfrm rot="0">
                <a:off x="2905018" y="29059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" name="Ellipse 23"/>
              <p:cNvSpPr/>
              <p:nvPr/>
            </p:nvSpPr>
            <p:spPr>
              <a:xfrm rot="0">
                <a:off x="1909727" y="400583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" name="Ellipse 24"/>
              <p:cNvSpPr/>
              <p:nvPr/>
            </p:nvSpPr>
            <p:spPr>
              <a:xfrm rot="0">
                <a:off x="3125185" y="36638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" name="Ellipse 25"/>
              <p:cNvSpPr/>
              <p:nvPr/>
            </p:nvSpPr>
            <p:spPr>
              <a:xfrm rot="0">
                <a:off x="2554759" y="35488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" name="Ellipse 26"/>
              <p:cNvSpPr/>
              <p:nvPr/>
            </p:nvSpPr>
            <p:spPr>
              <a:xfrm rot="0">
                <a:off x="2359072" y="30725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" name="Ellipse 27"/>
              <p:cNvSpPr/>
              <p:nvPr/>
            </p:nvSpPr>
            <p:spPr>
              <a:xfrm rot="0">
                <a:off x="2083429" y="362473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" name="Ellipse 28"/>
              <p:cNvSpPr/>
              <p:nvPr/>
            </p:nvSpPr>
            <p:spPr>
              <a:xfrm rot="0">
                <a:off x="2028682" y="30778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" name="Ellipse 29"/>
              <p:cNvSpPr/>
              <p:nvPr/>
            </p:nvSpPr>
            <p:spPr>
              <a:xfrm rot="0">
                <a:off x="3397574" y="28986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" name="Ellipse 30"/>
              <p:cNvSpPr/>
              <p:nvPr/>
            </p:nvSpPr>
            <p:spPr>
              <a:xfrm rot="0">
                <a:off x="1736535" y="42459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" name="Ellipse 31"/>
              <p:cNvSpPr/>
              <p:nvPr/>
            </p:nvSpPr>
            <p:spPr>
              <a:xfrm rot="0">
                <a:off x="1676731" y="336767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" name="Ellipse 32"/>
              <p:cNvSpPr/>
              <p:nvPr/>
            </p:nvSpPr>
            <p:spPr>
              <a:xfrm rot="0">
                <a:off x="2344861" y="34629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" name="Ellipse 33"/>
              <p:cNvSpPr/>
              <p:nvPr/>
            </p:nvSpPr>
            <p:spPr>
              <a:xfrm rot="0">
                <a:off x="3419299" y="33143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" name="Ellipse 34"/>
              <p:cNvSpPr/>
              <p:nvPr/>
            </p:nvSpPr>
            <p:spPr>
              <a:xfrm rot="0">
                <a:off x="2282036" y="37139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" name="Ellipse 35"/>
              <p:cNvSpPr/>
              <p:nvPr/>
            </p:nvSpPr>
            <p:spPr>
              <a:xfrm rot="0">
                <a:off x="3164569" y="374171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" name="Ellipse 36"/>
              <p:cNvSpPr/>
              <p:nvPr/>
            </p:nvSpPr>
            <p:spPr>
              <a:xfrm rot="0">
                <a:off x="2129687" y="410093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" name="Ellipse 37"/>
              <p:cNvSpPr/>
              <p:nvPr/>
            </p:nvSpPr>
            <p:spPr>
              <a:xfrm rot="0">
                <a:off x="2300290" y="327475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" name="Ellipse 38"/>
              <p:cNvSpPr/>
              <p:nvPr/>
            </p:nvSpPr>
            <p:spPr>
              <a:xfrm rot="0">
                <a:off x="2631603" y="35316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" name="Ellipse 39"/>
              <p:cNvSpPr/>
              <p:nvPr/>
            </p:nvSpPr>
            <p:spPr>
              <a:xfrm rot="0">
                <a:off x="2629777" y="23900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" name="Ellipse 40"/>
              <p:cNvSpPr/>
              <p:nvPr/>
            </p:nvSpPr>
            <p:spPr>
              <a:xfrm rot="0">
                <a:off x="3802261" y="248327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1" name="Ellipse 41"/>
              <p:cNvSpPr/>
              <p:nvPr/>
            </p:nvSpPr>
            <p:spPr>
              <a:xfrm rot="0">
                <a:off x="1254293" y="41630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2" name="Ellipse 42"/>
              <p:cNvSpPr/>
              <p:nvPr/>
            </p:nvSpPr>
            <p:spPr>
              <a:xfrm rot="0">
                <a:off x="3358966" y="35277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3" name="Ellipse 43"/>
              <p:cNvSpPr/>
              <p:nvPr/>
            </p:nvSpPr>
            <p:spPr>
              <a:xfrm rot="0">
                <a:off x="2524204" y="336904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4" name="Ellipse 44"/>
              <p:cNvSpPr/>
              <p:nvPr/>
            </p:nvSpPr>
            <p:spPr>
              <a:xfrm rot="0">
                <a:off x="2277565" y="45462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5" name="Ellipse 45"/>
              <p:cNvSpPr/>
              <p:nvPr/>
            </p:nvSpPr>
            <p:spPr>
              <a:xfrm rot="0">
                <a:off x="2999747" y="28059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6" name="Ellipse 46"/>
              <p:cNvSpPr/>
              <p:nvPr/>
            </p:nvSpPr>
            <p:spPr>
              <a:xfrm rot="0">
                <a:off x="3589318" y="30169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7" name="Ellipse 47"/>
              <p:cNvSpPr/>
              <p:nvPr/>
            </p:nvSpPr>
            <p:spPr>
              <a:xfrm rot="0">
                <a:off x="2836063" y="403995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8" name="Ellipse 48"/>
              <p:cNvSpPr/>
              <p:nvPr/>
            </p:nvSpPr>
            <p:spPr>
              <a:xfrm rot="0">
                <a:off x="2591550" y="407345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9" name="Ellipse 49"/>
              <p:cNvSpPr/>
              <p:nvPr/>
            </p:nvSpPr>
            <p:spPr>
              <a:xfrm rot="0">
                <a:off x="2694083" y="32856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0" name="Ellipse 50"/>
              <p:cNvSpPr/>
              <p:nvPr/>
            </p:nvSpPr>
            <p:spPr>
              <a:xfrm rot="0">
                <a:off x="2059860" y="36742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1" name="Ellipse 51"/>
              <p:cNvSpPr/>
              <p:nvPr/>
            </p:nvSpPr>
            <p:spPr>
              <a:xfrm rot="0">
                <a:off x="2507520" y="41240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2" name="Ellipse 52"/>
              <p:cNvSpPr/>
              <p:nvPr/>
            </p:nvSpPr>
            <p:spPr>
              <a:xfrm rot="0">
                <a:off x="3424794" y="34175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3" name="Ellipse 53"/>
              <p:cNvSpPr/>
              <p:nvPr/>
            </p:nvSpPr>
            <p:spPr>
              <a:xfrm rot="0">
                <a:off x="1821752" y="41233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4" name="Ellipse 54"/>
              <p:cNvSpPr/>
              <p:nvPr/>
            </p:nvSpPr>
            <p:spPr>
              <a:xfrm rot="0">
                <a:off x="1748987" y="40993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5" name="Ellipse 55"/>
              <p:cNvSpPr/>
              <p:nvPr/>
            </p:nvSpPr>
            <p:spPr>
              <a:xfrm rot="0">
                <a:off x="2294584" y="343662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6" name="Ellipse 56"/>
              <p:cNvSpPr/>
              <p:nvPr/>
            </p:nvSpPr>
            <p:spPr>
              <a:xfrm rot="0">
                <a:off x="2133730" y="30110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7" name="Ellipse 57"/>
              <p:cNvSpPr/>
              <p:nvPr/>
            </p:nvSpPr>
            <p:spPr>
              <a:xfrm rot="0">
                <a:off x="2789558" y="36001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8" name="Ellipse 58"/>
              <p:cNvSpPr/>
              <p:nvPr/>
            </p:nvSpPr>
            <p:spPr>
              <a:xfrm rot="0">
                <a:off x="2212764" y="34219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9" name="Ellipse 59"/>
              <p:cNvSpPr/>
              <p:nvPr/>
            </p:nvSpPr>
            <p:spPr>
              <a:xfrm rot="0">
                <a:off x="2026623" y="36139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0" name="Ellipse 60"/>
              <p:cNvSpPr/>
              <p:nvPr/>
            </p:nvSpPr>
            <p:spPr>
              <a:xfrm rot="0">
                <a:off x="3210353" y="38110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1" name="Ellipse 61"/>
              <p:cNvSpPr/>
              <p:nvPr/>
            </p:nvSpPr>
            <p:spPr>
              <a:xfrm rot="0">
                <a:off x="2132198" y="441804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2" name="Ellipse 62"/>
              <p:cNvSpPr/>
              <p:nvPr/>
            </p:nvSpPr>
            <p:spPr>
              <a:xfrm rot="0">
                <a:off x="3269183" y="29313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3" name="Ellipse 63"/>
              <p:cNvSpPr/>
              <p:nvPr/>
            </p:nvSpPr>
            <p:spPr>
              <a:xfrm rot="0">
                <a:off x="2422477" y="45298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4" name="Ellipse 64"/>
              <p:cNvSpPr/>
              <p:nvPr/>
            </p:nvSpPr>
            <p:spPr>
              <a:xfrm rot="0">
                <a:off x="2739399" y="374712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5" name="Ellipse 65"/>
              <p:cNvSpPr/>
              <p:nvPr/>
            </p:nvSpPr>
            <p:spPr>
              <a:xfrm rot="0">
                <a:off x="3201030" y="28135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6" name="Ellipse 66"/>
              <p:cNvSpPr/>
              <p:nvPr/>
            </p:nvSpPr>
            <p:spPr>
              <a:xfrm rot="0">
                <a:off x="2382273" y="30075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7" name="Ellipse 67"/>
              <p:cNvSpPr/>
              <p:nvPr/>
            </p:nvSpPr>
            <p:spPr>
              <a:xfrm rot="0">
                <a:off x="2207235" y="30436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8" name="Ellipse 68"/>
              <p:cNvSpPr/>
              <p:nvPr/>
            </p:nvSpPr>
            <p:spPr>
              <a:xfrm rot="0">
                <a:off x="2807241" y="33799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9" name="Ellipse 69"/>
              <p:cNvSpPr/>
              <p:nvPr/>
            </p:nvSpPr>
            <p:spPr>
              <a:xfrm rot="0">
                <a:off x="2328866" y="29101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0" name="Ellipse 70"/>
              <p:cNvSpPr/>
              <p:nvPr/>
            </p:nvSpPr>
            <p:spPr>
              <a:xfrm rot="0">
                <a:off x="2973471" y="32138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1" name="Ellipse 71"/>
              <p:cNvSpPr/>
              <p:nvPr/>
            </p:nvSpPr>
            <p:spPr>
              <a:xfrm rot="0">
                <a:off x="2489390" y="35988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2" name="Ellipse 72"/>
              <p:cNvSpPr/>
              <p:nvPr/>
            </p:nvSpPr>
            <p:spPr>
              <a:xfrm rot="0">
                <a:off x="1579623" y="39053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3" name="Ellipse 73"/>
              <p:cNvSpPr/>
              <p:nvPr/>
            </p:nvSpPr>
            <p:spPr>
              <a:xfrm rot="0">
                <a:off x="2925492" y="334307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4" name="Ellipse 74"/>
              <p:cNvSpPr/>
              <p:nvPr/>
            </p:nvSpPr>
            <p:spPr>
              <a:xfrm rot="0">
                <a:off x="2724327" y="34082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5" name="Ellipse 75"/>
              <p:cNvSpPr/>
              <p:nvPr/>
            </p:nvSpPr>
            <p:spPr>
              <a:xfrm rot="0">
                <a:off x="2548566" y="28239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6" name="Ellipse 76"/>
              <p:cNvSpPr/>
              <p:nvPr/>
            </p:nvSpPr>
            <p:spPr>
              <a:xfrm rot="0">
                <a:off x="2826531" y="31607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7" name="Ellipse 77"/>
              <p:cNvSpPr/>
              <p:nvPr/>
            </p:nvSpPr>
            <p:spPr>
              <a:xfrm rot="0">
                <a:off x="2327402" y="341047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8" name="Ellipse 78"/>
              <p:cNvSpPr/>
              <p:nvPr/>
            </p:nvSpPr>
            <p:spPr>
              <a:xfrm rot="0">
                <a:off x="2328316" y="331736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9" name="Ellipse 79"/>
              <p:cNvSpPr/>
              <p:nvPr/>
            </p:nvSpPr>
            <p:spPr>
              <a:xfrm rot="0">
                <a:off x="3100830" y="34756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0" name="Ellipse 80"/>
              <p:cNvSpPr/>
              <p:nvPr/>
            </p:nvSpPr>
            <p:spPr>
              <a:xfrm rot="0">
                <a:off x="2791876" y="35131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" name="Ellipse 81"/>
              <p:cNvSpPr/>
              <p:nvPr/>
            </p:nvSpPr>
            <p:spPr>
              <a:xfrm rot="0">
                <a:off x="2933109" y="378158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" name="Ellipse 82"/>
              <p:cNvSpPr/>
              <p:nvPr/>
            </p:nvSpPr>
            <p:spPr>
              <a:xfrm rot="0">
                <a:off x="2587957" y="35173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" name="Ellipse 83"/>
              <p:cNvSpPr/>
              <p:nvPr/>
            </p:nvSpPr>
            <p:spPr>
              <a:xfrm rot="0">
                <a:off x="2196156" y="41992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" name="Ellipse 84"/>
              <p:cNvSpPr/>
              <p:nvPr/>
            </p:nvSpPr>
            <p:spPr>
              <a:xfrm rot="0">
                <a:off x="3270470" y="31806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" name="Ellipse 85"/>
              <p:cNvSpPr/>
              <p:nvPr/>
            </p:nvSpPr>
            <p:spPr>
              <a:xfrm rot="0">
                <a:off x="3358353" y="322847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" name="Ellipse 86"/>
              <p:cNvSpPr/>
              <p:nvPr/>
            </p:nvSpPr>
            <p:spPr>
              <a:xfrm rot="0">
                <a:off x="3048692" y="322750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" name="Ellipse 87"/>
              <p:cNvSpPr/>
              <p:nvPr/>
            </p:nvSpPr>
            <p:spPr>
              <a:xfrm rot="0">
                <a:off x="2682783" y="371073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" name="Ellipse 88"/>
              <p:cNvSpPr/>
              <p:nvPr/>
            </p:nvSpPr>
            <p:spPr>
              <a:xfrm rot="0">
                <a:off x="2394198" y="31036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" name="Ellipse 89"/>
              <p:cNvSpPr/>
              <p:nvPr/>
            </p:nvSpPr>
            <p:spPr>
              <a:xfrm rot="0">
                <a:off x="1934301" y="36721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" name="Ellipse 90"/>
              <p:cNvSpPr/>
              <p:nvPr/>
            </p:nvSpPr>
            <p:spPr>
              <a:xfrm rot="0">
                <a:off x="3197927" y="33814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" name="Ellipse 91"/>
              <p:cNvSpPr/>
              <p:nvPr/>
            </p:nvSpPr>
            <p:spPr>
              <a:xfrm rot="0">
                <a:off x="2586056" y="29850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" name="Ellipse 92"/>
              <p:cNvSpPr/>
              <p:nvPr/>
            </p:nvSpPr>
            <p:spPr>
              <a:xfrm rot="0">
                <a:off x="3114703" y="288555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" name="Ellipse 93"/>
              <p:cNvSpPr/>
              <p:nvPr/>
            </p:nvSpPr>
            <p:spPr>
              <a:xfrm rot="0">
                <a:off x="2307222" y="389888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" name="Ellipse 94"/>
              <p:cNvSpPr/>
              <p:nvPr/>
            </p:nvSpPr>
            <p:spPr>
              <a:xfrm rot="0">
                <a:off x="2615798" y="32010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" name="Ellipse 95"/>
              <p:cNvSpPr/>
              <p:nvPr/>
            </p:nvSpPr>
            <p:spPr>
              <a:xfrm rot="0">
                <a:off x="2762164" y="350211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" name="Ellipse 96"/>
              <p:cNvSpPr/>
              <p:nvPr/>
            </p:nvSpPr>
            <p:spPr>
              <a:xfrm rot="0">
                <a:off x="2518488" y="388726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" name="Ellipse 97"/>
              <p:cNvSpPr/>
              <p:nvPr/>
            </p:nvSpPr>
            <p:spPr>
              <a:xfrm rot="0">
                <a:off x="2611113" y="397272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" name="Ellipse 98"/>
              <p:cNvSpPr/>
              <p:nvPr/>
            </p:nvSpPr>
            <p:spPr>
              <a:xfrm rot="0">
                <a:off x="2029295" y="308553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" name="Ellipse 99"/>
              <p:cNvSpPr/>
              <p:nvPr/>
            </p:nvSpPr>
            <p:spPr>
              <a:xfrm rot="0">
                <a:off x="2767356" y="33727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" name="Ellipse 100"/>
              <p:cNvSpPr/>
              <p:nvPr/>
            </p:nvSpPr>
            <p:spPr>
              <a:xfrm rot="0">
                <a:off x="2329437" y="29253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" name="Ellipse 101"/>
              <p:cNvSpPr/>
              <p:nvPr/>
            </p:nvSpPr>
            <p:spPr>
              <a:xfrm rot="0">
                <a:off x="2964501" y="330853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" name="Ellipse 102"/>
              <p:cNvSpPr/>
              <p:nvPr/>
            </p:nvSpPr>
            <p:spPr>
              <a:xfrm rot="0">
                <a:off x="2552108" y="31768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" name="Ellipse 103"/>
              <p:cNvSpPr/>
              <p:nvPr/>
            </p:nvSpPr>
            <p:spPr>
              <a:xfrm rot="0">
                <a:off x="2927156" y="363352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" name="Ellipse 104"/>
              <p:cNvSpPr/>
              <p:nvPr/>
            </p:nvSpPr>
            <p:spPr>
              <a:xfrm rot="0">
                <a:off x="2605512" y="39201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" name="Ellipse 105"/>
              <p:cNvSpPr/>
              <p:nvPr/>
            </p:nvSpPr>
            <p:spPr>
              <a:xfrm rot="0">
                <a:off x="1730943" y="413119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" name="Ellipse 106"/>
              <p:cNvSpPr/>
              <p:nvPr/>
            </p:nvSpPr>
            <p:spPr>
              <a:xfrm rot="0">
                <a:off x="2795749" y="32673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" name="Ellipse 107"/>
              <p:cNvSpPr/>
              <p:nvPr/>
            </p:nvSpPr>
            <p:spPr>
              <a:xfrm rot="0">
                <a:off x="1199767" y="37655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" name="Ellipse 108"/>
              <p:cNvSpPr/>
              <p:nvPr/>
            </p:nvSpPr>
            <p:spPr>
              <a:xfrm rot="0">
                <a:off x="2572107" y="27156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" name="Ellipse 109"/>
              <p:cNvSpPr/>
              <p:nvPr/>
            </p:nvSpPr>
            <p:spPr>
              <a:xfrm rot="0">
                <a:off x="2368209" y="34167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" name="Ellipse 110"/>
              <p:cNvSpPr/>
              <p:nvPr/>
            </p:nvSpPr>
            <p:spPr>
              <a:xfrm rot="0">
                <a:off x="2131510" y="36716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" name="Ellipse 111"/>
              <p:cNvSpPr/>
              <p:nvPr/>
            </p:nvSpPr>
            <p:spPr>
              <a:xfrm rot="0">
                <a:off x="2754790" y="31105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" name="Ellipse 112"/>
              <p:cNvSpPr/>
              <p:nvPr/>
            </p:nvSpPr>
            <p:spPr>
              <a:xfrm rot="0">
                <a:off x="1919914" y="29515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" name="Ellipse 113"/>
              <p:cNvSpPr/>
              <p:nvPr/>
            </p:nvSpPr>
            <p:spPr>
              <a:xfrm rot="0">
                <a:off x="2181154" y="440217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" name="Ellipse 114"/>
              <p:cNvSpPr/>
              <p:nvPr/>
            </p:nvSpPr>
            <p:spPr>
              <a:xfrm rot="0">
                <a:off x="1948616" y="35633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" name="Ellipse 115"/>
              <p:cNvSpPr/>
              <p:nvPr/>
            </p:nvSpPr>
            <p:spPr>
              <a:xfrm rot="0">
                <a:off x="3074658" y="34912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" name="Ellipse 116"/>
              <p:cNvSpPr/>
              <p:nvPr/>
            </p:nvSpPr>
            <p:spPr>
              <a:xfrm rot="0">
                <a:off x="2214336" y="44929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" name="Ellipse 117"/>
              <p:cNvSpPr/>
              <p:nvPr/>
            </p:nvSpPr>
            <p:spPr>
              <a:xfrm rot="0">
                <a:off x="2098168" y="39591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" name="Ellipse 118"/>
              <p:cNvSpPr/>
              <p:nvPr/>
            </p:nvSpPr>
            <p:spPr>
              <a:xfrm rot="0">
                <a:off x="2685015" y="34586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" name="Ellipse 119"/>
              <p:cNvSpPr/>
              <p:nvPr/>
            </p:nvSpPr>
            <p:spPr>
              <a:xfrm rot="0">
                <a:off x="3034574" y="32077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" name="Ellipse 120"/>
              <p:cNvSpPr/>
              <p:nvPr/>
            </p:nvSpPr>
            <p:spPr>
              <a:xfrm rot="0">
                <a:off x="2350175" y="382592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1" name="Ellipse 121"/>
              <p:cNvSpPr/>
              <p:nvPr/>
            </p:nvSpPr>
            <p:spPr>
              <a:xfrm rot="0">
                <a:off x="2719320" y="38738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2" name="Ellipse 122"/>
              <p:cNvSpPr/>
              <p:nvPr/>
            </p:nvSpPr>
            <p:spPr>
              <a:xfrm rot="0">
                <a:off x="2265362" y="405255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3" name="Ellipse 123"/>
              <p:cNvSpPr/>
              <p:nvPr/>
            </p:nvSpPr>
            <p:spPr>
              <a:xfrm rot="0">
                <a:off x="2371435" y="312568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4" name="Ellipse 124"/>
              <p:cNvSpPr/>
              <p:nvPr/>
            </p:nvSpPr>
            <p:spPr>
              <a:xfrm rot="0">
                <a:off x="2562162" y="42324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5" name="Ellipse 125"/>
              <p:cNvSpPr/>
              <p:nvPr/>
            </p:nvSpPr>
            <p:spPr>
              <a:xfrm rot="0">
                <a:off x="2919814" y="344403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6" name="Ellipse 126"/>
              <p:cNvSpPr/>
              <p:nvPr/>
            </p:nvSpPr>
            <p:spPr>
              <a:xfrm rot="0">
                <a:off x="2627247" y="34909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7" name="Ellipse 127"/>
              <p:cNvSpPr/>
              <p:nvPr/>
            </p:nvSpPr>
            <p:spPr>
              <a:xfrm rot="0">
                <a:off x="2272674" y="37564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8" name="Ellipse 128"/>
              <p:cNvSpPr/>
              <p:nvPr/>
            </p:nvSpPr>
            <p:spPr>
              <a:xfrm rot="0">
                <a:off x="2802143" y="34452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9" name="Ellipse 129"/>
              <p:cNvSpPr/>
              <p:nvPr/>
            </p:nvSpPr>
            <p:spPr>
              <a:xfrm rot="0">
                <a:off x="2642240" y="335041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0" name="Ellipse 130"/>
              <p:cNvSpPr/>
              <p:nvPr/>
            </p:nvSpPr>
            <p:spPr>
              <a:xfrm rot="0">
                <a:off x="2717757" y="26279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1" name="Ellipse 131"/>
              <p:cNvSpPr/>
              <p:nvPr/>
            </p:nvSpPr>
            <p:spPr>
              <a:xfrm rot="0">
                <a:off x="2720690" y="23890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2" name="Ellipse 132"/>
              <p:cNvSpPr/>
              <p:nvPr/>
            </p:nvSpPr>
            <p:spPr>
              <a:xfrm rot="0">
                <a:off x="2724331" y="29776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3" name="Ellipse 133"/>
              <p:cNvSpPr/>
              <p:nvPr/>
            </p:nvSpPr>
            <p:spPr>
              <a:xfrm rot="0">
                <a:off x="2861412" y="27740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4" name="Ellipse 134"/>
              <p:cNvSpPr/>
              <p:nvPr/>
            </p:nvSpPr>
            <p:spPr>
              <a:xfrm rot="0">
                <a:off x="3002376" y="21274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5" name="Ellipse 135"/>
              <p:cNvSpPr/>
              <p:nvPr/>
            </p:nvSpPr>
            <p:spPr>
              <a:xfrm rot="0">
                <a:off x="2858941" y="397818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6" name="Ellipse 136"/>
              <p:cNvSpPr/>
              <p:nvPr/>
            </p:nvSpPr>
            <p:spPr>
              <a:xfrm rot="0">
                <a:off x="2720908" y="322663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7" name="Ellipse 137"/>
              <p:cNvSpPr/>
              <p:nvPr/>
            </p:nvSpPr>
            <p:spPr>
              <a:xfrm rot="0">
                <a:off x="3001066" y="457165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8" name="Ellipse 138"/>
              <p:cNvSpPr/>
              <p:nvPr/>
            </p:nvSpPr>
            <p:spPr>
              <a:xfrm rot="0">
                <a:off x="2099577" y="35367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9" name="Ellipse 139"/>
              <p:cNvSpPr/>
              <p:nvPr/>
            </p:nvSpPr>
            <p:spPr>
              <a:xfrm rot="0">
                <a:off x="1547803" y="426736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0" name="Ellipse 140"/>
              <p:cNvSpPr/>
              <p:nvPr/>
            </p:nvSpPr>
            <p:spPr>
              <a:xfrm rot="0">
                <a:off x="2064650" y="39298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1" name="Ellipse 141"/>
              <p:cNvSpPr/>
              <p:nvPr/>
            </p:nvSpPr>
            <p:spPr>
              <a:xfrm rot="0">
                <a:off x="2718127" y="34321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2" name="Ellipse 142"/>
              <p:cNvSpPr/>
              <p:nvPr/>
            </p:nvSpPr>
            <p:spPr>
              <a:xfrm rot="0">
                <a:off x="2055289" y="375587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3" name="Ellipse 143"/>
              <p:cNvSpPr/>
              <p:nvPr/>
            </p:nvSpPr>
            <p:spPr>
              <a:xfrm rot="0">
                <a:off x="1750198" y="370492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4" name="Ellipse 144"/>
              <p:cNvSpPr/>
              <p:nvPr/>
            </p:nvSpPr>
            <p:spPr>
              <a:xfrm rot="0">
                <a:off x="1984604" y="395402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5" name="Ellipse 145"/>
              <p:cNvSpPr/>
              <p:nvPr/>
            </p:nvSpPr>
            <p:spPr>
              <a:xfrm rot="0">
                <a:off x="1827186" y="405805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6" name="Ellipse 146"/>
              <p:cNvSpPr/>
              <p:nvPr/>
            </p:nvSpPr>
            <p:spPr>
              <a:xfrm rot="0">
                <a:off x="2213587" y="372065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7" name="Ellipse 147"/>
              <p:cNvSpPr/>
              <p:nvPr/>
            </p:nvSpPr>
            <p:spPr>
              <a:xfrm rot="0">
                <a:off x="2981664" y="32458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8" name="Ellipse 148"/>
              <p:cNvSpPr/>
              <p:nvPr/>
            </p:nvSpPr>
            <p:spPr>
              <a:xfrm rot="0">
                <a:off x="1790742" y="358070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9" name="Ellipse 149"/>
              <p:cNvSpPr/>
              <p:nvPr/>
            </p:nvSpPr>
            <p:spPr>
              <a:xfrm rot="0">
                <a:off x="2664775" y="385489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0" name="Ellipse 150"/>
              <p:cNvSpPr/>
              <p:nvPr/>
            </p:nvSpPr>
            <p:spPr>
              <a:xfrm rot="0">
                <a:off x="2874191" y="287391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1" name="Ellipse 151"/>
              <p:cNvSpPr/>
              <p:nvPr/>
            </p:nvSpPr>
            <p:spPr>
              <a:xfrm rot="0">
                <a:off x="3474418" y="380193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2" name="Ellipse 152"/>
              <p:cNvSpPr/>
              <p:nvPr/>
            </p:nvSpPr>
            <p:spPr>
              <a:xfrm rot="0">
                <a:off x="3086456" y="33362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3" name="Ellipse 153"/>
              <p:cNvSpPr/>
              <p:nvPr/>
            </p:nvSpPr>
            <p:spPr>
              <a:xfrm rot="0">
                <a:off x="2281444" y="34072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4" name="Ellipse 154"/>
              <p:cNvSpPr/>
              <p:nvPr/>
            </p:nvSpPr>
            <p:spPr>
              <a:xfrm rot="0">
                <a:off x="2987228" y="32215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5" name="Ellipse 155"/>
              <p:cNvSpPr/>
              <p:nvPr/>
            </p:nvSpPr>
            <p:spPr>
              <a:xfrm rot="0">
                <a:off x="2308425" y="32329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6" name="Ellipse 156"/>
              <p:cNvSpPr/>
              <p:nvPr/>
            </p:nvSpPr>
            <p:spPr>
              <a:xfrm rot="0">
                <a:off x="2259457" y="33728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7" name="Ellipse 157"/>
              <p:cNvSpPr/>
              <p:nvPr/>
            </p:nvSpPr>
            <p:spPr>
              <a:xfrm rot="0">
                <a:off x="2758317" y="33472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8" name="Ellipse 158"/>
              <p:cNvSpPr/>
              <p:nvPr/>
            </p:nvSpPr>
            <p:spPr>
              <a:xfrm rot="0">
                <a:off x="2558115" y="37875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9" name="Ellipse 159"/>
              <p:cNvSpPr/>
              <p:nvPr/>
            </p:nvSpPr>
            <p:spPr>
              <a:xfrm rot="0">
                <a:off x="2236795" y="37328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0" name="Ellipse 160"/>
              <p:cNvSpPr/>
              <p:nvPr/>
            </p:nvSpPr>
            <p:spPr>
              <a:xfrm rot="0">
                <a:off x="2428534" y="36424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1" name="Ellipse 161"/>
              <p:cNvSpPr/>
              <p:nvPr/>
            </p:nvSpPr>
            <p:spPr>
              <a:xfrm rot="0">
                <a:off x="3417087" y="26905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2" name="Ellipse 162"/>
              <p:cNvSpPr/>
              <p:nvPr/>
            </p:nvSpPr>
            <p:spPr>
              <a:xfrm rot="0">
                <a:off x="2318108" y="35513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3" name="Ellipse 163"/>
              <p:cNvSpPr/>
              <p:nvPr/>
            </p:nvSpPr>
            <p:spPr>
              <a:xfrm rot="0">
                <a:off x="3430283" y="36052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4" name="Ellipse 164"/>
              <p:cNvSpPr/>
              <p:nvPr/>
            </p:nvSpPr>
            <p:spPr>
              <a:xfrm rot="0">
                <a:off x="2455169" y="33046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5" name="Ellipse 165"/>
              <p:cNvSpPr/>
              <p:nvPr/>
            </p:nvSpPr>
            <p:spPr>
              <a:xfrm rot="0">
                <a:off x="2121103" y="35979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6" name="Ellipse 166"/>
              <p:cNvSpPr/>
              <p:nvPr/>
            </p:nvSpPr>
            <p:spPr>
              <a:xfrm rot="0">
                <a:off x="3286647" y="28809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7" name="Ellipse 167"/>
              <p:cNvSpPr/>
              <p:nvPr/>
            </p:nvSpPr>
            <p:spPr>
              <a:xfrm rot="0">
                <a:off x="2227727" y="39973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8" name="Ellipse 168"/>
              <p:cNvSpPr/>
              <p:nvPr/>
            </p:nvSpPr>
            <p:spPr>
              <a:xfrm rot="0">
                <a:off x="2182011" y="37407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9" name="Ellipse 169"/>
              <p:cNvSpPr/>
              <p:nvPr/>
            </p:nvSpPr>
            <p:spPr>
              <a:xfrm rot="0">
                <a:off x="2088063" y="34623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0" name="Ellipse 170"/>
              <p:cNvSpPr/>
              <p:nvPr/>
            </p:nvSpPr>
            <p:spPr>
              <a:xfrm rot="0">
                <a:off x="1693241" y="38955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1" name="Ellipse 171"/>
              <p:cNvSpPr/>
              <p:nvPr/>
            </p:nvSpPr>
            <p:spPr>
              <a:xfrm rot="0">
                <a:off x="2776105" y="33435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2" name="Ellipse 172"/>
              <p:cNvSpPr/>
              <p:nvPr/>
            </p:nvSpPr>
            <p:spPr>
              <a:xfrm rot="0">
                <a:off x="2155354" y="297283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3" name="Ellipse 173"/>
              <p:cNvSpPr/>
              <p:nvPr/>
            </p:nvSpPr>
            <p:spPr>
              <a:xfrm rot="0">
                <a:off x="2526361" y="28994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4" name="Ellipse 174"/>
              <p:cNvSpPr/>
              <p:nvPr/>
            </p:nvSpPr>
            <p:spPr>
              <a:xfrm rot="0">
                <a:off x="1841537" y="37286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5" name="Ellipse 175"/>
              <p:cNvSpPr/>
              <p:nvPr/>
            </p:nvSpPr>
            <p:spPr>
              <a:xfrm rot="0">
                <a:off x="2432916" y="35716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6" name="Ellipse 176"/>
              <p:cNvSpPr/>
              <p:nvPr/>
            </p:nvSpPr>
            <p:spPr>
              <a:xfrm rot="0">
                <a:off x="3157048" y="248869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7" name="Ellipse 177"/>
              <p:cNvSpPr/>
              <p:nvPr/>
            </p:nvSpPr>
            <p:spPr>
              <a:xfrm rot="0">
                <a:off x="3086759" y="29399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8" name="Ellipse 178"/>
              <p:cNvSpPr/>
              <p:nvPr/>
            </p:nvSpPr>
            <p:spPr>
              <a:xfrm rot="0">
                <a:off x="2344983" y="29507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9" name="Ellipse 179"/>
              <p:cNvSpPr/>
              <p:nvPr/>
            </p:nvSpPr>
            <p:spPr>
              <a:xfrm rot="0">
                <a:off x="2981902" y="397123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0" name="Ellipse 180"/>
              <p:cNvSpPr/>
              <p:nvPr/>
            </p:nvSpPr>
            <p:spPr>
              <a:xfrm rot="0">
                <a:off x="2841735" y="309473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1" name="Ellipse 181"/>
              <p:cNvSpPr/>
              <p:nvPr/>
            </p:nvSpPr>
            <p:spPr>
              <a:xfrm rot="0">
                <a:off x="2517729" y="336683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2" name="Ellipse 182"/>
              <p:cNvSpPr/>
              <p:nvPr/>
            </p:nvSpPr>
            <p:spPr>
              <a:xfrm rot="0">
                <a:off x="2890115" y="250557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3" name="Ellipse 183"/>
              <p:cNvSpPr/>
              <p:nvPr/>
            </p:nvSpPr>
            <p:spPr>
              <a:xfrm rot="0">
                <a:off x="2730667" y="31440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4" name="Ellipse 184"/>
              <p:cNvSpPr/>
              <p:nvPr/>
            </p:nvSpPr>
            <p:spPr>
              <a:xfrm rot="0">
                <a:off x="2728603" y="34512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5" name="Ellipse 185"/>
              <p:cNvSpPr/>
              <p:nvPr/>
            </p:nvSpPr>
            <p:spPr>
              <a:xfrm rot="0">
                <a:off x="2129992" y="36645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6" name="Ellipse 186"/>
              <p:cNvSpPr/>
              <p:nvPr/>
            </p:nvSpPr>
            <p:spPr>
              <a:xfrm rot="0">
                <a:off x="2741033" y="356810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7" name="Ellipse 187"/>
              <p:cNvSpPr/>
              <p:nvPr/>
            </p:nvSpPr>
            <p:spPr>
              <a:xfrm rot="0">
                <a:off x="2676062" y="308415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8" name="Ellipse 188"/>
              <p:cNvSpPr/>
              <p:nvPr/>
            </p:nvSpPr>
            <p:spPr>
              <a:xfrm rot="0">
                <a:off x="1900543" y="350371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9" name="Ellipse 189"/>
              <p:cNvSpPr/>
              <p:nvPr/>
            </p:nvSpPr>
            <p:spPr>
              <a:xfrm rot="0">
                <a:off x="2554037" y="386891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0" name="Ellipse 190"/>
              <p:cNvSpPr/>
              <p:nvPr/>
            </p:nvSpPr>
            <p:spPr>
              <a:xfrm rot="0">
                <a:off x="3463050" y="32913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1" name="Ellipse 191"/>
              <p:cNvSpPr/>
              <p:nvPr/>
            </p:nvSpPr>
            <p:spPr>
              <a:xfrm rot="0">
                <a:off x="2100716" y="35606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2" name="Ellipse 192"/>
              <p:cNvSpPr/>
              <p:nvPr/>
            </p:nvSpPr>
            <p:spPr>
              <a:xfrm rot="0">
                <a:off x="2685039" y="33664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3" name="Ellipse 193"/>
              <p:cNvSpPr/>
              <p:nvPr/>
            </p:nvSpPr>
            <p:spPr>
              <a:xfrm rot="0">
                <a:off x="2448115" y="351897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4" name="Ellipse 194"/>
              <p:cNvSpPr/>
              <p:nvPr/>
            </p:nvSpPr>
            <p:spPr>
              <a:xfrm rot="0">
                <a:off x="2193453" y="39276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5" name="Ellipse 195"/>
              <p:cNvSpPr/>
              <p:nvPr/>
            </p:nvSpPr>
            <p:spPr>
              <a:xfrm rot="0">
                <a:off x="1965102" y="40152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6" name="Ellipse 196"/>
              <p:cNvSpPr/>
              <p:nvPr/>
            </p:nvSpPr>
            <p:spPr>
              <a:xfrm rot="0">
                <a:off x="1806818" y="368131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7" name="Ellipse 197"/>
              <p:cNvSpPr/>
              <p:nvPr/>
            </p:nvSpPr>
            <p:spPr>
              <a:xfrm rot="0">
                <a:off x="2389119" y="362123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8" name="Ellipse 198"/>
              <p:cNvSpPr/>
              <p:nvPr/>
            </p:nvSpPr>
            <p:spPr>
              <a:xfrm rot="0">
                <a:off x="2081855" y="36757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9" name="Ellipse 199"/>
              <p:cNvSpPr/>
              <p:nvPr/>
            </p:nvSpPr>
            <p:spPr>
              <a:xfrm rot="0">
                <a:off x="2748156" y="32750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0" name="Ellipse 200"/>
              <p:cNvSpPr/>
              <p:nvPr/>
            </p:nvSpPr>
            <p:spPr>
              <a:xfrm rot="0">
                <a:off x="3790600" y="32730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1" name="Ellipse 201"/>
              <p:cNvSpPr/>
              <p:nvPr/>
            </p:nvSpPr>
            <p:spPr>
              <a:xfrm rot="0">
                <a:off x="3976603" y="26395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2" name="Ellipse 202"/>
              <p:cNvSpPr/>
              <p:nvPr/>
            </p:nvSpPr>
            <p:spPr>
              <a:xfrm rot="0">
                <a:off x="2914445" y="34670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3" name="Ellipse 203"/>
              <p:cNvSpPr/>
              <p:nvPr/>
            </p:nvSpPr>
            <p:spPr>
              <a:xfrm rot="0">
                <a:off x="2877364" y="33906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4" name="Ellipse 204"/>
              <p:cNvSpPr/>
              <p:nvPr/>
            </p:nvSpPr>
            <p:spPr>
              <a:xfrm rot="0">
                <a:off x="2763293" y="34788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5" name="Ellipse 205"/>
              <p:cNvSpPr/>
              <p:nvPr/>
            </p:nvSpPr>
            <p:spPr>
              <a:xfrm rot="0">
                <a:off x="1789633" y="341308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6" name="Ellipse 206"/>
              <p:cNvSpPr/>
              <p:nvPr/>
            </p:nvSpPr>
            <p:spPr>
              <a:xfrm rot="0">
                <a:off x="2394387" y="29452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7" name="Ellipse 207"/>
              <p:cNvSpPr/>
              <p:nvPr/>
            </p:nvSpPr>
            <p:spPr>
              <a:xfrm rot="0">
                <a:off x="2867724" y="36182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8" name="Ellipse 208"/>
              <p:cNvSpPr/>
              <p:nvPr/>
            </p:nvSpPr>
            <p:spPr>
              <a:xfrm rot="0">
                <a:off x="1647317" y="45888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9" name="Ellipse 209"/>
              <p:cNvSpPr/>
              <p:nvPr/>
            </p:nvSpPr>
            <p:spPr>
              <a:xfrm rot="0">
                <a:off x="3081206" y="30971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0" name="Ellipse 210"/>
              <p:cNvSpPr/>
              <p:nvPr/>
            </p:nvSpPr>
            <p:spPr>
              <a:xfrm rot="0">
                <a:off x="2246514" y="33506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1" name="Ellipse 211"/>
              <p:cNvSpPr/>
              <p:nvPr/>
            </p:nvSpPr>
            <p:spPr>
              <a:xfrm rot="0">
                <a:off x="3129922" y="32299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2" name="Ellipse 212"/>
              <p:cNvSpPr/>
              <p:nvPr/>
            </p:nvSpPr>
            <p:spPr>
              <a:xfrm rot="0">
                <a:off x="2251852" y="36424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3" name="Ellipse 213"/>
              <p:cNvSpPr/>
              <p:nvPr/>
            </p:nvSpPr>
            <p:spPr>
              <a:xfrm rot="0">
                <a:off x="2971006" y="34287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4" name="Ellipse 214"/>
              <p:cNvSpPr/>
              <p:nvPr/>
            </p:nvSpPr>
            <p:spPr>
              <a:xfrm rot="0">
                <a:off x="2160172" y="38625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5" name="Ellipse 215"/>
              <p:cNvSpPr/>
              <p:nvPr/>
            </p:nvSpPr>
            <p:spPr>
              <a:xfrm rot="0">
                <a:off x="2181838" y="31178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6" name="Ellipse 216"/>
              <p:cNvSpPr/>
              <p:nvPr/>
            </p:nvSpPr>
            <p:spPr>
              <a:xfrm rot="0">
                <a:off x="3421974" y="29479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7" name="Ellipse 217"/>
              <p:cNvSpPr/>
              <p:nvPr/>
            </p:nvSpPr>
            <p:spPr>
              <a:xfrm rot="0">
                <a:off x="2898163" y="35031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8" name="Ellipse 218"/>
              <p:cNvSpPr/>
              <p:nvPr/>
            </p:nvSpPr>
            <p:spPr>
              <a:xfrm rot="0">
                <a:off x="2403477" y="32184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9" name="Ellipse 219"/>
              <p:cNvSpPr/>
              <p:nvPr/>
            </p:nvSpPr>
            <p:spPr>
              <a:xfrm rot="0">
                <a:off x="2453312" y="47266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0" name="Ellipse 220"/>
              <p:cNvSpPr/>
              <p:nvPr/>
            </p:nvSpPr>
            <p:spPr>
              <a:xfrm rot="0">
                <a:off x="2863377" y="30932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1" name="Ellipse 221"/>
              <p:cNvSpPr/>
              <p:nvPr/>
            </p:nvSpPr>
            <p:spPr>
              <a:xfrm rot="0">
                <a:off x="1969937" y="43921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2" name="Ellipse 222"/>
              <p:cNvSpPr/>
              <p:nvPr/>
            </p:nvSpPr>
            <p:spPr>
              <a:xfrm rot="0">
                <a:off x="2624405" y="35999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3" name="Ellipse 223"/>
              <p:cNvSpPr/>
              <p:nvPr/>
            </p:nvSpPr>
            <p:spPr>
              <a:xfrm rot="0">
                <a:off x="2354672" y="339263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4" name="Ellipse 224"/>
              <p:cNvSpPr/>
              <p:nvPr/>
            </p:nvSpPr>
            <p:spPr>
              <a:xfrm rot="0">
                <a:off x="3475678" y="287918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5" name="Ellipse 225"/>
              <p:cNvSpPr/>
              <p:nvPr/>
            </p:nvSpPr>
            <p:spPr>
              <a:xfrm rot="0">
                <a:off x="2575061" y="291545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6" name="Ellipse 226"/>
              <p:cNvSpPr/>
              <p:nvPr/>
            </p:nvSpPr>
            <p:spPr>
              <a:xfrm rot="0">
                <a:off x="2836549" y="24772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7" name="Ellipse 227"/>
              <p:cNvSpPr/>
              <p:nvPr/>
            </p:nvSpPr>
            <p:spPr>
              <a:xfrm rot="0">
                <a:off x="2458192" y="26991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8" name="Ellipse 228"/>
              <p:cNvSpPr/>
              <p:nvPr/>
            </p:nvSpPr>
            <p:spPr>
              <a:xfrm rot="0">
                <a:off x="2540251" y="32897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9" name="Ellipse 229"/>
              <p:cNvSpPr/>
              <p:nvPr/>
            </p:nvSpPr>
            <p:spPr>
              <a:xfrm rot="0">
                <a:off x="3416581" y="26755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0" name="Ellipse 230"/>
              <p:cNvSpPr/>
              <p:nvPr/>
            </p:nvSpPr>
            <p:spPr>
              <a:xfrm rot="0">
                <a:off x="2713538" y="33033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1" name="Ellipse 231"/>
              <p:cNvSpPr/>
              <p:nvPr/>
            </p:nvSpPr>
            <p:spPr>
              <a:xfrm rot="0">
                <a:off x="3494879" y="33078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2" name="Ellipse 232"/>
              <p:cNvSpPr/>
              <p:nvPr/>
            </p:nvSpPr>
            <p:spPr>
              <a:xfrm rot="0">
                <a:off x="2772183" y="36051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3" name="Ellipse 233"/>
              <p:cNvSpPr/>
              <p:nvPr/>
            </p:nvSpPr>
            <p:spPr>
              <a:xfrm rot="0">
                <a:off x="1973382" y="39253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4" name="Ellipse 234"/>
              <p:cNvSpPr/>
              <p:nvPr/>
            </p:nvSpPr>
            <p:spPr>
              <a:xfrm rot="0">
                <a:off x="2266814" y="33222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5" name="Ellipse 235"/>
              <p:cNvSpPr/>
              <p:nvPr/>
            </p:nvSpPr>
            <p:spPr>
              <a:xfrm rot="0">
                <a:off x="1886336" y="32266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6" name="Ellipse 236"/>
              <p:cNvSpPr/>
              <p:nvPr/>
            </p:nvSpPr>
            <p:spPr>
              <a:xfrm rot="0">
                <a:off x="3045804" y="31532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7" name="Ellipse 237"/>
              <p:cNvSpPr/>
              <p:nvPr/>
            </p:nvSpPr>
            <p:spPr>
              <a:xfrm rot="0">
                <a:off x="2257668" y="409984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8" name="Ellipse 238"/>
              <p:cNvSpPr/>
              <p:nvPr/>
            </p:nvSpPr>
            <p:spPr>
              <a:xfrm rot="0">
                <a:off x="2300906" y="32809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9" name="Ellipse 239"/>
              <p:cNvSpPr/>
              <p:nvPr/>
            </p:nvSpPr>
            <p:spPr>
              <a:xfrm rot="0">
                <a:off x="2792388" y="30879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0" name="Ellipse 240"/>
              <p:cNvSpPr/>
              <p:nvPr/>
            </p:nvSpPr>
            <p:spPr>
              <a:xfrm rot="0">
                <a:off x="1733057" y="45268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1" name="Ellipse 241"/>
              <p:cNvSpPr/>
              <p:nvPr/>
            </p:nvSpPr>
            <p:spPr>
              <a:xfrm rot="0">
                <a:off x="2190847" y="37733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2" name="Ellipse 242"/>
              <p:cNvSpPr/>
              <p:nvPr/>
            </p:nvSpPr>
            <p:spPr>
              <a:xfrm rot="0">
                <a:off x="2630951" y="376914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3" name="Ellipse 243"/>
              <p:cNvSpPr/>
              <p:nvPr/>
            </p:nvSpPr>
            <p:spPr>
              <a:xfrm rot="0">
                <a:off x="3369604" y="30097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4" name="Ellipse 244"/>
              <p:cNvSpPr/>
              <p:nvPr/>
            </p:nvSpPr>
            <p:spPr>
              <a:xfrm rot="0">
                <a:off x="1583371" y="33547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5" name="Ellipse 245"/>
              <p:cNvSpPr/>
              <p:nvPr/>
            </p:nvSpPr>
            <p:spPr>
              <a:xfrm rot="0">
                <a:off x="2881748" y="28487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6" name="Ellipse 246"/>
              <p:cNvSpPr/>
              <p:nvPr/>
            </p:nvSpPr>
            <p:spPr>
              <a:xfrm rot="0">
                <a:off x="1698050" y="37721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7" name="Ellipse 247"/>
              <p:cNvSpPr/>
              <p:nvPr/>
            </p:nvSpPr>
            <p:spPr>
              <a:xfrm rot="0">
                <a:off x="2163780" y="45448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8" name="Ellipse 248"/>
              <p:cNvSpPr/>
              <p:nvPr/>
            </p:nvSpPr>
            <p:spPr>
              <a:xfrm rot="0">
                <a:off x="2583846" y="31658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9" name="Ellipse 249"/>
              <p:cNvSpPr/>
              <p:nvPr/>
            </p:nvSpPr>
            <p:spPr>
              <a:xfrm rot="0">
                <a:off x="2663995" y="27655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0" name="Ellipse 250"/>
              <p:cNvSpPr/>
              <p:nvPr/>
            </p:nvSpPr>
            <p:spPr>
              <a:xfrm rot="0">
                <a:off x="2030797" y="43171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1" name="Ellipse 251"/>
              <p:cNvSpPr/>
              <p:nvPr/>
            </p:nvSpPr>
            <p:spPr>
              <a:xfrm rot="0">
                <a:off x="2734541" y="29998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2" name="Ellipse 252"/>
              <p:cNvSpPr/>
              <p:nvPr/>
            </p:nvSpPr>
            <p:spPr>
              <a:xfrm rot="0">
                <a:off x="2157833" y="31969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3" name="Ellipse 253"/>
              <p:cNvSpPr/>
              <p:nvPr/>
            </p:nvSpPr>
            <p:spPr>
              <a:xfrm rot="0">
                <a:off x="2354589" y="40662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4" name="Ellipse 254"/>
              <p:cNvSpPr/>
              <p:nvPr/>
            </p:nvSpPr>
            <p:spPr>
              <a:xfrm rot="0">
                <a:off x="2736347" y="30066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5" name="Ellipse 255"/>
              <p:cNvSpPr/>
              <p:nvPr/>
            </p:nvSpPr>
            <p:spPr>
              <a:xfrm rot="0">
                <a:off x="2977357" y="37071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6" name="Ellipse 256"/>
              <p:cNvSpPr/>
              <p:nvPr/>
            </p:nvSpPr>
            <p:spPr>
              <a:xfrm rot="0">
                <a:off x="2956775" y="273261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7" name="Ellipse 257"/>
              <p:cNvSpPr/>
              <p:nvPr/>
            </p:nvSpPr>
            <p:spPr>
              <a:xfrm rot="0">
                <a:off x="1659057" y="35281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8" name="Ellipse 258"/>
              <p:cNvSpPr/>
              <p:nvPr/>
            </p:nvSpPr>
            <p:spPr>
              <a:xfrm rot="0">
                <a:off x="1409100" y="410911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9" name="Ellipse 259"/>
              <p:cNvSpPr/>
              <p:nvPr/>
            </p:nvSpPr>
            <p:spPr>
              <a:xfrm rot="0">
                <a:off x="3042726" y="33833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0" name="Ellipse 260"/>
              <p:cNvSpPr/>
              <p:nvPr/>
            </p:nvSpPr>
            <p:spPr>
              <a:xfrm rot="0">
                <a:off x="2654797" y="335162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1" name="Ellipse 261"/>
              <p:cNvSpPr/>
              <p:nvPr/>
            </p:nvSpPr>
            <p:spPr>
              <a:xfrm rot="0">
                <a:off x="2236654" y="35450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2" name="Ellipse 262"/>
              <p:cNvSpPr/>
              <p:nvPr/>
            </p:nvSpPr>
            <p:spPr>
              <a:xfrm rot="0">
                <a:off x="2570474" y="36089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3" name="Ellipse 263"/>
              <p:cNvSpPr/>
              <p:nvPr/>
            </p:nvSpPr>
            <p:spPr>
              <a:xfrm rot="0">
                <a:off x="2530027" y="339863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4" name="Ellipse 264"/>
              <p:cNvSpPr/>
              <p:nvPr/>
            </p:nvSpPr>
            <p:spPr>
              <a:xfrm rot="0">
                <a:off x="2634812" y="34466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5" name="Ellipse 265"/>
              <p:cNvSpPr/>
              <p:nvPr/>
            </p:nvSpPr>
            <p:spPr>
              <a:xfrm rot="0">
                <a:off x="2829088" y="364307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6" name="Ellipse 266"/>
              <p:cNvSpPr/>
              <p:nvPr/>
            </p:nvSpPr>
            <p:spPr>
              <a:xfrm rot="0">
                <a:off x="2551306" y="37450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7" name="Ellipse 267"/>
              <p:cNvSpPr/>
              <p:nvPr/>
            </p:nvSpPr>
            <p:spPr>
              <a:xfrm rot="0">
                <a:off x="2609532" y="345880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8" name="Ellipse 268"/>
              <p:cNvSpPr/>
              <p:nvPr/>
            </p:nvSpPr>
            <p:spPr>
              <a:xfrm rot="0">
                <a:off x="2608690" y="36978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9" name="Ellipse 269"/>
              <p:cNvSpPr/>
              <p:nvPr/>
            </p:nvSpPr>
            <p:spPr>
              <a:xfrm rot="0">
                <a:off x="2911431" y="32849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0" name="Ellipse 270"/>
              <p:cNvSpPr/>
              <p:nvPr/>
            </p:nvSpPr>
            <p:spPr>
              <a:xfrm rot="0">
                <a:off x="3178434" y="37603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1" name="Ellipse 271"/>
              <p:cNvSpPr/>
              <p:nvPr/>
            </p:nvSpPr>
            <p:spPr>
              <a:xfrm rot="0">
                <a:off x="1790238" y="35415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2" name="Ellipse 272"/>
              <p:cNvSpPr/>
              <p:nvPr/>
            </p:nvSpPr>
            <p:spPr>
              <a:xfrm rot="0">
                <a:off x="1914335" y="41908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3" name="Ellipse 273"/>
              <p:cNvSpPr/>
              <p:nvPr/>
            </p:nvSpPr>
            <p:spPr>
              <a:xfrm rot="0">
                <a:off x="2131442" y="34137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4" name="Ellipse 274"/>
              <p:cNvSpPr/>
              <p:nvPr/>
            </p:nvSpPr>
            <p:spPr>
              <a:xfrm rot="0">
                <a:off x="2435087" y="34479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5" name="Ellipse 275"/>
              <p:cNvSpPr/>
              <p:nvPr/>
            </p:nvSpPr>
            <p:spPr>
              <a:xfrm rot="0">
                <a:off x="2928477" y="31868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6" name="Ellipse 276"/>
              <p:cNvSpPr/>
              <p:nvPr/>
            </p:nvSpPr>
            <p:spPr>
              <a:xfrm rot="0">
                <a:off x="2090052" y="32983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7" name="Ellipse 277"/>
              <p:cNvSpPr/>
              <p:nvPr/>
            </p:nvSpPr>
            <p:spPr>
              <a:xfrm rot="0">
                <a:off x="2299940" y="31846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8" name="Ellipse 278"/>
              <p:cNvSpPr/>
              <p:nvPr/>
            </p:nvSpPr>
            <p:spPr>
              <a:xfrm rot="0">
                <a:off x="3150247" y="36833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9" name="Ellipse 279"/>
              <p:cNvSpPr/>
              <p:nvPr/>
            </p:nvSpPr>
            <p:spPr>
              <a:xfrm rot="0">
                <a:off x="1809245" y="43521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0" name="Ellipse 280"/>
              <p:cNvSpPr/>
              <p:nvPr/>
            </p:nvSpPr>
            <p:spPr>
              <a:xfrm rot="0">
                <a:off x="2136860" y="33923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1" name="Ellipse 281"/>
              <p:cNvSpPr/>
              <p:nvPr/>
            </p:nvSpPr>
            <p:spPr>
              <a:xfrm rot="0">
                <a:off x="2523522" y="34948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2" name="Ellipse 282"/>
              <p:cNvSpPr/>
              <p:nvPr/>
            </p:nvSpPr>
            <p:spPr>
              <a:xfrm rot="0">
                <a:off x="2171924" y="35159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3" name="Ellipse 283"/>
              <p:cNvSpPr/>
              <p:nvPr/>
            </p:nvSpPr>
            <p:spPr>
              <a:xfrm rot="0">
                <a:off x="3300789" y="33092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4" name="Ellipse 284"/>
              <p:cNvSpPr/>
              <p:nvPr/>
            </p:nvSpPr>
            <p:spPr>
              <a:xfrm rot="0">
                <a:off x="2416931" y="372210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5" name="Ellipse 285"/>
              <p:cNvSpPr/>
              <p:nvPr/>
            </p:nvSpPr>
            <p:spPr>
              <a:xfrm rot="0">
                <a:off x="1956704" y="391071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6" name="Ellipse 286"/>
              <p:cNvSpPr/>
              <p:nvPr/>
            </p:nvSpPr>
            <p:spPr>
              <a:xfrm rot="0">
                <a:off x="2700045" y="325388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7" name="Ellipse 287"/>
              <p:cNvSpPr/>
              <p:nvPr/>
            </p:nvSpPr>
            <p:spPr>
              <a:xfrm rot="0">
                <a:off x="3471919" y="27469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8" name="Ellipse 288"/>
              <p:cNvSpPr/>
              <p:nvPr/>
            </p:nvSpPr>
            <p:spPr>
              <a:xfrm rot="0">
                <a:off x="2057212" y="307863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9" name="Ellipse 289"/>
              <p:cNvSpPr/>
              <p:nvPr/>
            </p:nvSpPr>
            <p:spPr>
              <a:xfrm rot="0">
                <a:off x="2504214" y="30699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0" name="Ellipse 290"/>
              <p:cNvSpPr/>
              <p:nvPr/>
            </p:nvSpPr>
            <p:spPr>
              <a:xfrm rot="0">
                <a:off x="2712342" y="34901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1" name="Ellipse 291"/>
              <p:cNvSpPr/>
              <p:nvPr/>
            </p:nvSpPr>
            <p:spPr>
              <a:xfrm rot="0">
                <a:off x="3366403" y="23610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2" name="Ellipse 292"/>
              <p:cNvSpPr/>
              <p:nvPr/>
            </p:nvSpPr>
            <p:spPr>
              <a:xfrm rot="0">
                <a:off x="2751439" y="42102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3" name="Ellipse 293"/>
              <p:cNvSpPr/>
              <p:nvPr/>
            </p:nvSpPr>
            <p:spPr>
              <a:xfrm rot="0">
                <a:off x="2807728" y="39848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4" name="Ellipse 294"/>
              <p:cNvSpPr/>
              <p:nvPr/>
            </p:nvSpPr>
            <p:spPr>
              <a:xfrm rot="0">
                <a:off x="3050737" y="28541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5" name="Ellipse 295"/>
              <p:cNvSpPr/>
              <p:nvPr/>
            </p:nvSpPr>
            <p:spPr>
              <a:xfrm rot="0">
                <a:off x="2461901" y="23485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6" name="Ellipse 296"/>
              <p:cNvSpPr/>
              <p:nvPr/>
            </p:nvSpPr>
            <p:spPr>
              <a:xfrm rot="0">
                <a:off x="1988851" y="410427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7" name="Ellipse 297"/>
              <p:cNvSpPr/>
              <p:nvPr/>
            </p:nvSpPr>
            <p:spPr>
              <a:xfrm rot="0">
                <a:off x="1982363" y="33247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8" name="Ellipse 298"/>
              <p:cNvSpPr/>
              <p:nvPr/>
            </p:nvSpPr>
            <p:spPr>
              <a:xfrm rot="0">
                <a:off x="2781040" y="374312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9" name="Ellipse 299"/>
              <p:cNvSpPr/>
              <p:nvPr/>
            </p:nvSpPr>
            <p:spPr>
              <a:xfrm rot="0">
                <a:off x="2372515" y="401445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0" name="Ellipse 300"/>
              <p:cNvSpPr/>
              <p:nvPr/>
            </p:nvSpPr>
            <p:spPr>
              <a:xfrm rot="0">
                <a:off x="2366495" y="348173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1" name="Ellipse 301"/>
              <p:cNvSpPr/>
              <p:nvPr/>
            </p:nvSpPr>
            <p:spPr>
              <a:xfrm rot="0">
                <a:off x="1643838" y="36926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2" name="Ellipse 302"/>
              <p:cNvSpPr/>
              <p:nvPr/>
            </p:nvSpPr>
            <p:spPr>
              <a:xfrm rot="0">
                <a:off x="2059746" y="35838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3" name="Ellipse 303"/>
              <p:cNvSpPr/>
              <p:nvPr/>
            </p:nvSpPr>
            <p:spPr>
              <a:xfrm rot="0">
                <a:off x="3194788" y="33943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4" name="Ellipse 304"/>
              <p:cNvSpPr/>
              <p:nvPr/>
            </p:nvSpPr>
            <p:spPr>
              <a:xfrm rot="0">
                <a:off x="2559490" y="38929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5" name="Ellipse 305"/>
              <p:cNvSpPr/>
              <p:nvPr/>
            </p:nvSpPr>
            <p:spPr>
              <a:xfrm rot="0">
                <a:off x="1853767" y="43272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6" name="Ellipse 306"/>
              <p:cNvSpPr/>
              <p:nvPr/>
            </p:nvSpPr>
            <p:spPr>
              <a:xfrm rot="0">
                <a:off x="2080100" y="363945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7" name="Ellipse 307"/>
              <p:cNvSpPr/>
              <p:nvPr/>
            </p:nvSpPr>
            <p:spPr>
              <a:xfrm rot="0">
                <a:off x="2288272" y="375941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8" name="Ellipse 308"/>
              <p:cNvSpPr/>
              <p:nvPr/>
            </p:nvSpPr>
            <p:spPr>
              <a:xfrm rot="0">
                <a:off x="3832792" y="26730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9" name="Ellipse 309"/>
              <p:cNvSpPr/>
              <p:nvPr/>
            </p:nvSpPr>
            <p:spPr>
              <a:xfrm rot="0">
                <a:off x="2564345" y="35087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0" name="Ellipse 310"/>
              <p:cNvSpPr/>
              <p:nvPr/>
            </p:nvSpPr>
            <p:spPr>
              <a:xfrm rot="0">
                <a:off x="1481539" y="33614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1" name="Ellipse 311"/>
              <p:cNvSpPr/>
              <p:nvPr/>
            </p:nvSpPr>
            <p:spPr>
              <a:xfrm rot="0">
                <a:off x="1631050" y="365391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2" name="Ellipse 312"/>
              <p:cNvSpPr/>
              <p:nvPr/>
            </p:nvSpPr>
            <p:spPr>
              <a:xfrm rot="0">
                <a:off x="4000133" y="33337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3" name="Ellipse 313"/>
              <p:cNvSpPr/>
              <p:nvPr/>
            </p:nvSpPr>
            <p:spPr>
              <a:xfrm rot="0">
                <a:off x="3138382" y="32385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4" name="Ellipse 314"/>
              <p:cNvSpPr/>
              <p:nvPr/>
            </p:nvSpPr>
            <p:spPr>
              <a:xfrm rot="0">
                <a:off x="2496944" y="34424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5" name="Ellipse 315"/>
              <p:cNvSpPr/>
              <p:nvPr/>
            </p:nvSpPr>
            <p:spPr>
              <a:xfrm rot="0">
                <a:off x="2023262" y="39378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6" name="Ellipse 316"/>
              <p:cNvSpPr/>
              <p:nvPr/>
            </p:nvSpPr>
            <p:spPr>
              <a:xfrm rot="0">
                <a:off x="2777738" y="385237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7" name="Ellipse 317"/>
              <p:cNvSpPr/>
              <p:nvPr/>
            </p:nvSpPr>
            <p:spPr>
              <a:xfrm rot="0">
                <a:off x="1918706" y="34411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8" name="Ellipse 318"/>
              <p:cNvSpPr/>
              <p:nvPr/>
            </p:nvSpPr>
            <p:spPr>
              <a:xfrm rot="0">
                <a:off x="2238383" y="38876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9" name="Ellipse 319"/>
              <p:cNvSpPr/>
              <p:nvPr/>
            </p:nvSpPr>
            <p:spPr>
              <a:xfrm rot="0">
                <a:off x="2450990" y="48129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0" name="Ellipse 320"/>
              <p:cNvSpPr/>
              <p:nvPr/>
            </p:nvSpPr>
            <p:spPr>
              <a:xfrm rot="0">
                <a:off x="2282734" y="365645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1" name="Ellipse 321"/>
              <p:cNvSpPr/>
              <p:nvPr/>
            </p:nvSpPr>
            <p:spPr>
              <a:xfrm rot="0">
                <a:off x="2285423" y="36557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2" name="Ellipse 322"/>
              <p:cNvSpPr/>
              <p:nvPr/>
            </p:nvSpPr>
            <p:spPr>
              <a:xfrm rot="0">
                <a:off x="3222431" y="32524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3" name="Ellipse 323"/>
              <p:cNvSpPr/>
              <p:nvPr/>
            </p:nvSpPr>
            <p:spPr>
              <a:xfrm rot="0">
                <a:off x="2857335" y="345345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4" name="Ellipse 324"/>
              <p:cNvSpPr/>
              <p:nvPr/>
            </p:nvSpPr>
            <p:spPr>
              <a:xfrm rot="0">
                <a:off x="2444371" y="369088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5" name="Ellipse 325"/>
              <p:cNvSpPr/>
              <p:nvPr/>
            </p:nvSpPr>
            <p:spPr>
              <a:xfrm rot="0">
                <a:off x="3275211" y="31570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6" name="Ellipse 326"/>
              <p:cNvSpPr/>
              <p:nvPr/>
            </p:nvSpPr>
            <p:spPr>
              <a:xfrm rot="0">
                <a:off x="2751184" y="28147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7" name="Ellipse 327"/>
              <p:cNvSpPr/>
              <p:nvPr/>
            </p:nvSpPr>
            <p:spPr>
              <a:xfrm rot="0">
                <a:off x="1587401" y="41854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8" name="Ellipse 328"/>
              <p:cNvSpPr/>
              <p:nvPr/>
            </p:nvSpPr>
            <p:spPr>
              <a:xfrm rot="0">
                <a:off x="3339966" y="31589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9" name="Ellipse 329"/>
              <p:cNvSpPr/>
              <p:nvPr/>
            </p:nvSpPr>
            <p:spPr>
              <a:xfrm rot="0">
                <a:off x="3277886" y="28401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0" name="Ellipse 330"/>
              <p:cNvSpPr/>
              <p:nvPr/>
            </p:nvSpPr>
            <p:spPr>
              <a:xfrm rot="0">
                <a:off x="2776914" y="34708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1" name="Ellipse 331"/>
              <p:cNvSpPr/>
              <p:nvPr/>
            </p:nvSpPr>
            <p:spPr>
              <a:xfrm rot="0">
                <a:off x="2176820" y="31935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2" name="Ellipse 332"/>
              <p:cNvSpPr/>
              <p:nvPr/>
            </p:nvSpPr>
            <p:spPr>
              <a:xfrm rot="0">
                <a:off x="2621345" y="33745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3" name="Ellipse 333"/>
              <p:cNvSpPr/>
              <p:nvPr/>
            </p:nvSpPr>
            <p:spPr>
              <a:xfrm rot="0">
                <a:off x="2612223" y="38803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4" name="Ellipse 334"/>
              <p:cNvSpPr/>
              <p:nvPr/>
            </p:nvSpPr>
            <p:spPr>
              <a:xfrm rot="0">
                <a:off x="2430071" y="34657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5" name="Ellipse 335"/>
              <p:cNvSpPr/>
              <p:nvPr/>
            </p:nvSpPr>
            <p:spPr>
              <a:xfrm rot="0">
                <a:off x="3103500" y="33946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6" name="Ellipse 336"/>
              <p:cNvSpPr/>
              <p:nvPr/>
            </p:nvSpPr>
            <p:spPr>
              <a:xfrm rot="0">
                <a:off x="1706774" y="37387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7" name="Ellipse 337"/>
              <p:cNvSpPr/>
              <p:nvPr/>
            </p:nvSpPr>
            <p:spPr>
              <a:xfrm rot="0">
                <a:off x="2123087" y="306791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8" name="Ellipse 338"/>
              <p:cNvSpPr/>
              <p:nvPr/>
            </p:nvSpPr>
            <p:spPr>
              <a:xfrm rot="0">
                <a:off x="2593739" y="22437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9" name="Ellipse 339"/>
              <p:cNvSpPr/>
              <p:nvPr/>
            </p:nvSpPr>
            <p:spPr>
              <a:xfrm rot="0">
                <a:off x="2470371" y="32845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0" name="Ellipse 340"/>
              <p:cNvSpPr/>
              <p:nvPr/>
            </p:nvSpPr>
            <p:spPr>
              <a:xfrm rot="0">
                <a:off x="2148306" y="35861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1" name="Ellipse 341"/>
              <p:cNvSpPr/>
              <p:nvPr/>
            </p:nvSpPr>
            <p:spPr>
              <a:xfrm rot="0">
                <a:off x="1512637" y="48634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2" name="Ellipse 342"/>
              <p:cNvSpPr/>
              <p:nvPr/>
            </p:nvSpPr>
            <p:spPr>
              <a:xfrm rot="0">
                <a:off x="2672625" y="33680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3" name="Ellipse 343"/>
              <p:cNvSpPr/>
              <p:nvPr/>
            </p:nvSpPr>
            <p:spPr>
              <a:xfrm rot="0">
                <a:off x="1999059" y="356156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4" name="Ellipse 344"/>
              <p:cNvSpPr/>
              <p:nvPr/>
            </p:nvSpPr>
            <p:spPr>
              <a:xfrm rot="0">
                <a:off x="3186027" y="32410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5" name="Ellipse 345"/>
              <p:cNvSpPr/>
              <p:nvPr/>
            </p:nvSpPr>
            <p:spPr>
              <a:xfrm rot="0">
                <a:off x="2479893" y="35058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6" name="Ellipse 346"/>
              <p:cNvSpPr/>
              <p:nvPr/>
            </p:nvSpPr>
            <p:spPr>
              <a:xfrm rot="0">
                <a:off x="2553196" y="34345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7" name="Ellipse 347"/>
              <p:cNvSpPr/>
              <p:nvPr/>
            </p:nvSpPr>
            <p:spPr>
              <a:xfrm rot="0">
                <a:off x="2569760" y="32447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8" name="Ellipse 348"/>
              <p:cNvSpPr/>
              <p:nvPr/>
            </p:nvSpPr>
            <p:spPr>
              <a:xfrm rot="0">
                <a:off x="3404583" y="273333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9" name="Ellipse 349"/>
              <p:cNvSpPr/>
              <p:nvPr/>
            </p:nvSpPr>
            <p:spPr>
              <a:xfrm rot="0">
                <a:off x="3001296" y="29669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0" name="Ellipse 350"/>
              <p:cNvSpPr/>
              <p:nvPr/>
            </p:nvSpPr>
            <p:spPr>
              <a:xfrm rot="0">
                <a:off x="2823624" y="350328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1" name="Ellipse 351"/>
              <p:cNvSpPr/>
              <p:nvPr/>
            </p:nvSpPr>
            <p:spPr>
              <a:xfrm rot="0">
                <a:off x="2627972" y="33178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2" name="Ellipse 352"/>
              <p:cNvSpPr/>
              <p:nvPr/>
            </p:nvSpPr>
            <p:spPr>
              <a:xfrm rot="0">
                <a:off x="2094313" y="29656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3" name="Ellipse 353"/>
              <p:cNvSpPr/>
              <p:nvPr/>
            </p:nvSpPr>
            <p:spPr>
              <a:xfrm rot="0">
                <a:off x="2489185" y="42294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4" name="Ellipse 354"/>
              <p:cNvSpPr/>
              <p:nvPr/>
            </p:nvSpPr>
            <p:spPr>
              <a:xfrm rot="0">
                <a:off x="1718832" y="361535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5" name="Ellipse 355"/>
              <p:cNvSpPr/>
              <p:nvPr/>
            </p:nvSpPr>
            <p:spPr>
              <a:xfrm rot="0">
                <a:off x="3087153" y="359073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6" name="Ellipse 356"/>
              <p:cNvSpPr/>
              <p:nvPr/>
            </p:nvSpPr>
            <p:spPr>
              <a:xfrm rot="0">
                <a:off x="2922661" y="32633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7" name="Ellipse 357"/>
              <p:cNvSpPr/>
              <p:nvPr/>
            </p:nvSpPr>
            <p:spPr>
              <a:xfrm rot="0">
                <a:off x="2348620" y="39209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8" name="Ellipse 358"/>
              <p:cNvSpPr/>
              <p:nvPr/>
            </p:nvSpPr>
            <p:spPr>
              <a:xfrm rot="0">
                <a:off x="2876571" y="344823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9" name="Ellipse 359"/>
              <p:cNvSpPr/>
              <p:nvPr/>
            </p:nvSpPr>
            <p:spPr>
              <a:xfrm rot="0">
                <a:off x="2940924" y="413485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0" name="Ellipse 360"/>
              <p:cNvSpPr/>
              <p:nvPr/>
            </p:nvSpPr>
            <p:spPr>
              <a:xfrm rot="0">
                <a:off x="2124535" y="402565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1" name="Ellipse 361"/>
              <p:cNvSpPr/>
              <p:nvPr/>
            </p:nvSpPr>
            <p:spPr>
              <a:xfrm rot="0">
                <a:off x="2585844" y="39447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2" name="Ellipse 362"/>
              <p:cNvSpPr/>
              <p:nvPr/>
            </p:nvSpPr>
            <p:spPr>
              <a:xfrm rot="0">
                <a:off x="2138402" y="28094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3" name="Ellipse 363"/>
              <p:cNvSpPr/>
              <p:nvPr/>
            </p:nvSpPr>
            <p:spPr>
              <a:xfrm rot="0">
                <a:off x="2274223" y="311671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4" name="Ellipse 364"/>
              <p:cNvSpPr/>
              <p:nvPr/>
            </p:nvSpPr>
            <p:spPr>
              <a:xfrm rot="0">
                <a:off x="2447386" y="35311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5" name="Ellipse 365"/>
              <p:cNvSpPr/>
              <p:nvPr/>
            </p:nvSpPr>
            <p:spPr>
              <a:xfrm rot="0">
                <a:off x="2660279" y="38205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6" name="Ellipse 366"/>
              <p:cNvSpPr/>
              <p:nvPr/>
            </p:nvSpPr>
            <p:spPr>
              <a:xfrm rot="0">
                <a:off x="1784346" y="38789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7" name="Ellipse 367"/>
              <p:cNvSpPr/>
              <p:nvPr/>
            </p:nvSpPr>
            <p:spPr>
              <a:xfrm rot="0">
                <a:off x="2207223" y="376291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8" name="Ellipse 368"/>
              <p:cNvSpPr/>
              <p:nvPr/>
            </p:nvSpPr>
            <p:spPr>
              <a:xfrm rot="0">
                <a:off x="2629386" y="39206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9" name="Ellipse 369"/>
              <p:cNvSpPr/>
              <p:nvPr/>
            </p:nvSpPr>
            <p:spPr>
              <a:xfrm rot="0">
                <a:off x="2686534" y="25572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0" name="Ellipse 370"/>
              <p:cNvSpPr/>
              <p:nvPr/>
            </p:nvSpPr>
            <p:spPr>
              <a:xfrm rot="0">
                <a:off x="2541451" y="25215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1" name="Ellipse 371"/>
              <p:cNvSpPr/>
              <p:nvPr/>
            </p:nvSpPr>
            <p:spPr>
              <a:xfrm rot="0">
                <a:off x="1891239" y="363677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2" name="Ellipse 372"/>
              <p:cNvSpPr/>
              <p:nvPr/>
            </p:nvSpPr>
            <p:spPr>
              <a:xfrm rot="0">
                <a:off x="2537059" y="330224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3" name="Ellipse 373"/>
              <p:cNvSpPr/>
              <p:nvPr/>
            </p:nvSpPr>
            <p:spPr>
              <a:xfrm rot="0">
                <a:off x="2165500" y="34235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4" name="Ellipse 374"/>
              <p:cNvSpPr/>
              <p:nvPr/>
            </p:nvSpPr>
            <p:spPr>
              <a:xfrm rot="0">
                <a:off x="2708616" y="37798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5" name="Ellipse 375"/>
              <p:cNvSpPr/>
              <p:nvPr/>
            </p:nvSpPr>
            <p:spPr>
              <a:xfrm rot="0">
                <a:off x="2405781" y="30489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6" name="Ellipse 376"/>
              <p:cNvSpPr/>
              <p:nvPr/>
            </p:nvSpPr>
            <p:spPr>
              <a:xfrm rot="0">
                <a:off x="3586000" y="27717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7" name="Ellipse 377"/>
              <p:cNvSpPr/>
              <p:nvPr/>
            </p:nvSpPr>
            <p:spPr>
              <a:xfrm rot="0">
                <a:off x="3076213" y="36971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8" name="Ellipse 378"/>
              <p:cNvSpPr/>
              <p:nvPr/>
            </p:nvSpPr>
            <p:spPr>
              <a:xfrm rot="0">
                <a:off x="3355959" y="24013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9" name="Ellipse 379"/>
              <p:cNvSpPr/>
              <p:nvPr/>
            </p:nvSpPr>
            <p:spPr>
              <a:xfrm rot="0">
                <a:off x="3294482" y="29474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0" name="Ellipse 380"/>
              <p:cNvSpPr/>
              <p:nvPr/>
            </p:nvSpPr>
            <p:spPr>
              <a:xfrm rot="0">
                <a:off x="3611973" y="28536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1" name="Ellipse 381"/>
              <p:cNvSpPr/>
              <p:nvPr/>
            </p:nvSpPr>
            <p:spPr>
              <a:xfrm rot="0">
                <a:off x="2822609" y="38689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2" name="Ellipse 382"/>
              <p:cNvSpPr/>
              <p:nvPr/>
            </p:nvSpPr>
            <p:spPr>
              <a:xfrm rot="0">
                <a:off x="2711737" y="35124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3" name="Ellipse 383"/>
              <p:cNvSpPr/>
              <p:nvPr/>
            </p:nvSpPr>
            <p:spPr>
              <a:xfrm rot="0">
                <a:off x="2496873" y="36364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4" name="Ellipse 384"/>
              <p:cNvSpPr/>
              <p:nvPr/>
            </p:nvSpPr>
            <p:spPr>
              <a:xfrm rot="0">
                <a:off x="2379453" y="333625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5" name="Ellipse 385"/>
              <p:cNvSpPr/>
              <p:nvPr/>
            </p:nvSpPr>
            <p:spPr>
              <a:xfrm rot="0">
                <a:off x="2405839" y="33524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6" name="Ellipse 386"/>
              <p:cNvSpPr/>
              <p:nvPr/>
            </p:nvSpPr>
            <p:spPr>
              <a:xfrm rot="0">
                <a:off x="3758234" y="276470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7" name="Ellipse 387"/>
              <p:cNvSpPr/>
              <p:nvPr/>
            </p:nvSpPr>
            <p:spPr>
              <a:xfrm rot="0">
                <a:off x="2778722" y="34923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8" name="Ellipse 388"/>
              <p:cNvSpPr/>
              <p:nvPr/>
            </p:nvSpPr>
            <p:spPr>
              <a:xfrm rot="0">
                <a:off x="2047919" y="356805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9" name="Ellipse 389"/>
              <p:cNvSpPr/>
              <p:nvPr/>
            </p:nvSpPr>
            <p:spPr>
              <a:xfrm rot="0">
                <a:off x="2535712" y="33649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0" name="Ellipse 390"/>
              <p:cNvSpPr/>
              <p:nvPr/>
            </p:nvSpPr>
            <p:spPr>
              <a:xfrm rot="0">
                <a:off x="2213558" y="42673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1" name="Ellipse 391"/>
              <p:cNvSpPr/>
              <p:nvPr/>
            </p:nvSpPr>
            <p:spPr>
              <a:xfrm rot="0">
                <a:off x="1758371" y="49632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2" name="Ellipse 392"/>
              <p:cNvSpPr/>
              <p:nvPr/>
            </p:nvSpPr>
            <p:spPr>
              <a:xfrm rot="0">
                <a:off x="2222527" y="37449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3" name="Ellipse 393"/>
              <p:cNvSpPr/>
              <p:nvPr/>
            </p:nvSpPr>
            <p:spPr>
              <a:xfrm rot="0">
                <a:off x="2330829" y="34574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4" name="Ellipse 394"/>
              <p:cNvSpPr/>
              <p:nvPr/>
            </p:nvSpPr>
            <p:spPr>
              <a:xfrm rot="0">
                <a:off x="2284345" y="45914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5" name="Ellipse 395"/>
              <p:cNvSpPr/>
              <p:nvPr/>
            </p:nvSpPr>
            <p:spPr>
              <a:xfrm rot="0">
                <a:off x="2857371" y="29424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6" name="Ellipse 396"/>
              <p:cNvSpPr/>
              <p:nvPr/>
            </p:nvSpPr>
            <p:spPr>
              <a:xfrm rot="0">
                <a:off x="1578058" y="33863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7" name="Ellipse 397"/>
              <p:cNvSpPr/>
              <p:nvPr/>
            </p:nvSpPr>
            <p:spPr>
              <a:xfrm rot="0">
                <a:off x="3214077" y="33861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8" name="Ellipse 398"/>
              <p:cNvSpPr/>
              <p:nvPr/>
            </p:nvSpPr>
            <p:spPr>
              <a:xfrm rot="0">
                <a:off x="2422807" y="29642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9" name="Ellipse 399"/>
              <p:cNvSpPr/>
              <p:nvPr/>
            </p:nvSpPr>
            <p:spPr>
              <a:xfrm rot="0">
                <a:off x="2693814" y="34593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0" name="Ellipse 400"/>
              <p:cNvSpPr/>
              <p:nvPr/>
            </p:nvSpPr>
            <p:spPr>
              <a:xfrm rot="0">
                <a:off x="1487325" y="42158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1" name="Ellipse 401"/>
              <p:cNvSpPr/>
              <p:nvPr/>
            </p:nvSpPr>
            <p:spPr>
              <a:xfrm rot="0">
                <a:off x="2425208" y="314822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2" name="Ellipse 402"/>
              <p:cNvSpPr/>
              <p:nvPr/>
            </p:nvSpPr>
            <p:spPr>
              <a:xfrm rot="0">
                <a:off x="2711746" y="276797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</p:grpSp>
        <p:grpSp>
          <p:nvGrpSpPr>
            <p:cNvPr id="3" name="Group 3"/>
            <p:cNvGrpSpPr/>
            <p:nvPr/>
          </p:nvGrpSpPr>
          <p:grpSpPr>
            <a:xfrm>
              <a:off x="2646730" y="951630"/>
              <a:ext cx="2435209" cy="3642813"/>
              <a:chOff x="2646730" y="951630"/>
              <a:chExt cx="2435209" cy="3642813"/>
            </a:xfrm>
          </p:grpSpPr>
          <p:sp>
            <p:nvSpPr>
              <p:cNvPr id="4" name="Ellipse 4"/>
              <p:cNvSpPr/>
              <p:nvPr/>
            </p:nvSpPr>
            <p:spPr>
              <a:xfrm rot="0">
                <a:off x="4350083" y="31994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" name="Ellipse 5"/>
              <p:cNvSpPr/>
              <p:nvPr/>
            </p:nvSpPr>
            <p:spPr>
              <a:xfrm rot="0">
                <a:off x="4334888" y="28563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" name="Ellipse 6"/>
              <p:cNvSpPr/>
              <p:nvPr/>
            </p:nvSpPr>
            <p:spPr>
              <a:xfrm rot="0">
                <a:off x="4842300" y="397374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" name="Ellipse 7"/>
              <p:cNvSpPr/>
              <p:nvPr/>
            </p:nvSpPr>
            <p:spPr>
              <a:xfrm rot="0">
                <a:off x="3989990" y="20130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" name="Ellipse 8"/>
              <p:cNvSpPr/>
              <p:nvPr/>
            </p:nvSpPr>
            <p:spPr>
              <a:xfrm rot="0">
                <a:off x="4071204" y="30131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" name="Ellipse 9"/>
              <p:cNvSpPr/>
              <p:nvPr/>
            </p:nvSpPr>
            <p:spPr>
              <a:xfrm rot="0">
                <a:off x="4240747" y="28476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" name="Ellipse 10"/>
              <p:cNvSpPr/>
              <p:nvPr/>
            </p:nvSpPr>
            <p:spPr>
              <a:xfrm rot="0">
                <a:off x="4762847" y="329375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" name="Ellipse 11"/>
              <p:cNvSpPr/>
              <p:nvPr/>
            </p:nvSpPr>
            <p:spPr>
              <a:xfrm rot="0">
                <a:off x="3527658" y="30536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" name="Ellipse 12"/>
              <p:cNvSpPr/>
              <p:nvPr/>
            </p:nvSpPr>
            <p:spPr>
              <a:xfrm rot="0">
                <a:off x="3894036" y="30073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" name="Ellipse 13"/>
              <p:cNvSpPr/>
              <p:nvPr/>
            </p:nvSpPr>
            <p:spPr>
              <a:xfrm rot="0">
                <a:off x="4218653" y="311287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" name="Ellipse 14"/>
              <p:cNvSpPr/>
              <p:nvPr/>
            </p:nvSpPr>
            <p:spPr>
              <a:xfrm rot="0">
                <a:off x="4334155" y="27629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" name="Ellipse 15"/>
              <p:cNvSpPr/>
              <p:nvPr/>
            </p:nvSpPr>
            <p:spPr>
              <a:xfrm rot="0">
                <a:off x="3248713" y="19655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" name="Ellipse 16"/>
              <p:cNvSpPr/>
              <p:nvPr/>
            </p:nvSpPr>
            <p:spPr>
              <a:xfrm rot="0">
                <a:off x="3903945" y="33840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" name="Ellipse 17"/>
              <p:cNvSpPr/>
              <p:nvPr/>
            </p:nvSpPr>
            <p:spPr>
              <a:xfrm rot="0">
                <a:off x="4321690" y="41444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" name="Ellipse 18"/>
              <p:cNvSpPr/>
              <p:nvPr/>
            </p:nvSpPr>
            <p:spPr>
              <a:xfrm rot="0">
                <a:off x="3526812" y="25680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" name="Ellipse 19"/>
              <p:cNvSpPr/>
              <p:nvPr/>
            </p:nvSpPr>
            <p:spPr>
              <a:xfrm rot="0">
                <a:off x="3916461" y="286917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" name="Ellipse 20"/>
              <p:cNvSpPr/>
              <p:nvPr/>
            </p:nvSpPr>
            <p:spPr>
              <a:xfrm rot="0">
                <a:off x="3792884" y="30737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" name="Ellipse 21"/>
              <p:cNvSpPr/>
              <p:nvPr/>
            </p:nvSpPr>
            <p:spPr>
              <a:xfrm rot="0">
                <a:off x="4156060" y="26725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" name="Ellipse 22"/>
              <p:cNvSpPr/>
              <p:nvPr/>
            </p:nvSpPr>
            <p:spPr>
              <a:xfrm rot="0">
                <a:off x="4402623" y="33671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" name="Ellipse 23"/>
              <p:cNvSpPr/>
              <p:nvPr/>
            </p:nvSpPr>
            <p:spPr>
              <a:xfrm rot="0">
                <a:off x="4230686" y="29481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" name="Ellipse 24"/>
              <p:cNvSpPr/>
              <p:nvPr/>
            </p:nvSpPr>
            <p:spPr>
              <a:xfrm rot="0">
                <a:off x="4328544" y="294696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" name="Ellipse 25"/>
              <p:cNvSpPr/>
              <p:nvPr/>
            </p:nvSpPr>
            <p:spPr>
              <a:xfrm rot="0">
                <a:off x="4277025" y="34891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" name="Ellipse 26"/>
              <p:cNvSpPr/>
              <p:nvPr/>
            </p:nvSpPr>
            <p:spPr>
              <a:xfrm rot="0">
                <a:off x="3515698" y="28098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" name="Ellipse 27"/>
              <p:cNvSpPr/>
              <p:nvPr/>
            </p:nvSpPr>
            <p:spPr>
              <a:xfrm rot="0">
                <a:off x="3308326" y="21610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" name="Ellipse 28"/>
              <p:cNvSpPr/>
              <p:nvPr/>
            </p:nvSpPr>
            <p:spPr>
              <a:xfrm rot="0">
                <a:off x="4604650" y="45224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" name="Ellipse 29"/>
              <p:cNvSpPr/>
              <p:nvPr/>
            </p:nvSpPr>
            <p:spPr>
              <a:xfrm rot="0">
                <a:off x="3511104" y="30602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" name="Ellipse 30"/>
              <p:cNvSpPr/>
              <p:nvPr/>
            </p:nvSpPr>
            <p:spPr>
              <a:xfrm rot="0">
                <a:off x="4421055" y="37072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" name="Ellipse 31"/>
              <p:cNvSpPr/>
              <p:nvPr/>
            </p:nvSpPr>
            <p:spPr>
              <a:xfrm rot="0">
                <a:off x="4165160" y="30306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" name="Ellipse 32"/>
              <p:cNvSpPr/>
              <p:nvPr/>
            </p:nvSpPr>
            <p:spPr>
              <a:xfrm rot="0">
                <a:off x="3832097" y="32407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" name="Ellipse 33"/>
              <p:cNvSpPr/>
              <p:nvPr/>
            </p:nvSpPr>
            <p:spPr>
              <a:xfrm rot="0">
                <a:off x="3913518" y="278234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" name="Ellipse 34"/>
              <p:cNvSpPr/>
              <p:nvPr/>
            </p:nvSpPr>
            <p:spPr>
              <a:xfrm rot="0">
                <a:off x="4261388" y="33894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" name="Ellipse 35"/>
              <p:cNvSpPr/>
              <p:nvPr/>
            </p:nvSpPr>
            <p:spPr>
              <a:xfrm rot="0">
                <a:off x="3705225" y="25199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" name="Ellipse 36"/>
              <p:cNvSpPr/>
              <p:nvPr/>
            </p:nvSpPr>
            <p:spPr>
              <a:xfrm rot="0">
                <a:off x="4340291" y="34902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" name="Ellipse 37"/>
              <p:cNvSpPr/>
              <p:nvPr/>
            </p:nvSpPr>
            <p:spPr>
              <a:xfrm rot="0">
                <a:off x="3798174" y="23557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" name="Ellipse 38"/>
              <p:cNvSpPr/>
              <p:nvPr/>
            </p:nvSpPr>
            <p:spPr>
              <a:xfrm rot="0">
                <a:off x="4425515" y="31647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" name="Ellipse 39"/>
              <p:cNvSpPr/>
              <p:nvPr/>
            </p:nvSpPr>
            <p:spPr>
              <a:xfrm rot="0">
                <a:off x="3673287" y="337156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" name="Ellipse 40"/>
              <p:cNvSpPr/>
              <p:nvPr/>
            </p:nvSpPr>
            <p:spPr>
              <a:xfrm rot="0">
                <a:off x="4495993" y="35066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1" name="Ellipse 41"/>
              <p:cNvSpPr/>
              <p:nvPr/>
            </p:nvSpPr>
            <p:spPr>
              <a:xfrm rot="0">
                <a:off x="3937066" y="34309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2" name="Ellipse 42"/>
              <p:cNvSpPr/>
              <p:nvPr/>
            </p:nvSpPr>
            <p:spPr>
              <a:xfrm rot="0">
                <a:off x="3546006" y="235053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3" name="Ellipse 43"/>
              <p:cNvSpPr/>
              <p:nvPr/>
            </p:nvSpPr>
            <p:spPr>
              <a:xfrm rot="0">
                <a:off x="4088957" y="298570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4" name="Ellipse 44"/>
              <p:cNvSpPr/>
              <p:nvPr/>
            </p:nvSpPr>
            <p:spPr>
              <a:xfrm rot="0">
                <a:off x="3786565" y="20837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5" name="Ellipse 45"/>
              <p:cNvSpPr/>
              <p:nvPr/>
            </p:nvSpPr>
            <p:spPr>
              <a:xfrm rot="0">
                <a:off x="3681950" y="23587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6" name="Ellipse 46"/>
              <p:cNvSpPr/>
              <p:nvPr/>
            </p:nvSpPr>
            <p:spPr>
              <a:xfrm rot="0">
                <a:off x="3657420" y="17422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7" name="Ellipse 47"/>
              <p:cNvSpPr/>
              <p:nvPr/>
            </p:nvSpPr>
            <p:spPr>
              <a:xfrm rot="0">
                <a:off x="4202623" y="24695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8" name="Ellipse 48"/>
              <p:cNvSpPr/>
              <p:nvPr/>
            </p:nvSpPr>
            <p:spPr>
              <a:xfrm rot="0">
                <a:off x="3308633" y="27650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9" name="Ellipse 49"/>
              <p:cNvSpPr/>
              <p:nvPr/>
            </p:nvSpPr>
            <p:spPr>
              <a:xfrm rot="0">
                <a:off x="4220752" y="29371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0" name="Ellipse 50"/>
              <p:cNvSpPr/>
              <p:nvPr/>
            </p:nvSpPr>
            <p:spPr>
              <a:xfrm rot="0">
                <a:off x="4033248" y="25133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1" name="Ellipse 51"/>
              <p:cNvSpPr/>
              <p:nvPr/>
            </p:nvSpPr>
            <p:spPr>
              <a:xfrm rot="0">
                <a:off x="3382403" y="312686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2" name="Ellipse 52"/>
              <p:cNvSpPr/>
              <p:nvPr/>
            </p:nvSpPr>
            <p:spPr>
              <a:xfrm rot="0">
                <a:off x="4383032" y="35409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3" name="Ellipse 53"/>
              <p:cNvSpPr/>
              <p:nvPr/>
            </p:nvSpPr>
            <p:spPr>
              <a:xfrm rot="0">
                <a:off x="4610900" y="36854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4" name="Ellipse 54"/>
              <p:cNvSpPr/>
              <p:nvPr/>
            </p:nvSpPr>
            <p:spPr>
              <a:xfrm rot="0">
                <a:off x="4402685" y="280721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5" name="Ellipse 55"/>
              <p:cNvSpPr/>
              <p:nvPr/>
            </p:nvSpPr>
            <p:spPr>
              <a:xfrm rot="0">
                <a:off x="4279262" y="27767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6" name="Ellipse 56"/>
              <p:cNvSpPr/>
              <p:nvPr/>
            </p:nvSpPr>
            <p:spPr>
              <a:xfrm rot="0">
                <a:off x="4004858" y="27959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7" name="Ellipse 57"/>
              <p:cNvSpPr/>
              <p:nvPr/>
            </p:nvSpPr>
            <p:spPr>
              <a:xfrm rot="0">
                <a:off x="4080543" y="34318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8" name="Ellipse 58"/>
              <p:cNvSpPr/>
              <p:nvPr/>
            </p:nvSpPr>
            <p:spPr>
              <a:xfrm rot="0">
                <a:off x="4356897" y="36341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9" name="Ellipse 59"/>
              <p:cNvSpPr/>
              <p:nvPr/>
            </p:nvSpPr>
            <p:spPr>
              <a:xfrm rot="0">
                <a:off x="4092766" y="28446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0" name="Ellipse 60"/>
              <p:cNvSpPr/>
              <p:nvPr/>
            </p:nvSpPr>
            <p:spPr>
              <a:xfrm rot="0">
                <a:off x="3965521" y="27034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1" name="Ellipse 61"/>
              <p:cNvSpPr/>
              <p:nvPr/>
            </p:nvSpPr>
            <p:spPr>
              <a:xfrm rot="0">
                <a:off x="3384704" y="21034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2" name="Ellipse 62"/>
              <p:cNvSpPr/>
              <p:nvPr/>
            </p:nvSpPr>
            <p:spPr>
              <a:xfrm rot="0">
                <a:off x="3918303" y="25677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3" name="Ellipse 63"/>
              <p:cNvSpPr/>
              <p:nvPr/>
            </p:nvSpPr>
            <p:spPr>
              <a:xfrm rot="0">
                <a:off x="4600327" y="307059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4" name="Ellipse 64"/>
              <p:cNvSpPr/>
              <p:nvPr/>
            </p:nvSpPr>
            <p:spPr>
              <a:xfrm rot="0">
                <a:off x="3833069" y="173267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5" name="Ellipse 65"/>
              <p:cNvSpPr/>
              <p:nvPr/>
            </p:nvSpPr>
            <p:spPr>
              <a:xfrm rot="0">
                <a:off x="3683921" y="25215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6" name="Ellipse 66"/>
              <p:cNvSpPr/>
              <p:nvPr/>
            </p:nvSpPr>
            <p:spPr>
              <a:xfrm rot="0">
                <a:off x="4585087" y="35992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7" name="Ellipse 67"/>
              <p:cNvSpPr/>
              <p:nvPr/>
            </p:nvSpPr>
            <p:spPr>
              <a:xfrm rot="0">
                <a:off x="4236767" y="31410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8" name="Ellipse 68"/>
              <p:cNvSpPr/>
              <p:nvPr/>
            </p:nvSpPr>
            <p:spPr>
              <a:xfrm rot="0">
                <a:off x="4126774" y="303710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9" name="Ellipse 69"/>
              <p:cNvSpPr/>
              <p:nvPr/>
            </p:nvSpPr>
            <p:spPr>
              <a:xfrm rot="0">
                <a:off x="3884445" y="261407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0" name="Ellipse 70"/>
              <p:cNvSpPr/>
              <p:nvPr/>
            </p:nvSpPr>
            <p:spPr>
              <a:xfrm rot="0">
                <a:off x="3222216" y="25759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1" name="Ellipse 71"/>
              <p:cNvSpPr/>
              <p:nvPr/>
            </p:nvSpPr>
            <p:spPr>
              <a:xfrm rot="0">
                <a:off x="3500623" y="135596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2" name="Ellipse 72"/>
              <p:cNvSpPr/>
              <p:nvPr/>
            </p:nvSpPr>
            <p:spPr>
              <a:xfrm rot="0">
                <a:off x="4326153" y="27850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3" name="Ellipse 73"/>
              <p:cNvSpPr/>
              <p:nvPr/>
            </p:nvSpPr>
            <p:spPr>
              <a:xfrm rot="0">
                <a:off x="4124039" y="27320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4" name="Ellipse 74"/>
              <p:cNvSpPr/>
              <p:nvPr/>
            </p:nvSpPr>
            <p:spPr>
              <a:xfrm rot="0">
                <a:off x="4586153" y="35554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5" name="Ellipse 75"/>
              <p:cNvSpPr/>
              <p:nvPr/>
            </p:nvSpPr>
            <p:spPr>
              <a:xfrm rot="0">
                <a:off x="4492606" y="303191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6" name="Ellipse 76"/>
              <p:cNvSpPr/>
              <p:nvPr/>
            </p:nvSpPr>
            <p:spPr>
              <a:xfrm rot="0">
                <a:off x="3862185" y="29373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7" name="Ellipse 77"/>
              <p:cNvSpPr/>
              <p:nvPr/>
            </p:nvSpPr>
            <p:spPr>
              <a:xfrm rot="0">
                <a:off x="4355193" y="27378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8" name="Ellipse 78"/>
              <p:cNvSpPr/>
              <p:nvPr/>
            </p:nvSpPr>
            <p:spPr>
              <a:xfrm rot="0">
                <a:off x="3582788" y="26768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9" name="Ellipse 79"/>
              <p:cNvSpPr/>
              <p:nvPr/>
            </p:nvSpPr>
            <p:spPr>
              <a:xfrm rot="0">
                <a:off x="3973872" y="28382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0" name="Ellipse 80"/>
              <p:cNvSpPr/>
              <p:nvPr/>
            </p:nvSpPr>
            <p:spPr>
              <a:xfrm rot="0">
                <a:off x="3646835" y="264745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" name="Ellipse 81"/>
              <p:cNvSpPr/>
              <p:nvPr/>
            </p:nvSpPr>
            <p:spPr>
              <a:xfrm rot="0">
                <a:off x="4393825" y="37110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" name="Ellipse 82"/>
              <p:cNvSpPr/>
              <p:nvPr/>
            </p:nvSpPr>
            <p:spPr>
              <a:xfrm rot="0">
                <a:off x="3407338" y="287037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" name="Ellipse 83"/>
              <p:cNvSpPr/>
              <p:nvPr/>
            </p:nvSpPr>
            <p:spPr>
              <a:xfrm rot="0">
                <a:off x="3839650" y="25336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" name="Ellipse 84"/>
              <p:cNvSpPr/>
              <p:nvPr/>
            </p:nvSpPr>
            <p:spPr>
              <a:xfrm rot="0">
                <a:off x="3868805" y="38038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" name="Ellipse 85"/>
              <p:cNvSpPr/>
              <p:nvPr/>
            </p:nvSpPr>
            <p:spPr>
              <a:xfrm rot="0">
                <a:off x="4264167" y="36307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" name="Ellipse 86"/>
              <p:cNvSpPr/>
              <p:nvPr/>
            </p:nvSpPr>
            <p:spPr>
              <a:xfrm rot="0">
                <a:off x="3853087" y="28518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" name="Ellipse 87"/>
              <p:cNvSpPr/>
              <p:nvPr/>
            </p:nvSpPr>
            <p:spPr>
              <a:xfrm rot="0">
                <a:off x="4033094" y="28610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" name="Ellipse 88"/>
              <p:cNvSpPr/>
              <p:nvPr/>
            </p:nvSpPr>
            <p:spPr>
              <a:xfrm rot="0">
                <a:off x="4239250" y="277125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" name="Ellipse 89"/>
              <p:cNvSpPr/>
              <p:nvPr/>
            </p:nvSpPr>
            <p:spPr>
              <a:xfrm rot="0">
                <a:off x="3629309" y="176080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" name="Ellipse 90"/>
              <p:cNvSpPr/>
              <p:nvPr/>
            </p:nvSpPr>
            <p:spPr>
              <a:xfrm rot="0">
                <a:off x="3375700" y="27482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" name="Ellipse 91"/>
              <p:cNvSpPr/>
              <p:nvPr/>
            </p:nvSpPr>
            <p:spPr>
              <a:xfrm rot="0">
                <a:off x="4301744" y="36751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" name="Ellipse 92"/>
              <p:cNvSpPr/>
              <p:nvPr/>
            </p:nvSpPr>
            <p:spPr>
              <a:xfrm rot="0">
                <a:off x="4655194" y="406679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" name="Ellipse 93"/>
              <p:cNvSpPr/>
              <p:nvPr/>
            </p:nvSpPr>
            <p:spPr>
              <a:xfrm rot="0">
                <a:off x="4426196" y="34426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" name="Ellipse 94"/>
              <p:cNvSpPr/>
              <p:nvPr/>
            </p:nvSpPr>
            <p:spPr>
              <a:xfrm rot="0">
                <a:off x="3490978" y="209105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" name="Ellipse 95"/>
              <p:cNvSpPr/>
              <p:nvPr/>
            </p:nvSpPr>
            <p:spPr>
              <a:xfrm rot="0">
                <a:off x="4442094" y="38917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" name="Ellipse 96"/>
              <p:cNvSpPr/>
              <p:nvPr/>
            </p:nvSpPr>
            <p:spPr>
              <a:xfrm rot="0">
                <a:off x="3514676" y="22249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" name="Ellipse 97"/>
              <p:cNvSpPr/>
              <p:nvPr/>
            </p:nvSpPr>
            <p:spPr>
              <a:xfrm rot="0">
                <a:off x="3975244" y="284280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" name="Ellipse 98"/>
              <p:cNvSpPr/>
              <p:nvPr/>
            </p:nvSpPr>
            <p:spPr>
              <a:xfrm rot="0">
                <a:off x="3907669" y="25406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" name="Ellipse 99"/>
              <p:cNvSpPr/>
              <p:nvPr/>
            </p:nvSpPr>
            <p:spPr>
              <a:xfrm rot="0">
                <a:off x="3815212" y="25918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" name="Ellipse 100"/>
              <p:cNvSpPr/>
              <p:nvPr/>
            </p:nvSpPr>
            <p:spPr>
              <a:xfrm rot="0">
                <a:off x="4325082" y="29247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" name="Ellipse 101"/>
              <p:cNvSpPr/>
              <p:nvPr/>
            </p:nvSpPr>
            <p:spPr>
              <a:xfrm rot="0">
                <a:off x="3740697" y="278426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" name="Ellipse 102"/>
              <p:cNvSpPr/>
              <p:nvPr/>
            </p:nvSpPr>
            <p:spPr>
              <a:xfrm rot="0">
                <a:off x="3484699" y="313400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" name="Ellipse 103"/>
              <p:cNvSpPr/>
              <p:nvPr/>
            </p:nvSpPr>
            <p:spPr>
              <a:xfrm rot="0">
                <a:off x="3962581" y="36411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" name="Ellipse 104"/>
              <p:cNvSpPr/>
              <p:nvPr/>
            </p:nvSpPr>
            <p:spPr>
              <a:xfrm rot="0">
                <a:off x="4170070" y="33363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" name="Ellipse 105"/>
              <p:cNvSpPr/>
              <p:nvPr/>
            </p:nvSpPr>
            <p:spPr>
              <a:xfrm rot="0">
                <a:off x="3524408" y="26721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" name="Ellipse 106"/>
              <p:cNvSpPr/>
              <p:nvPr/>
            </p:nvSpPr>
            <p:spPr>
              <a:xfrm rot="0">
                <a:off x="4214144" y="25353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" name="Ellipse 107"/>
              <p:cNvSpPr/>
              <p:nvPr/>
            </p:nvSpPr>
            <p:spPr>
              <a:xfrm rot="0">
                <a:off x="3550487" y="28590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" name="Ellipse 108"/>
              <p:cNvSpPr/>
              <p:nvPr/>
            </p:nvSpPr>
            <p:spPr>
              <a:xfrm rot="0">
                <a:off x="4172314" y="33695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" name="Ellipse 109"/>
              <p:cNvSpPr/>
              <p:nvPr/>
            </p:nvSpPr>
            <p:spPr>
              <a:xfrm rot="0">
                <a:off x="3539639" y="20671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" name="Ellipse 110"/>
              <p:cNvSpPr/>
              <p:nvPr/>
            </p:nvSpPr>
            <p:spPr>
              <a:xfrm rot="0">
                <a:off x="3043793" y="14098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" name="Ellipse 111"/>
              <p:cNvSpPr/>
              <p:nvPr/>
            </p:nvSpPr>
            <p:spPr>
              <a:xfrm rot="0">
                <a:off x="4447130" y="390140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" name="Ellipse 112"/>
              <p:cNvSpPr/>
              <p:nvPr/>
            </p:nvSpPr>
            <p:spPr>
              <a:xfrm rot="0">
                <a:off x="3969435" y="26009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" name="Ellipse 113"/>
              <p:cNvSpPr/>
              <p:nvPr/>
            </p:nvSpPr>
            <p:spPr>
              <a:xfrm rot="0">
                <a:off x="4118987" y="235081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" name="Ellipse 114"/>
              <p:cNvSpPr/>
              <p:nvPr/>
            </p:nvSpPr>
            <p:spPr>
              <a:xfrm rot="0">
                <a:off x="3902123" y="20632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" name="Ellipse 115"/>
              <p:cNvSpPr/>
              <p:nvPr/>
            </p:nvSpPr>
            <p:spPr>
              <a:xfrm rot="0">
                <a:off x="4345789" y="38696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" name="Ellipse 116"/>
              <p:cNvSpPr/>
              <p:nvPr/>
            </p:nvSpPr>
            <p:spPr>
              <a:xfrm rot="0">
                <a:off x="4038801" y="28680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" name="Ellipse 117"/>
              <p:cNvSpPr/>
              <p:nvPr/>
            </p:nvSpPr>
            <p:spPr>
              <a:xfrm rot="0">
                <a:off x="3791401" y="25766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" name="Ellipse 118"/>
              <p:cNvSpPr/>
              <p:nvPr/>
            </p:nvSpPr>
            <p:spPr>
              <a:xfrm rot="0">
                <a:off x="3814580" y="269567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" name="Ellipse 119"/>
              <p:cNvSpPr/>
              <p:nvPr/>
            </p:nvSpPr>
            <p:spPr>
              <a:xfrm rot="0">
                <a:off x="3837582" y="25709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" name="Ellipse 120"/>
              <p:cNvSpPr/>
              <p:nvPr/>
            </p:nvSpPr>
            <p:spPr>
              <a:xfrm rot="0">
                <a:off x="4382501" y="23130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1" name="Ellipse 121"/>
              <p:cNvSpPr/>
              <p:nvPr/>
            </p:nvSpPr>
            <p:spPr>
              <a:xfrm rot="0">
                <a:off x="4456164" y="367171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2" name="Ellipse 122"/>
              <p:cNvSpPr/>
              <p:nvPr/>
            </p:nvSpPr>
            <p:spPr>
              <a:xfrm rot="0">
                <a:off x="4115037" y="30800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3" name="Ellipse 123"/>
              <p:cNvSpPr/>
              <p:nvPr/>
            </p:nvSpPr>
            <p:spPr>
              <a:xfrm rot="0">
                <a:off x="3768408" y="25840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4" name="Ellipse 124"/>
              <p:cNvSpPr/>
              <p:nvPr/>
            </p:nvSpPr>
            <p:spPr>
              <a:xfrm rot="0">
                <a:off x="4199618" y="39138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5" name="Ellipse 125"/>
              <p:cNvSpPr/>
              <p:nvPr/>
            </p:nvSpPr>
            <p:spPr>
              <a:xfrm rot="0">
                <a:off x="4051835" y="32345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6" name="Ellipse 126"/>
              <p:cNvSpPr/>
              <p:nvPr/>
            </p:nvSpPr>
            <p:spPr>
              <a:xfrm rot="0">
                <a:off x="4346669" y="36691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7" name="Ellipse 127"/>
              <p:cNvSpPr/>
              <p:nvPr/>
            </p:nvSpPr>
            <p:spPr>
              <a:xfrm rot="0">
                <a:off x="4728024" y="30580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8" name="Ellipse 128"/>
              <p:cNvSpPr/>
              <p:nvPr/>
            </p:nvSpPr>
            <p:spPr>
              <a:xfrm rot="0">
                <a:off x="3895879" y="267344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9" name="Ellipse 129"/>
              <p:cNvSpPr/>
              <p:nvPr/>
            </p:nvSpPr>
            <p:spPr>
              <a:xfrm rot="0">
                <a:off x="3530741" y="30903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0" name="Ellipse 130"/>
              <p:cNvSpPr/>
              <p:nvPr/>
            </p:nvSpPr>
            <p:spPr>
              <a:xfrm rot="0">
                <a:off x="3265239" y="24574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1" name="Ellipse 131"/>
              <p:cNvSpPr/>
              <p:nvPr/>
            </p:nvSpPr>
            <p:spPr>
              <a:xfrm rot="0">
                <a:off x="4216198" y="356231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2" name="Ellipse 132"/>
              <p:cNvSpPr/>
              <p:nvPr/>
            </p:nvSpPr>
            <p:spPr>
              <a:xfrm rot="0">
                <a:off x="3915435" y="276486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3" name="Ellipse 133"/>
              <p:cNvSpPr/>
              <p:nvPr/>
            </p:nvSpPr>
            <p:spPr>
              <a:xfrm rot="0">
                <a:off x="3817315" y="246290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4" name="Ellipse 134"/>
              <p:cNvSpPr/>
              <p:nvPr/>
            </p:nvSpPr>
            <p:spPr>
              <a:xfrm rot="0">
                <a:off x="4583080" y="389985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5" name="Ellipse 135"/>
              <p:cNvSpPr/>
              <p:nvPr/>
            </p:nvSpPr>
            <p:spPr>
              <a:xfrm rot="0">
                <a:off x="3170184" y="24768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6" name="Ellipse 136"/>
              <p:cNvSpPr/>
              <p:nvPr/>
            </p:nvSpPr>
            <p:spPr>
              <a:xfrm rot="0">
                <a:off x="3926795" y="29175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7" name="Ellipse 137"/>
              <p:cNvSpPr/>
              <p:nvPr/>
            </p:nvSpPr>
            <p:spPr>
              <a:xfrm rot="0">
                <a:off x="3679428" y="31622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8" name="Ellipse 138"/>
              <p:cNvSpPr/>
              <p:nvPr/>
            </p:nvSpPr>
            <p:spPr>
              <a:xfrm rot="0">
                <a:off x="3343913" y="11200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9" name="Ellipse 139"/>
              <p:cNvSpPr/>
              <p:nvPr/>
            </p:nvSpPr>
            <p:spPr>
              <a:xfrm rot="0">
                <a:off x="3837308" y="372767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0" name="Ellipse 140"/>
              <p:cNvSpPr/>
              <p:nvPr/>
            </p:nvSpPr>
            <p:spPr>
              <a:xfrm rot="0">
                <a:off x="3949672" y="189062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1" name="Ellipse 141"/>
              <p:cNvSpPr/>
              <p:nvPr/>
            </p:nvSpPr>
            <p:spPr>
              <a:xfrm rot="0">
                <a:off x="3591929" y="25534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2" name="Ellipse 142"/>
              <p:cNvSpPr/>
              <p:nvPr/>
            </p:nvSpPr>
            <p:spPr>
              <a:xfrm rot="0">
                <a:off x="4433010" y="36178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3" name="Ellipse 143"/>
              <p:cNvSpPr/>
              <p:nvPr/>
            </p:nvSpPr>
            <p:spPr>
              <a:xfrm rot="0">
                <a:off x="3859912" y="20065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4" name="Ellipse 144"/>
              <p:cNvSpPr/>
              <p:nvPr/>
            </p:nvSpPr>
            <p:spPr>
              <a:xfrm rot="0">
                <a:off x="3992943" y="33315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5" name="Ellipse 145"/>
              <p:cNvSpPr/>
              <p:nvPr/>
            </p:nvSpPr>
            <p:spPr>
              <a:xfrm rot="0">
                <a:off x="3936976" y="36359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6" name="Ellipse 146"/>
              <p:cNvSpPr/>
              <p:nvPr/>
            </p:nvSpPr>
            <p:spPr>
              <a:xfrm rot="0">
                <a:off x="2956256" y="22739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7" name="Ellipse 147"/>
              <p:cNvSpPr/>
              <p:nvPr/>
            </p:nvSpPr>
            <p:spPr>
              <a:xfrm rot="0">
                <a:off x="4016325" y="354992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8" name="Ellipse 148"/>
              <p:cNvSpPr/>
              <p:nvPr/>
            </p:nvSpPr>
            <p:spPr>
              <a:xfrm rot="0">
                <a:off x="4234033" y="35970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9" name="Ellipse 149"/>
              <p:cNvSpPr/>
              <p:nvPr/>
            </p:nvSpPr>
            <p:spPr>
              <a:xfrm rot="0">
                <a:off x="3815297" y="284707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0" name="Ellipse 150"/>
              <p:cNvSpPr/>
              <p:nvPr/>
            </p:nvSpPr>
            <p:spPr>
              <a:xfrm rot="0">
                <a:off x="3619682" y="22498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1" name="Ellipse 151"/>
              <p:cNvSpPr/>
              <p:nvPr/>
            </p:nvSpPr>
            <p:spPr>
              <a:xfrm rot="0">
                <a:off x="3649733" y="248553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2" name="Ellipse 152"/>
              <p:cNvSpPr/>
              <p:nvPr/>
            </p:nvSpPr>
            <p:spPr>
              <a:xfrm rot="0">
                <a:off x="4534510" y="36325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3" name="Ellipse 153"/>
              <p:cNvSpPr/>
              <p:nvPr/>
            </p:nvSpPr>
            <p:spPr>
              <a:xfrm rot="0">
                <a:off x="3656730" y="263110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4" name="Ellipse 154"/>
              <p:cNvSpPr/>
              <p:nvPr/>
            </p:nvSpPr>
            <p:spPr>
              <a:xfrm rot="0">
                <a:off x="4059119" y="28782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5" name="Ellipse 155"/>
              <p:cNvSpPr/>
              <p:nvPr/>
            </p:nvSpPr>
            <p:spPr>
              <a:xfrm rot="0">
                <a:off x="4037382" y="33594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6" name="Ellipse 156"/>
              <p:cNvSpPr/>
              <p:nvPr/>
            </p:nvSpPr>
            <p:spPr>
              <a:xfrm rot="0">
                <a:off x="3719397" y="219451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7" name="Ellipse 157"/>
              <p:cNvSpPr/>
              <p:nvPr/>
            </p:nvSpPr>
            <p:spPr>
              <a:xfrm rot="0">
                <a:off x="4277076" y="295287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8" name="Ellipse 158"/>
              <p:cNvSpPr/>
              <p:nvPr/>
            </p:nvSpPr>
            <p:spPr>
              <a:xfrm rot="0">
                <a:off x="4180617" y="29690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9" name="Ellipse 159"/>
              <p:cNvSpPr/>
              <p:nvPr/>
            </p:nvSpPr>
            <p:spPr>
              <a:xfrm rot="0">
                <a:off x="3967813" y="280815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0" name="Ellipse 160"/>
              <p:cNvSpPr/>
              <p:nvPr/>
            </p:nvSpPr>
            <p:spPr>
              <a:xfrm rot="0">
                <a:off x="3640182" y="37432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1" name="Ellipse 161"/>
              <p:cNvSpPr/>
              <p:nvPr/>
            </p:nvSpPr>
            <p:spPr>
              <a:xfrm rot="0">
                <a:off x="3715832" y="246276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2" name="Ellipse 162"/>
              <p:cNvSpPr/>
              <p:nvPr/>
            </p:nvSpPr>
            <p:spPr>
              <a:xfrm rot="0">
                <a:off x="4001602" y="32728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3" name="Ellipse 163"/>
              <p:cNvSpPr/>
              <p:nvPr/>
            </p:nvSpPr>
            <p:spPr>
              <a:xfrm rot="0">
                <a:off x="3412373" y="26805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4" name="Ellipse 164"/>
              <p:cNvSpPr/>
              <p:nvPr/>
            </p:nvSpPr>
            <p:spPr>
              <a:xfrm rot="0">
                <a:off x="3936981" y="269760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5" name="Ellipse 165"/>
              <p:cNvSpPr/>
              <p:nvPr/>
            </p:nvSpPr>
            <p:spPr>
              <a:xfrm rot="0">
                <a:off x="3987511" y="363632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6" name="Ellipse 166"/>
              <p:cNvSpPr/>
              <p:nvPr/>
            </p:nvSpPr>
            <p:spPr>
              <a:xfrm rot="0">
                <a:off x="3831373" y="26432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7" name="Ellipse 167"/>
              <p:cNvSpPr/>
              <p:nvPr/>
            </p:nvSpPr>
            <p:spPr>
              <a:xfrm rot="0">
                <a:off x="3585046" y="240467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8" name="Ellipse 168"/>
              <p:cNvSpPr/>
              <p:nvPr/>
            </p:nvSpPr>
            <p:spPr>
              <a:xfrm rot="0">
                <a:off x="4063371" y="21426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9" name="Ellipse 169"/>
              <p:cNvSpPr/>
              <p:nvPr/>
            </p:nvSpPr>
            <p:spPr>
              <a:xfrm rot="0">
                <a:off x="3412992" y="15994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0" name="Ellipse 170"/>
              <p:cNvSpPr/>
              <p:nvPr/>
            </p:nvSpPr>
            <p:spPr>
              <a:xfrm rot="0">
                <a:off x="3630499" y="275926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1" name="Ellipse 171"/>
              <p:cNvSpPr/>
              <p:nvPr/>
            </p:nvSpPr>
            <p:spPr>
              <a:xfrm rot="0">
                <a:off x="4428167" y="29263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2" name="Ellipse 172"/>
              <p:cNvSpPr/>
              <p:nvPr/>
            </p:nvSpPr>
            <p:spPr>
              <a:xfrm rot="0">
                <a:off x="3932040" y="350510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3" name="Ellipse 173"/>
              <p:cNvSpPr/>
              <p:nvPr/>
            </p:nvSpPr>
            <p:spPr>
              <a:xfrm rot="0">
                <a:off x="4148458" y="328396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4" name="Ellipse 174"/>
              <p:cNvSpPr/>
              <p:nvPr/>
            </p:nvSpPr>
            <p:spPr>
              <a:xfrm rot="0">
                <a:off x="4071108" y="34469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5" name="Ellipse 175"/>
              <p:cNvSpPr/>
              <p:nvPr/>
            </p:nvSpPr>
            <p:spPr>
              <a:xfrm rot="0">
                <a:off x="4956099" y="322854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6" name="Ellipse 176"/>
              <p:cNvSpPr/>
              <p:nvPr/>
            </p:nvSpPr>
            <p:spPr>
              <a:xfrm rot="0">
                <a:off x="3886946" y="295614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7" name="Ellipse 177"/>
              <p:cNvSpPr/>
              <p:nvPr/>
            </p:nvSpPr>
            <p:spPr>
              <a:xfrm rot="0">
                <a:off x="3901256" y="18454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8" name="Ellipse 178"/>
              <p:cNvSpPr/>
              <p:nvPr/>
            </p:nvSpPr>
            <p:spPr>
              <a:xfrm rot="0">
                <a:off x="4542999" y="36287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9" name="Ellipse 179"/>
              <p:cNvSpPr/>
              <p:nvPr/>
            </p:nvSpPr>
            <p:spPr>
              <a:xfrm rot="0">
                <a:off x="3962713" y="22005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0" name="Ellipse 180"/>
              <p:cNvSpPr/>
              <p:nvPr/>
            </p:nvSpPr>
            <p:spPr>
              <a:xfrm rot="0">
                <a:off x="2815071" y="9516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1" name="Ellipse 181"/>
              <p:cNvSpPr/>
              <p:nvPr/>
            </p:nvSpPr>
            <p:spPr>
              <a:xfrm rot="0">
                <a:off x="4056556" y="35565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2" name="Ellipse 182"/>
              <p:cNvSpPr/>
              <p:nvPr/>
            </p:nvSpPr>
            <p:spPr>
              <a:xfrm rot="0">
                <a:off x="4349416" y="28544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3" name="Ellipse 183"/>
              <p:cNvSpPr/>
              <p:nvPr/>
            </p:nvSpPr>
            <p:spPr>
              <a:xfrm rot="0">
                <a:off x="3736029" y="299631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4" name="Ellipse 184"/>
              <p:cNvSpPr/>
              <p:nvPr/>
            </p:nvSpPr>
            <p:spPr>
              <a:xfrm rot="0">
                <a:off x="4130537" y="20902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5" name="Ellipse 185"/>
              <p:cNvSpPr/>
              <p:nvPr/>
            </p:nvSpPr>
            <p:spPr>
              <a:xfrm rot="0">
                <a:off x="3734050" y="32813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6" name="Ellipse 186"/>
              <p:cNvSpPr/>
              <p:nvPr/>
            </p:nvSpPr>
            <p:spPr>
              <a:xfrm rot="0">
                <a:off x="3164261" y="17557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7" name="Ellipse 187"/>
              <p:cNvSpPr/>
              <p:nvPr/>
            </p:nvSpPr>
            <p:spPr>
              <a:xfrm rot="0">
                <a:off x="4272112" y="29658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8" name="Ellipse 188"/>
              <p:cNvSpPr/>
              <p:nvPr/>
            </p:nvSpPr>
            <p:spPr>
              <a:xfrm rot="0">
                <a:off x="3273706" y="27964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9" name="Ellipse 189"/>
              <p:cNvSpPr/>
              <p:nvPr/>
            </p:nvSpPr>
            <p:spPr>
              <a:xfrm rot="0">
                <a:off x="3835461" y="25115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0" name="Ellipse 190"/>
              <p:cNvSpPr/>
              <p:nvPr/>
            </p:nvSpPr>
            <p:spPr>
              <a:xfrm rot="0">
                <a:off x="4331563" y="30740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1" name="Ellipse 191"/>
              <p:cNvSpPr/>
              <p:nvPr/>
            </p:nvSpPr>
            <p:spPr>
              <a:xfrm rot="0">
                <a:off x="3542072" y="215821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2" name="Ellipse 192"/>
              <p:cNvSpPr/>
              <p:nvPr/>
            </p:nvSpPr>
            <p:spPr>
              <a:xfrm rot="0">
                <a:off x="3442583" y="274928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3" name="Ellipse 193"/>
              <p:cNvSpPr/>
              <p:nvPr/>
            </p:nvSpPr>
            <p:spPr>
              <a:xfrm rot="0">
                <a:off x="3839947" y="24490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4" name="Ellipse 194"/>
              <p:cNvSpPr/>
              <p:nvPr/>
            </p:nvSpPr>
            <p:spPr>
              <a:xfrm rot="0">
                <a:off x="3724224" y="24119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5" name="Ellipse 195"/>
              <p:cNvSpPr/>
              <p:nvPr/>
            </p:nvSpPr>
            <p:spPr>
              <a:xfrm rot="0">
                <a:off x="3814739" y="24724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6" name="Ellipse 196"/>
              <p:cNvSpPr/>
              <p:nvPr/>
            </p:nvSpPr>
            <p:spPr>
              <a:xfrm rot="0">
                <a:off x="4013714" y="29989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7" name="Ellipse 197"/>
              <p:cNvSpPr/>
              <p:nvPr/>
            </p:nvSpPr>
            <p:spPr>
              <a:xfrm rot="0">
                <a:off x="4059427" y="31954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8" name="Ellipse 198"/>
              <p:cNvSpPr/>
              <p:nvPr/>
            </p:nvSpPr>
            <p:spPr>
              <a:xfrm rot="0">
                <a:off x="3696217" y="19742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9" name="Ellipse 199"/>
              <p:cNvSpPr/>
              <p:nvPr/>
            </p:nvSpPr>
            <p:spPr>
              <a:xfrm rot="0">
                <a:off x="4651034" y="40802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0" name="Ellipse 200"/>
              <p:cNvSpPr/>
              <p:nvPr/>
            </p:nvSpPr>
            <p:spPr>
              <a:xfrm rot="0">
                <a:off x="4039886" y="238856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1" name="Ellipse 201"/>
              <p:cNvSpPr/>
              <p:nvPr/>
            </p:nvSpPr>
            <p:spPr>
              <a:xfrm rot="0">
                <a:off x="4155200" y="31825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2" name="Ellipse 202"/>
              <p:cNvSpPr/>
              <p:nvPr/>
            </p:nvSpPr>
            <p:spPr>
              <a:xfrm rot="0">
                <a:off x="4248872" y="39970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3" name="Ellipse 203"/>
              <p:cNvSpPr/>
              <p:nvPr/>
            </p:nvSpPr>
            <p:spPr>
              <a:xfrm rot="0">
                <a:off x="3741562" y="220413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4" name="Ellipse 204"/>
              <p:cNvSpPr/>
              <p:nvPr/>
            </p:nvSpPr>
            <p:spPr>
              <a:xfrm rot="0">
                <a:off x="4346374" y="265265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5" name="Ellipse 205"/>
              <p:cNvSpPr/>
              <p:nvPr/>
            </p:nvSpPr>
            <p:spPr>
              <a:xfrm rot="0">
                <a:off x="3724765" y="274199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6" name="Ellipse 206"/>
              <p:cNvSpPr/>
              <p:nvPr/>
            </p:nvSpPr>
            <p:spPr>
              <a:xfrm rot="0">
                <a:off x="2817736" y="19694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7" name="Ellipse 207"/>
              <p:cNvSpPr/>
              <p:nvPr/>
            </p:nvSpPr>
            <p:spPr>
              <a:xfrm rot="0">
                <a:off x="3973302" y="26624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8" name="Ellipse 208"/>
              <p:cNvSpPr/>
              <p:nvPr/>
            </p:nvSpPr>
            <p:spPr>
              <a:xfrm rot="0">
                <a:off x="2980356" y="11427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9" name="Ellipse 209"/>
              <p:cNvSpPr/>
              <p:nvPr/>
            </p:nvSpPr>
            <p:spPr>
              <a:xfrm rot="0">
                <a:off x="3741010" y="26978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0" name="Ellipse 210"/>
              <p:cNvSpPr/>
              <p:nvPr/>
            </p:nvSpPr>
            <p:spPr>
              <a:xfrm rot="0">
                <a:off x="4600162" y="401156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1" name="Ellipse 211"/>
              <p:cNvSpPr/>
              <p:nvPr/>
            </p:nvSpPr>
            <p:spPr>
              <a:xfrm rot="0">
                <a:off x="4240462" y="370887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2" name="Ellipse 212"/>
              <p:cNvSpPr/>
              <p:nvPr/>
            </p:nvSpPr>
            <p:spPr>
              <a:xfrm rot="0">
                <a:off x="3911951" y="22733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3" name="Ellipse 213"/>
              <p:cNvSpPr/>
              <p:nvPr/>
            </p:nvSpPr>
            <p:spPr>
              <a:xfrm rot="0">
                <a:off x="3829084" y="35133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4" name="Ellipse 214"/>
              <p:cNvSpPr/>
              <p:nvPr/>
            </p:nvSpPr>
            <p:spPr>
              <a:xfrm rot="0">
                <a:off x="4044454" y="280405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5" name="Ellipse 215"/>
              <p:cNvSpPr/>
              <p:nvPr/>
            </p:nvSpPr>
            <p:spPr>
              <a:xfrm rot="0">
                <a:off x="3917034" y="26668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6" name="Ellipse 216"/>
              <p:cNvSpPr/>
              <p:nvPr/>
            </p:nvSpPr>
            <p:spPr>
              <a:xfrm rot="0">
                <a:off x="4427712" y="341149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7" name="Ellipse 217"/>
              <p:cNvSpPr/>
              <p:nvPr/>
            </p:nvSpPr>
            <p:spPr>
              <a:xfrm rot="0">
                <a:off x="3379250" y="24663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8" name="Ellipse 218"/>
              <p:cNvSpPr/>
              <p:nvPr/>
            </p:nvSpPr>
            <p:spPr>
              <a:xfrm rot="0">
                <a:off x="4350200" y="36734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9" name="Ellipse 219"/>
              <p:cNvSpPr/>
              <p:nvPr/>
            </p:nvSpPr>
            <p:spPr>
              <a:xfrm rot="0">
                <a:off x="3938703" y="26478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0" name="Ellipse 220"/>
              <p:cNvSpPr/>
              <p:nvPr/>
            </p:nvSpPr>
            <p:spPr>
              <a:xfrm rot="0">
                <a:off x="4785587" y="27396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1" name="Ellipse 221"/>
              <p:cNvSpPr/>
              <p:nvPr/>
            </p:nvSpPr>
            <p:spPr>
              <a:xfrm rot="0">
                <a:off x="4126962" y="272877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2" name="Ellipse 222"/>
              <p:cNvSpPr/>
              <p:nvPr/>
            </p:nvSpPr>
            <p:spPr>
              <a:xfrm rot="0">
                <a:off x="3754327" y="27737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3" name="Ellipse 223"/>
              <p:cNvSpPr/>
              <p:nvPr/>
            </p:nvSpPr>
            <p:spPr>
              <a:xfrm rot="0">
                <a:off x="3278428" y="151243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4" name="Ellipse 224"/>
              <p:cNvSpPr/>
              <p:nvPr/>
            </p:nvSpPr>
            <p:spPr>
              <a:xfrm rot="0">
                <a:off x="3748749" y="24005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5" name="Ellipse 225"/>
              <p:cNvSpPr/>
              <p:nvPr/>
            </p:nvSpPr>
            <p:spPr>
              <a:xfrm rot="0">
                <a:off x="3327519" y="23301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6" name="Ellipse 226"/>
              <p:cNvSpPr/>
              <p:nvPr/>
            </p:nvSpPr>
            <p:spPr>
              <a:xfrm rot="0">
                <a:off x="3237626" y="24743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7" name="Ellipse 227"/>
              <p:cNvSpPr/>
              <p:nvPr/>
            </p:nvSpPr>
            <p:spPr>
              <a:xfrm rot="0">
                <a:off x="3685572" y="31161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8" name="Ellipse 228"/>
              <p:cNvSpPr/>
              <p:nvPr/>
            </p:nvSpPr>
            <p:spPr>
              <a:xfrm rot="0">
                <a:off x="4028014" y="30756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9" name="Ellipse 229"/>
              <p:cNvSpPr/>
              <p:nvPr/>
            </p:nvSpPr>
            <p:spPr>
              <a:xfrm rot="0">
                <a:off x="3937968" y="314077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0" name="Ellipse 230"/>
              <p:cNvSpPr/>
              <p:nvPr/>
            </p:nvSpPr>
            <p:spPr>
              <a:xfrm rot="0">
                <a:off x="4378896" y="337164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1" name="Ellipse 231"/>
              <p:cNvSpPr/>
              <p:nvPr/>
            </p:nvSpPr>
            <p:spPr>
              <a:xfrm rot="0">
                <a:off x="3636252" y="33060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2" name="Ellipse 232"/>
              <p:cNvSpPr/>
              <p:nvPr/>
            </p:nvSpPr>
            <p:spPr>
              <a:xfrm rot="0">
                <a:off x="3622889" y="20453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3" name="Ellipse 233"/>
              <p:cNvSpPr/>
              <p:nvPr/>
            </p:nvSpPr>
            <p:spPr>
              <a:xfrm rot="0">
                <a:off x="4132731" y="30738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4" name="Ellipse 234"/>
              <p:cNvSpPr/>
              <p:nvPr/>
            </p:nvSpPr>
            <p:spPr>
              <a:xfrm rot="0">
                <a:off x="3632487" y="32019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5" name="Ellipse 235"/>
              <p:cNvSpPr/>
              <p:nvPr/>
            </p:nvSpPr>
            <p:spPr>
              <a:xfrm rot="0">
                <a:off x="3758924" y="28201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6" name="Ellipse 236"/>
              <p:cNvSpPr/>
              <p:nvPr/>
            </p:nvSpPr>
            <p:spPr>
              <a:xfrm rot="0">
                <a:off x="4506556" y="290145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7" name="Ellipse 237"/>
              <p:cNvSpPr/>
              <p:nvPr/>
            </p:nvSpPr>
            <p:spPr>
              <a:xfrm rot="0">
                <a:off x="3602928" y="282946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8" name="Ellipse 238"/>
              <p:cNvSpPr/>
              <p:nvPr/>
            </p:nvSpPr>
            <p:spPr>
              <a:xfrm rot="0">
                <a:off x="5009938" y="44846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9" name="Ellipse 239"/>
              <p:cNvSpPr/>
              <p:nvPr/>
            </p:nvSpPr>
            <p:spPr>
              <a:xfrm rot="0">
                <a:off x="3657948" y="21027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0" name="Ellipse 240"/>
              <p:cNvSpPr/>
              <p:nvPr/>
            </p:nvSpPr>
            <p:spPr>
              <a:xfrm rot="0">
                <a:off x="3010144" y="17322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1" name="Ellipse 241"/>
              <p:cNvSpPr/>
              <p:nvPr/>
            </p:nvSpPr>
            <p:spPr>
              <a:xfrm rot="0">
                <a:off x="4174070" y="41968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2" name="Ellipse 242"/>
              <p:cNvSpPr/>
              <p:nvPr/>
            </p:nvSpPr>
            <p:spPr>
              <a:xfrm rot="0">
                <a:off x="4231364" y="310962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3" name="Ellipse 243"/>
              <p:cNvSpPr/>
              <p:nvPr/>
            </p:nvSpPr>
            <p:spPr>
              <a:xfrm rot="0">
                <a:off x="3835837" y="32713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4" name="Ellipse 244"/>
              <p:cNvSpPr/>
              <p:nvPr/>
            </p:nvSpPr>
            <p:spPr>
              <a:xfrm rot="0">
                <a:off x="4363838" y="23286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5" name="Ellipse 245"/>
              <p:cNvSpPr/>
              <p:nvPr/>
            </p:nvSpPr>
            <p:spPr>
              <a:xfrm rot="0">
                <a:off x="3810137" y="245281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6" name="Ellipse 246"/>
              <p:cNvSpPr/>
              <p:nvPr/>
            </p:nvSpPr>
            <p:spPr>
              <a:xfrm rot="0">
                <a:off x="4397791" y="42544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7" name="Ellipse 247"/>
              <p:cNvSpPr/>
              <p:nvPr/>
            </p:nvSpPr>
            <p:spPr>
              <a:xfrm rot="0">
                <a:off x="3935704" y="255327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8" name="Ellipse 248"/>
              <p:cNvSpPr/>
              <p:nvPr/>
            </p:nvSpPr>
            <p:spPr>
              <a:xfrm rot="0">
                <a:off x="3379654" y="28652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9" name="Ellipse 249"/>
              <p:cNvSpPr/>
              <p:nvPr/>
            </p:nvSpPr>
            <p:spPr>
              <a:xfrm rot="0">
                <a:off x="3707482" y="265596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0" name="Ellipse 250"/>
              <p:cNvSpPr/>
              <p:nvPr/>
            </p:nvSpPr>
            <p:spPr>
              <a:xfrm rot="0">
                <a:off x="4433875" y="319584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1" name="Ellipse 251"/>
              <p:cNvSpPr/>
              <p:nvPr/>
            </p:nvSpPr>
            <p:spPr>
              <a:xfrm rot="0">
                <a:off x="3481427" y="20786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2" name="Ellipse 252"/>
              <p:cNvSpPr/>
              <p:nvPr/>
            </p:nvSpPr>
            <p:spPr>
              <a:xfrm rot="0">
                <a:off x="4021355" y="30851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3" name="Ellipse 253"/>
              <p:cNvSpPr/>
              <p:nvPr/>
            </p:nvSpPr>
            <p:spPr>
              <a:xfrm rot="0">
                <a:off x="3203056" y="185331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4" name="Ellipse 254"/>
              <p:cNvSpPr/>
              <p:nvPr/>
            </p:nvSpPr>
            <p:spPr>
              <a:xfrm rot="0">
                <a:off x="4036559" y="27675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5" name="Ellipse 255"/>
              <p:cNvSpPr/>
              <p:nvPr/>
            </p:nvSpPr>
            <p:spPr>
              <a:xfrm rot="0">
                <a:off x="4550783" y="31023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6" name="Ellipse 256"/>
              <p:cNvSpPr/>
              <p:nvPr/>
            </p:nvSpPr>
            <p:spPr>
              <a:xfrm rot="0">
                <a:off x="4073619" y="331210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7" name="Ellipse 257"/>
              <p:cNvSpPr/>
              <p:nvPr/>
            </p:nvSpPr>
            <p:spPr>
              <a:xfrm rot="0">
                <a:off x="4038009" y="338765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8" name="Ellipse 258"/>
              <p:cNvSpPr/>
              <p:nvPr/>
            </p:nvSpPr>
            <p:spPr>
              <a:xfrm rot="0">
                <a:off x="4748052" y="39576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9" name="Ellipse 259"/>
              <p:cNvSpPr/>
              <p:nvPr/>
            </p:nvSpPr>
            <p:spPr>
              <a:xfrm rot="0">
                <a:off x="3600523" y="23445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0" name="Ellipse 260"/>
              <p:cNvSpPr/>
              <p:nvPr/>
            </p:nvSpPr>
            <p:spPr>
              <a:xfrm rot="0">
                <a:off x="4735017" y="38387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1" name="Ellipse 261"/>
              <p:cNvSpPr/>
              <p:nvPr/>
            </p:nvSpPr>
            <p:spPr>
              <a:xfrm rot="0">
                <a:off x="4502963" y="259436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2" name="Ellipse 262"/>
              <p:cNvSpPr/>
              <p:nvPr/>
            </p:nvSpPr>
            <p:spPr>
              <a:xfrm rot="0">
                <a:off x="3074284" y="176526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3" name="Ellipse 263"/>
              <p:cNvSpPr/>
              <p:nvPr/>
            </p:nvSpPr>
            <p:spPr>
              <a:xfrm rot="0">
                <a:off x="3944406" y="331322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4" name="Ellipse 264"/>
              <p:cNvSpPr/>
              <p:nvPr/>
            </p:nvSpPr>
            <p:spPr>
              <a:xfrm rot="0">
                <a:off x="3774692" y="374800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5" name="Ellipse 265"/>
              <p:cNvSpPr/>
              <p:nvPr/>
            </p:nvSpPr>
            <p:spPr>
              <a:xfrm rot="0">
                <a:off x="3853407" y="29373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6" name="Ellipse 266"/>
              <p:cNvSpPr/>
              <p:nvPr/>
            </p:nvSpPr>
            <p:spPr>
              <a:xfrm rot="0">
                <a:off x="3949076" y="23865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7" name="Ellipse 267"/>
              <p:cNvSpPr/>
              <p:nvPr/>
            </p:nvSpPr>
            <p:spPr>
              <a:xfrm rot="0">
                <a:off x="3524468" y="32042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8" name="Ellipse 268"/>
              <p:cNvSpPr/>
              <p:nvPr/>
            </p:nvSpPr>
            <p:spPr>
              <a:xfrm rot="0">
                <a:off x="4325541" y="31346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9" name="Ellipse 269"/>
              <p:cNvSpPr/>
              <p:nvPr/>
            </p:nvSpPr>
            <p:spPr>
              <a:xfrm rot="0">
                <a:off x="3455216" y="21909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0" name="Ellipse 270"/>
              <p:cNvSpPr/>
              <p:nvPr/>
            </p:nvSpPr>
            <p:spPr>
              <a:xfrm rot="0">
                <a:off x="4331826" y="255312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1" name="Ellipse 271"/>
              <p:cNvSpPr/>
              <p:nvPr/>
            </p:nvSpPr>
            <p:spPr>
              <a:xfrm rot="0">
                <a:off x="3941128" y="219504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2" name="Ellipse 272"/>
              <p:cNvSpPr/>
              <p:nvPr/>
            </p:nvSpPr>
            <p:spPr>
              <a:xfrm rot="0">
                <a:off x="3855206" y="23936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3" name="Ellipse 273"/>
              <p:cNvSpPr/>
              <p:nvPr/>
            </p:nvSpPr>
            <p:spPr>
              <a:xfrm rot="0">
                <a:off x="4029163" y="27219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4" name="Ellipse 274"/>
              <p:cNvSpPr/>
              <p:nvPr/>
            </p:nvSpPr>
            <p:spPr>
              <a:xfrm rot="0">
                <a:off x="4125558" y="26859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5" name="Ellipse 275"/>
              <p:cNvSpPr/>
              <p:nvPr/>
            </p:nvSpPr>
            <p:spPr>
              <a:xfrm rot="0">
                <a:off x="4334616" y="310977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6" name="Ellipse 276"/>
              <p:cNvSpPr/>
              <p:nvPr/>
            </p:nvSpPr>
            <p:spPr>
              <a:xfrm rot="0">
                <a:off x="3825021" y="19670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7" name="Ellipse 277"/>
              <p:cNvSpPr/>
              <p:nvPr/>
            </p:nvSpPr>
            <p:spPr>
              <a:xfrm rot="0">
                <a:off x="3282301" y="33236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8" name="Ellipse 278"/>
              <p:cNvSpPr/>
              <p:nvPr/>
            </p:nvSpPr>
            <p:spPr>
              <a:xfrm rot="0">
                <a:off x="4178382" y="219127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9" name="Ellipse 279"/>
              <p:cNvSpPr/>
              <p:nvPr/>
            </p:nvSpPr>
            <p:spPr>
              <a:xfrm rot="0">
                <a:off x="3676200" y="22602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0" name="Ellipse 280"/>
              <p:cNvSpPr/>
              <p:nvPr/>
            </p:nvSpPr>
            <p:spPr>
              <a:xfrm rot="0">
                <a:off x="3663834" y="25256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1" name="Ellipse 281"/>
              <p:cNvSpPr/>
              <p:nvPr/>
            </p:nvSpPr>
            <p:spPr>
              <a:xfrm rot="0">
                <a:off x="4424670" y="265448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2" name="Ellipse 282"/>
              <p:cNvSpPr/>
              <p:nvPr/>
            </p:nvSpPr>
            <p:spPr>
              <a:xfrm rot="0">
                <a:off x="4124725" y="234007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3" name="Ellipse 283"/>
              <p:cNvSpPr/>
              <p:nvPr/>
            </p:nvSpPr>
            <p:spPr>
              <a:xfrm rot="0">
                <a:off x="3549887" y="339170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4" name="Ellipse 284"/>
              <p:cNvSpPr/>
              <p:nvPr/>
            </p:nvSpPr>
            <p:spPr>
              <a:xfrm rot="0">
                <a:off x="3700582" y="24742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5" name="Ellipse 285"/>
              <p:cNvSpPr/>
              <p:nvPr/>
            </p:nvSpPr>
            <p:spPr>
              <a:xfrm rot="0">
                <a:off x="3532101" y="23083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6" name="Ellipse 286"/>
              <p:cNvSpPr/>
              <p:nvPr/>
            </p:nvSpPr>
            <p:spPr>
              <a:xfrm rot="0">
                <a:off x="3908277" y="256282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7" name="Ellipse 287"/>
              <p:cNvSpPr/>
              <p:nvPr/>
            </p:nvSpPr>
            <p:spPr>
              <a:xfrm rot="0">
                <a:off x="4268281" y="34038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8" name="Ellipse 288"/>
              <p:cNvSpPr/>
              <p:nvPr/>
            </p:nvSpPr>
            <p:spPr>
              <a:xfrm rot="0">
                <a:off x="4457615" y="285144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9" name="Ellipse 289"/>
              <p:cNvSpPr/>
              <p:nvPr/>
            </p:nvSpPr>
            <p:spPr>
              <a:xfrm rot="0">
                <a:off x="4267586" y="27570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0" name="Ellipse 290"/>
              <p:cNvSpPr/>
              <p:nvPr/>
            </p:nvSpPr>
            <p:spPr>
              <a:xfrm rot="0">
                <a:off x="3081469" y="133266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1" name="Ellipse 291"/>
              <p:cNvSpPr/>
              <p:nvPr/>
            </p:nvSpPr>
            <p:spPr>
              <a:xfrm rot="0">
                <a:off x="3354425" y="234560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2" name="Ellipse 292"/>
              <p:cNvSpPr/>
              <p:nvPr/>
            </p:nvSpPr>
            <p:spPr>
              <a:xfrm rot="0">
                <a:off x="3897062" y="36523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3" name="Ellipse 293"/>
              <p:cNvSpPr/>
              <p:nvPr/>
            </p:nvSpPr>
            <p:spPr>
              <a:xfrm rot="0">
                <a:off x="4111140" y="30740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4" name="Ellipse 294"/>
              <p:cNvSpPr/>
              <p:nvPr/>
            </p:nvSpPr>
            <p:spPr>
              <a:xfrm rot="0">
                <a:off x="3825546" y="290947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5" name="Ellipse 295"/>
              <p:cNvSpPr/>
              <p:nvPr/>
            </p:nvSpPr>
            <p:spPr>
              <a:xfrm rot="0">
                <a:off x="4000334" y="37079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6" name="Ellipse 296"/>
              <p:cNvSpPr/>
              <p:nvPr/>
            </p:nvSpPr>
            <p:spPr>
              <a:xfrm rot="0">
                <a:off x="4452680" y="31422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7" name="Ellipse 297"/>
              <p:cNvSpPr/>
              <p:nvPr/>
            </p:nvSpPr>
            <p:spPr>
              <a:xfrm rot="0">
                <a:off x="3004741" y="169810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8" name="Ellipse 298"/>
              <p:cNvSpPr/>
              <p:nvPr/>
            </p:nvSpPr>
            <p:spPr>
              <a:xfrm rot="0">
                <a:off x="4087718" y="34804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9" name="Ellipse 299"/>
              <p:cNvSpPr/>
              <p:nvPr/>
            </p:nvSpPr>
            <p:spPr>
              <a:xfrm rot="0">
                <a:off x="4033198" y="31634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0" name="Ellipse 300"/>
              <p:cNvSpPr/>
              <p:nvPr/>
            </p:nvSpPr>
            <p:spPr>
              <a:xfrm rot="0">
                <a:off x="3001618" y="18370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1" name="Ellipse 301"/>
              <p:cNvSpPr/>
              <p:nvPr/>
            </p:nvSpPr>
            <p:spPr>
              <a:xfrm rot="0">
                <a:off x="3637773" y="28128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2" name="Ellipse 302"/>
              <p:cNvSpPr/>
              <p:nvPr/>
            </p:nvSpPr>
            <p:spPr>
              <a:xfrm rot="0">
                <a:off x="3999434" y="26527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3" name="Ellipse 303"/>
              <p:cNvSpPr/>
              <p:nvPr/>
            </p:nvSpPr>
            <p:spPr>
              <a:xfrm rot="0">
                <a:off x="3825471" y="278466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4" name="Ellipse 304"/>
              <p:cNvSpPr/>
              <p:nvPr/>
            </p:nvSpPr>
            <p:spPr>
              <a:xfrm rot="0">
                <a:off x="4476228" y="30596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5" name="Ellipse 305"/>
              <p:cNvSpPr/>
              <p:nvPr/>
            </p:nvSpPr>
            <p:spPr>
              <a:xfrm rot="0">
                <a:off x="4269491" y="32227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6" name="Ellipse 306"/>
              <p:cNvSpPr/>
              <p:nvPr/>
            </p:nvSpPr>
            <p:spPr>
              <a:xfrm rot="0">
                <a:off x="4760874" y="368552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7" name="Ellipse 307"/>
              <p:cNvSpPr/>
              <p:nvPr/>
            </p:nvSpPr>
            <p:spPr>
              <a:xfrm rot="0">
                <a:off x="3841700" y="32139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8" name="Ellipse 308"/>
              <p:cNvSpPr/>
              <p:nvPr/>
            </p:nvSpPr>
            <p:spPr>
              <a:xfrm rot="0">
                <a:off x="4642621" y="26775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9" name="Ellipse 309"/>
              <p:cNvSpPr/>
              <p:nvPr/>
            </p:nvSpPr>
            <p:spPr>
              <a:xfrm rot="0">
                <a:off x="3391444" y="206131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0" name="Ellipse 310"/>
              <p:cNvSpPr/>
              <p:nvPr/>
            </p:nvSpPr>
            <p:spPr>
              <a:xfrm rot="0">
                <a:off x="4097653" y="28695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1" name="Ellipse 311"/>
              <p:cNvSpPr/>
              <p:nvPr/>
            </p:nvSpPr>
            <p:spPr>
              <a:xfrm rot="0">
                <a:off x="3798820" y="330126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2" name="Ellipse 312"/>
              <p:cNvSpPr/>
              <p:nvPr/>
            </p:nvSpPr>
            <p:spPr>
              <a:xfrm rot="0">
                <a:off x="3777949" y="27612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3" name="Ellipse 313"/>
              <p:cNvSpPr/>
              <p:nvPr/>
            </p:nvSpPr>
            <p:spPr>
              <a:xfrm rot="0">
                <a:off x="3757410" y="29345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4" name="Ellipse 314"/>
              <p:cNvSpPr/>
              <p:nvPr/>
            </p:nvSpPr>
            <p:spPr>
              <a:xfrm rot="0">
                <a:off x="3917716" y="307447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5" name="Ellipse 315"/>
              <p:cNvSpPr/>
              <p:nvPr/>
            </p:nvSpPr>
            <p:spPr>
              <a:xfrm rot="0">
                <a:off x="3312658" y="17083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6" name="Ellipse 316"/>
              <p:cNvSpPr/>
              <p:nvPr/>
            </p:nvSpPr>
            <p:spPr>
              <a:xfrm rot="0">
                <a:off x="3623859" y="28340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7" name="Ellipse 317"/>
              <p:cNvSpPr/>
              <p:nvPr/>
            </p:nvSpPr>
            <p:spPr>
              <a:xfrm rot="0">
                <a:off x="3788089" y="36354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8" name="Ellipse 318"/>
              <p:cNvSpPr/>
              <p:nvPr/>
            </p:nvSpPr>
            <p:spPr>
              <a:xfrm rot="0">
                <a:off x="3822766" y="212130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9" name="Ellipse 319"/>
              <p:cNvSpPr/>
              <p:nvPr/>
            </p:nvSpPr>
            <p:spPr>
              <a:xfrm rot="0">
                <a:off x="4670612" y="29574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0" name="Ellipse 320"/>
              <p:cNvSpPr/>
              <p:nvPr/>
            </p:nvSpPr>
            <p:spPr>
              <a:xfrm rot="0">
                <a:off x="4445247" y="26907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1" name="Ellipse 321"/>
              <p:cNvSpPr/>
              <p:nvPr/>
            </p:nvSpPr>
            <p:spPr>
              <a:xfrm rot="0">
                <a:off x="2834682" y="152567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2" name="Ellipse 322"/>
              <p:cNvSpPr/>
              <p:nvPr/>
            </p:nvSpPr>
            <p:spPr>
              <a:xfrm rot="0">
                <a:off x="4275344" y="31865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3" name="Ellipse 323"/>
              <p:cNvSpPr/>
              <p:nvPr/>
            </p:nvSpPr>
            <p:spPr>
              <a:xfrm rot="0">
                <a:off x="4066401" y="35533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4" name="Ellipse 324"/>
              <p:cNvSpPr/>
              <p:nvPr/>
            </p:nvSpPr>
            <p:spPr>
              <a:xfrm rot="0">
                <a:off x="4145036" y="27379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5" name="Ellipse 325"/>
              <p:cNvSpPr/>
              <p:nvPr/>
            </p:nvSpPr>
            <p:spPr>
              <a:xfrm rot="0">
                <a:off x="4458882" y="41401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6" name="Ellipse 326"/>
              <p:cNvSpPr/>
              <p:nvPr/>
            </p:nvSpPr>
            <p:spPr>
              <a:xfrm rot="0">
                <a:off x="3647665" y="29512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7" name="Ellipse 327"/>
              <p:cNvSpPr/>
              <p:nvPr/>
            </p:nvSpPr>
            <p:spPr>
              <a:xfrm rot="0">
                <a:off x="4027303" y="32036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8" name="Ellipse 328"/>
              <p:cNvSpPr/>
              <p:nvPr/>
            </p:nvSpPr>
            <p:spPr>
              <a:xfrm rot="0">
                <a:off x="3335635" y="30974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9" name="Ellipse 329"/>
              <p:cNvSpPr/>
              <p:nvPr/>
            </p:nvSpPr>
            <p:spPr>
              <a:xfrm rot="0">
                <a:off x="3354656" y="17262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0" name="Ellipse 330"/>
              <p:cNvSpPr/>
              <p:nvPr/>
            </p:nvSpPr>
            <p:spPr>
              <a:xfrm rot="0">
                <a:off x="3263903" y="13460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1" name="Ellipse 331"/>
              <p:cNvSpPr/>
              <p:nvPr/>
            </p:nvSpPr>
            <p:spPr>
              <a:xfrm rot="0">
                <a:off x="3862151" y="28930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2" name="Ellipse 332"/>
              <p:cNvSpPr/>
              <p:nvPr/>
            </p:nvSpPr>
            <p:spPr>
              <a:xfrm rot="0">
                <a:off x="4242292" y="314687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3" name="Ellipse 333"/>
              <p:cNvSpPr/>
              <p:nvPr/>
            </p:nvSpPr>
            <p:spPr>
              <a:xfrm rot="0">
                <a:off x="4048240" y="27210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4" name="Ellipse 334"/>
              <p:cNvSpPr/>
              <p:nvPr/>
            </p:nvSpPr>
            <p:spPr>
              <a:xfrm rot="0">
                <a:off x="3760270" y="33414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5" name="Ellipse 335"/>
              <p:cNvSpPr/>
              <p:nvPr/>
            </p:nvSpPr>
            <p:spPr>
              <a:xfrm rot="0">
                <a:off x="3972415" y="30865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6" name="Ellipse 336"/>
              <p:cNvSpPr/>
              <p:nvPr/>
            </p:nvSpPr>
            <p:spPr>
              <a:xfrm rot="0">
                <a:off x="4216993" y="28774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7" name="Ellipse 337"/>
              <p:cNvSpPr/>
              <p:nvPr/>
            </p:nvSpPr>
            <p:spPr>
              <a:xfrm rot="0">
                <a:off x="3700877" y="30332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8" name="Ellipse 338"/>
              <p:cNvSpPr/>
              <p:nvPr/>
            </p:nvSpPr>
            <p:spPr>
              <a:xfrm rot="0">
                <a:off x="4175367" y="30491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9" name="Ellipse 339"/>
              <p:cNvSpPr/>
              <p:nvPr/>
            </p:nvSpPr>
            <p:spPr>
              <a:xfrm rot="0">
                <a:off x="3348817" y="315054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0" name="Ellipse 340"/>
              <p:cNvSpPr/>
              <p:nvPr/>
            </p:nvSpPr>
            <p:spPr>
              <a:xfrm rot="0">
                <a:off x="3613154" y="20025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1" name="Ellipse 341"/>
              <p:cNvSpPr/>
              <p:nvPr/>
            </p:nvSpPr>
            <p:spPr>
              <a:xfrm rot="0">
                <a:off x="3558938" y="18042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2" name="Ellipse 342"/>
              <p:cNvSpPr/>
              <p:nvPr/>
            </p:nvSpPr>
            <p:spPr>
              <a:xfrm rot="0">
                <a:off x="3813406" y="28429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3" name="Ellipse 343"/>
              <p:cNvSpPr/>
              <p:nvPr/>
            </p:nvSpPr>
            <p:spPr>
              <a:xfrm rot="0">
                <a:off x="4089524" y="26020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4" name="Ellipse 344"/>
              <p:cNvSpPr/>
              <p:nvPr/>
            </p:nvSpPr>
            <p:spPr>
              <a:xfrm rot="0">
                <a:off x="3897008" y="257417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5" name="Ellipse 345"/>
              <p:cNvSpPr/>
              <p:nvPr/>
            </p:nvSpPr>
            <p:spPr>
              <a:xfrm rot="0">
                <a:off x="3279802" y="23568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6" name="Ellipse 346"/>
              <p:cNvSpPr/>
              <p:nvPr/>
            </p:nvSpPr>
            <p:spPr>
              <a:xfrm rot="0">
                <a:off x="4737905" y="37881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7" name="Ellipse 347"/>
              <p:cNvSpPr/>
              <p:nvPr/>
            </p:nvSpPr>
            <p:spPr>
              <a:xfrm rot="0">
                <a:off x="3662288" y="191875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8" name="Ellipse 348"/>
              <p:cNvSpPr/>
              <p:nvPr/>
            </p:nvSpPr>
            <p:spPr>
              <a:xfrm rot="0">
                <a:off x="4087067" y="26490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9" name="Ellipse 349"/>
              <p:cNvSpPr/>
              <p:nvPr/>
            </p:nvSpPr>
            <p:spPr>
              <a:xfrm rot="0">
                <a:off x="4435052" y="33018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0" name="Ellipse 350"/>
              <p:cNvSpPr/>
              <p:nvPr/>
            </p:nvSpPr>
            <p:spPr>
              <a:xfrm rot="0">
                <a:off x="3759130" y="21116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1" name="Ellipse 351"/>
              <p:cNvSpPr/>
              <p:nvPr/>
            </p:nvSpPr>
            <p:spPr>
              <a:xfrm rot="0">
                <a:off x="3640334" y="25453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2" name="Ellipse 352"/>
              <p:cNvSpPr/>
              <p:nvPr/>
            </p:nvSpPr>
            <p:spPr>
              <a:xfrm rot="0">
                <a:off x="3471836" y="294592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3" name="Ellipse 353"/>
              <p:cNvSpPr/>
              <p:nvPr/>
            </p:nvSpPr>
            <p:spPr>
              <a:xfrm rot="0">
                <a:off x="4200442" y="23452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4" name="Ellipse 354"/>
              <p:cNvSpPr/>
              <p:nvPr/>
            </p:nvSpPr>
            <p:spPr>
              <a:xfrm rot="0">
                <a:off x="3469389" y="20622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5" name="Ellipse 355"/>
              <p:cNvSpPr/>
              <p:nvPr/>
            </p:nvSpPr>
            <p:spPr>
              <a:xfrm rot="0">
                <a:off x="3310420" y="23912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6" name="Ellipse 356"/>
              <p:cNvSpPr/>
              <p:nvPr/>
            </p:nvSpPr>
            <p:spPr>
              <a:xfrm rot="0">
                <a:off x="4177406" y="273452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7" name="Ellipse 357"/>
              <p:cNvSpPr/>
              <p:nvPr/>
            </p:nvSpPr>
            <p:spPr>
              <a:xfrm rot="0">
                <a:off x="4580801" y="35685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8" name="Ellipse 358"/>
              <p:cNvSpPr/>
              <p:nvPr/>
            </p:nvSpPr>
            <p:spPr>
              <a:xfrm rot="0">
                <a:off x="3182498" y="11944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9" name="Ellipse 359"/>
              <p:cNvSpPr/>
              <p:nvPr/>
            </p:nvSpPr>
            <p:spPr>
              <a:xfrm rot="0">
                <a:off x="3697188" y="36973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0" name="Ellipse 360"/>
              <p:cNvSpPr/>
              <p:nvPr/>
            </p:nvSpPr>
            <p:spPr>
              <a:xfrm rot="0">
                <a:off x="3925501" y="24328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1" name="Ellipse 361"/>
              <p:cNvSpPr/>
              <p:nvPr/>
            </p:nvSpPr>
            <p:spPr>
              <a:xfrm rot="0">
                <a:off x="3519908" y="214337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2" name="Ellipse 362"/>
              <p:cNvSpPr/>
              <p:nvPr/>
            </p:nvSpPr>
            <p:spPr>
              <a:xfrm rot="0">
                <a:off x="2646730" y="15392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3" name="Ellipse 363"/>
              <p:cNvSpPr/>
              <p:nvPr/>
            </p:nvSpPr>
            <p:spPr>
              <a:xfrm rot="0">
                <a:off x="4293933" y="30811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4" name="Ellipse 364"/>
              <p:cNvSpPr/>
              <p:nvPr/>
            </p:nvSpPr>
            <p:spPr>
              <a:xfrm rot="0">
                <a:off x="4834559" y="41173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5" name="Ellipse 365"/>
              <p:cNvSpPr/>
              <p:nvPr/>
            </p:nvSpPr>
            <p:spPr>
              <a:xfrm rot="0">
                <a:off x="3770480" y="275211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6" name="Ellipse 366"/>
              <p:cNvSpPr/>
              <p:nvPr/>
            </p:nvSpPr>
            <p:spPr>
              <a:xfrm rot="0">
                <a:off x="3430190" y="24413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7" name="Ellipse 367"/>
              <p:cNvSpPr/>
              <p:nvPr/>
            </p:nvSpPr>
            <p:spPr>
              <a:xfrm rot="0">
                <a:off x="3668080" y="21547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8" name="Ellipse 368"/>
              <p:cNvSpPr/>
              <p:nvPr/>
            </p:nvSpPr>
            <p:spPr>
              <a:xfrm rot="0">
                <a:off x="3652965" y="20793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9" name="Ellipse 369"/>
              <p:cNvSpPr/>
              <p:nvPr/>
            </p:nvSpPr>
            <p:spPr>
              <a:xfrm rot="0">
                <a:off x="3476034" y="21309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0" name="Ellipse 370"/>
              <p:cNvSpPr/>
              <p:nvPr/>
            </p:nvSpPr>
            <p:spPr>
              <a:xfrm rot="0">
                <a:off x="3458318" y="33483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1" name="Ellipse 371"/>
              <p:cNvSpPr/>
              <p:nvPr/>
            </p:nvSpPr>
            <p:spPr>
              <a:xfrm rot="0">
                <a:off x="3541604" y="20927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2" name="Ellipse 372"/>
              <p:cNvSpPr/>
              <p:nvPr/>
            </p:nvSpPr>
            <p:spPr>
              <a:xfrm rot="0">
                <a:off x="3414382" y="16325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3" name="Ellipse 373"/>
              <p:cNvSpPr/>
              <p:nvPr/>
            </p:nvSpPr>
            <p:spPr>
              <a:xfrm rot="0">
                <a:off x="3573733" y="34552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4" name="Ellipse 374"/>
              <p:cNvSpPr/>
              <p:nvPr/>
            </p:nvSpPr>
            <p:spPr>
              <a:xfrm rot="0">
                <a:off x="4796189" y="371023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5" name="Ellipse 375"/>
              <p:cNvSpPr/>
              <p:nvPr/>
            </p:nvSpPr>
            <p:spPr>
              <a:xfrm rot="0">
                <a:off x="4489913" y="34840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6" name="Ellipse 376"/>
              <p:cNvSpPr/>
              <p:nvPr/>
            </p:nvSpPr>
            <p:spPr>
              <a:xfrm rot="0">
                <a:off x="4136967" y="334357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7" name="Ellipse 377"/>
              <p:cNvSpPr/>
              <p:nvPr/>
            </p:nvSpPr>
            <p:spPr>
              <a:xfrm rot="0">
                <a:off x="3536560" y="18400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8" name="Ellipse 378"/>
              <p:cNvSpPr/>
              <p:nvPr/>
            </p:nvSpPr>
            <p:spPr>
              <a:xfrm rot="0">
                <a:off x="3975401" y="23946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9" name="Ellipse 379"/>
              <p:cNvSpPr/>
              <p:nvPr/>
            </p:nvSpPr>
            <p:spPr>
              <a:xfrm rot="0">
                <a:off x="3144852" y="22668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0" name="Ellipse 380"/>
              <p:cNvSpPr/>
              <p:nvPr/>
            </p:nvSpPr>
            <p:spPr>
              <a:xfrm rot="0">
                <a:off x="3570105" y="19374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1" name="Ellipse 381"/>
              <p:cNvSpPr/>
              <p:nvPr/>
            </p:nvSpPr>
            <p:spPr>
              <a:xfrm rot="0">
                <a:off x="3664341" y="25822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2" name="Ellipse 382"/>
              <p:cNvSpPr/>
              <p:nvPr/>
            </p:nvSpPr>
            <p:spPr>
              <a:xfrm rot="0">
                <a:off x="3689351" y="284007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3" name="Ellipse 383"/>
              <p:cNvSpPr/>
              <p:nvPr/>
            </p:nvSpPr>
            <p:spPr>
              <a:xfrm rot="0">
                <a:off x="4680196" y="35836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4" name="Ellipse 384"/>
              <p:cNvSpPr/>
              <p:nvPr/>
            </p:nvSpPr>
            <p:spPr>
              <a:xfrm rot="0">
                <a:off x="3921700" y="29213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5" name="Ellipse 385"/>
              <p:cNvSpPr/>
              <p:nvPr/>
            </p:nvSpPr>
            <p:spPr>
              <a:xfrm rot="0">
                <a:off x="3698110" y="21515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6" name="Ellipse 386"/>
              <p:cNvSpPr/>
              <p:nvPr/>
            </p:nvSpPr>
            <p:spPr>
              <a:xfrm rot="0">
                <a:off x="3511138" y="27442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7" name="Ellipse 387"/>
              <p:cNvSpPr/>
              <p:nvPr/>
            </p:nvSpPr>
            <p:spPr>
              <a:xfrm rot="0">
                <a:off x="3923796" y="241723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8" name="Ellipse 388"/>
              <p:cNvSpPr/>
              <p:nvPr/>
            </p:nvSpPr>
            <p:spPr>
              <a:xfrm rot="0">
                <a:off x="4102717" y="28833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9" name="Ellipse 389"/>
              <p:cNvSpPr/>
              <p:nvPr/>
            </p:nvSpPr>
            <p:spPr>
              <a:xfrm rot="0">
                <a:off x="4027815" y="27604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0" name="Ellipse 390"/>
              <p:cNvSpPr/>
              <p:nvPr/>
            </p:nvSpPr>
            <p:spPr>
              <a:xfrm rot="0">
                <a:off x="4042976" y="23874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1" name="Ellipse 391"/>
              <p:cNvSpPr/>
              <p:nvPr/>
            </p:nvSpPr>
            <p:spPr>
              <a:xfrm rot="0">
                <a:off x="3322422" y="20252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2" name="Ellipse 392"/>
              <p:cNvSpPr/>
              <p:nvPr/>
            </p:nvSpPr>
            <p:spPr>
              <a:xfrm rot="0">
                <a:off x="3810166" y="290746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3" name="Ellipse 393"/>
              <p:cNvSpPr/>
              <p:nvPr/>
            </p:nvSpPr>
            <p:spPr>
              <a:xfrm rot="0">
                <a:off x="4210937" y="304942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4" name="Ellipse 394"/>
              <p:cNvSpPr/>
              <p:nvPr/>
            </p:nvSpPr>
            <p:spPr>
              <a:xfrm rot="0">
                <a:off x="4036255" y="34082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5" name="Ellipse 395"/>
              <p:cNvSpPr/>
              <p:nvPr/>
            </p:nvSpPr>
            <p:spPr>
              <a:xfrm rot="0">
                <a:off x="3759916" y="28950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6" name="Ellipse 396"/>
              <p:cNvSpPr/>
              <p:nvPr/>
            </p:nvSpPr>
            <p:spPr>
              <a:xfrm rot="0">
                <a:off x="4147194" y="39414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7" name="Ellipse 397"/>
              <p:cNvSpPr/>
              <p:nvPr/>
            </p:nvSpPr>
            <p:spPr>
              <a:xfrm rot="0">
                <a:off x="4032956" y="20949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8" name="Ellipse 398"/>
              <p:cNvSpPr/>
              <p:nvPr/>
            </p:nvSpPr>
            <p:spPr>
              <a:xfrm rot="0">
                <a:off x="3034511" y="160050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9" name="Ellipse 399"/>
              <p:cNvSpPr/>
              <p:nvPr/>
            </p:nvSpPr>
            <p:spPr>
              <a:xfrm rot="0">
                <a:off x="3569603" y="19269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0" name="Ellipse 400"/>
              <p:cNvSpPr/>
              <p:nvPr/>
            </p:nvSpPr>
            <p:spPr>
              <a:xfrm rot="0">
                <a:off x="3677059" y="26983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1" name="Ellipse 401"/>
              <p:cNvSpPr/>
              <p:nvPr/>
            </p:nvSpPr>
            <p:spPr>
              <a:xfrm rot="0">
                <a:off x="3330739" y="17592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2" name="Ellipse 402"/>
              <p:cNvSpPr/>
              <p:nvPr/>
            </p:nvSpPr>
            <p:spPr>
              <a:xfrm rot="0">
                <a:off x="4948743" y="437365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3" name="Ellipse 403"/>
              <p:cNvSpPr/>
              <p:nvPr/>
            </p:nvSpPr>
            <p:spPr>
              <a:xfrm rot="0">
                <a:off x="3682268" y="32857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</p:grpSp>
        <p:sp>
          <p:nvSpPr>
            <p:cNvPr id="4" name="Rectangle 4"/>
            <p:cNvSpPr/>
            <p:nvPr/>
          </p:nvSpPr>
          <p:spPr>
            <a:xfrm rot="0">
              <a:off x="720000" y="720000"/>
              <a:ext cx="5040000" cy="5040000"/>
            </a:xfrm>
            <a:prstGeom prst="roundRect">
              <a:avLst>
                <a:gd name="adj" fmla="val 5000"/>
              </a:avLst>
            </a:prstGeom>
            <a:ln w="12700">
              <a:solidFill>
                <a:srgbClr val="222222"/>
              </a:solidFill>
              <a:prstDash val="solid"/>
            </a:ln>
          </p:spPr>
        </p:sp>
      </p:grpSp>
      <p:grpSp>
        <p:nvGrpSpPr>
          <p:cNvPr id="805" name="Group 805"/>
          <p:cNvGrpSpPr/>
          <p:nvPr/>
        </p:nvGrpSpPr>
        <p:grpSpPr>
          <a:xfrm>
            <a:off x="6480000" y="720000"/>
            <a:ext cx="5040000" cy="5040000"/>
            <a:chOff x="6480000" y="720000"/>
            <a:chExt cx="5040000" cy="5040000"/>
          </a:xfrm>
        </p:grpSpPr>
        <p:grpSp>
          <p:nvGrpSpPr>
            <p:cNvPr id="806" name="Group 806"/>
            <p:cNvGrpSpPr/>
            <p:nvPr/>
          </p:nvGrpSpPr>
          <p:grpSpPr>
            <a:xfrm>
              <a:off x="6818307" y="2171227"/>
              <a:ext cx="3719746" cy="3022047"/>
              <a:chOff x="6818307" y="2171227"/>
              <a:chExt cx="3719746" cy="3022047"/>
            </a:xfrm>
          </p:grpSpPr>
          <p:sp>
            <p:nvSpPr>
              <p:cNvPr id="807" name="Ellipse 807"/>
              <p:cNvSpPr/>
              <p:nvPr/>
            </p:nvSpPr>
            <p:spPr>
              <a:xfrm rot="0">
                <a:off x="10161012" y="378942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08" name="Ellipse 808"/>
              <p:cNvSpPr/>
              <p:nvPr/>
            </p:nvSpPr>
            <p:spPr>
              <a:xfrm rot="0">
                <a:off x="8664827" y="26292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09" name="Ellipse 809"/>
              <p:cNvSpPr/>
              <p:nvPr/>
            </p:nvSpPr>
            <p:spPr>
              <a:xfrm rot="0">
                <a:off x="6969834" y="351355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0" name="Ellipse 810"/>
              <p:cNvSpPr/>
              <p:nvPr/>
            </p:nvSpPr>
            <p:spPr>
              <a:xfrm rot="0">
                <a:off x="9443202" y="47677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1" name="Ellipse 811"/>
              <p:cNvSpPr/>
              <p:nvPr/>
            </p:nvSpPr>
            <p:spPr>
              <a:xfrm rot="0">
                <a:off x="8850656" y="26387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2" name="Ellipse 812"/>
              <p:cNvSpPr/>
              <p:nvPr/>
            </p:nvSpPr>
            <p:spPr>
              <a:xfrm rot="0">
                <a:off x="7484388" y="434815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3" name="Ellipse 813"/>
              <p:cNvSpPr/>
              <p:nvPr/>
            </p:nvSpPr>
            <p:spPr>
              <a:xfrm rot="0">
                <a:off x="9797389" y="25607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4" name="Ellipse 814"/>
              <p:cNvSpPr/>
              <p:nvPr/>
            </p:nvSpPr>
            <p:spPr>
              <a:xfrm rot="0">
                <a:off x="8919914" y="34086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5" name="Ellipse 815"/>
              <p:cNvSpPr/>
              <p:nvPr/>
            </p:nvSpPr>
            <p:spPr>
              <a:xfrm rot="0">
                <a:off x="9198811" y="241742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6" name="Ellipse 816"/>
              <p:cNvSpPr/>
              <p:nvPr/>
            </p:nvSpPr>
            <p:spPr>
              <a:xfrm rot="0">
                <a:off x="9959437" y="27863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7" name="Ellipse 817"/>
              <p:cNvSpPr/>
              <p:nvPr/>
            </p:nvSpPr>
            <p:spPr>
              <a:xfrm rot="0">
                <a:off x="9254787" y="48390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8" name="Ellipse 818"/>
              <p:cNvSpPr/>
              <p:nvPr/>
            </p:nvSpPr>
            <p:spPr>
              <a:xfrm rot="0">
                <a:off x="8537801" y="333391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9" name="Ellipse 819"/>
              <p:cNvSpPr/>
              <p:nvPr/>
            </p:nvSpPr>
            <p:spPr>
              <a:xfrm rot="0">
                <a:off x="8861412" y="340191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0" name="Ellipse 820"/>
              <p:cNvSpPr/>
              <p:nvPr/>
            </p:nvSpPr>
            <p:spPr>
              <a:xfrm rot="0">
                <a:off x="10361082" y="29482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1" name="Ellipse 821"/>
              <p:cNvSpPr/>
              <p:nvPr/>
            </p:nvSpPr>
            <p:spPr>
              <a:xfrm rot="0">
                <a:off x="9706595" y="481148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2" name="Ellipse 822"/>
              <p:cNvSpPr/>
              <p:nvPr/>
            </p:nvSpPr>
            <p:spPr>
              <a:xfrm rot="0">
                <a:off x="8475994" y="32962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3" name="Ellipse 823"/>
              <p:cNvSpPr/>
              <p:nvPr/>
            </p:nvSpPr>
            <p:spPr>
              <a:xfrm rot="0">
                <a:off x="8695503" y="31947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4" name="Ellipse 824"/>
              <p:cNvSpPr/>
              <p:nvPr/>
            </p:nvSpPr>
            <p:spPr>
              <a:xfrm rot="0">
                <a:off x="10092239" y="37649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5" name="Ellipse 825"/>
              <p:cNvSpPr/>
              <p:nvPr/>
            </p:nvSpPr>
            <p:spPr>
              <a:xfrm rot="0">
                <a:off x="7145984" y="35136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6" name="Ellipse 826"/>
              <p:cNvSpPr/>
              <p:nvPr/>
            </p:nvSpPr>
            <p:spPr>
              <a:xfrm rot="0">
                <a:off x="8683110" y="330747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7" name="Ellipse 827"/>
              <p:cNvSpPr/>
              <p:nvPr/>
            </p:nvSpPr>
            <p:spPr>
              <a:xfrm rot="0">
                <a:off x="10133664" y="29850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8" name="Ellipse 828"/>
              <p:cNvSpPr/>
              <p:nvPr/>
            </p:nvSpPr>
            <p:spPr>
              <a:xfrm rot="0">
                <a:off x="10093189" y="31400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9" name="Ellipse 829"/>
              <p:cNvSpPr/>
              <p:nvPr/>
            </p:nvSpPr>
            <p:spPr>
              <a:xfrm rot="0">
                <a:off x="7326429" y="41499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0" name="Ellipse 830"/>
              <p:cNvSpPr/>
              <p:nvPr/>
            </p:nvSpPr>
            <p:spPr>
              <a:xfrm rot="0">
                <a:off x="8945156" y="50544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1" name="Ellipse 831"/>
              <p:cNvSpPr/>
              <p:nvPr/>
            </p:nvSpPr>
            <p:spPr>
              <a:xfrm rot="0">
                <a:off x="8357448" y="47654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2" name="Ellipse 832"/>
              <p:cNvSpPr/>
              <p:nvPr/>
            </p:nvSpPr>
            <p:spPr>
              <a:xfrm rot="0">
                <a:off x="8228612" y="49850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3" name="Ellipse 833"/>
              <p:cNvSpPr/>
              <p:nvPr/>
            </p:nvSpPr>
            <p:spPr>
              <a:xfrm rot="0">
                <a:off x="9356675" y="24401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4" name="Ellipse 834"/>
              <p:cNvSpPr/>
              <p:nvPr/>
            </p:nvSpPr>
            <p:spPr>
              <a:xfrm rot="0">
                <a:off x="9301587" y="25313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5" name="Ellipse 835"/>
              <p:cNvSpPr/>
              <p:nvPr/>
            </p:nvSpPr>
            <p:spPr>
              <a:xfrm rot="0">
                <a:off x="7045924" y="372395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6" name="Ellipse 836"/>
              <p:cNvSpPr/>
              <p:nvPr/>
            </p:nvSpPr>
            <p:spPr>
              <a:xfrm rot="0">
                <a:off x="9886384" y="41978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7" name="Ellipse 837"/>
              <p:cNvSpPr/>
              <p:nvPr/>
            </p:nvSpPr>
            <p:spPr>
              <a:xfrm rot="0">
                <a:off x="10221880" y="30505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8" name="Ellipse 838"/>
              <p:cNvSpPr/>
              <p:nvPr/>
            </p:nvSpPr>
            <p:spPr>
              <a:xfrm rot="0">
                <a:off x="9513456" y="21960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9" name="Ellipse 839"/>
              <p:cNvSpPr/>
              <p:nvPr/>
            </p:nvSpPr>
            <p:spPr>
              <a:xfrm rot="0">
                <a:off x="6830780" y="34287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0" name="Ellipse 840"/>
              <p:cNvSpPr/>
              <p:nvPr/>
            </p:nvSpPr>
            <p:spPr>
              <a:xfrm rot="0">
                <a:off x="8735766" y="27248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1" name="Ellipse 841"/>
              <p:cNvSpPr/>
              <p:nvPr/>
            </p:nvSpPr>
            <p:spPr>
              <a:xfrm rot="0">
                <a:off x="8749355" y="33046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2" name="Ellipse 842"/>
              <p:cNvSpPr/>
              <p:nvPr/>
            </p:nvSpPr>
            <p:spPr>
              <a:xfrm rot="0">
                <a:off x="7629466" y="439197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3" name="Ellipse 843"/>
              <p:cNvSpPr/>
              <p:nvPr/>
            </p:nvSpPr>
            <p:spPr>
              <a:xfrm rot="0">
                <a:off x="6926290" y="33094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4" name="Ellipse 844"/>
              <p:cNvSpPr/>
              <p:nvPr/>
            </p:nvSpPr>
            <p:spPr>
              <a:xfrm rot="0">
                <a:off x="9054599" y="23885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5" name="Ellipse 845"/>
              <p:cNvSpPr/>
              <p:nvPr/>
            </p:nvSpPr>
            <p:spPr>
              <a:xfrm rot="0">
                <a:off x="8777632" y="26429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6" name="Ellipse 846"/>
              <p:cNvSpPr/>
              <p:nvPr/>
            </p:nvSpPr>
            <p:spPr>
              <a:xfrm rot="0">
                <a:off x="9408236" y="22362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7" name="Ellipse 847"/>
              <p:cNvSpPr/>
              <p:nvPr/>
            </p:nvSpPr>
            <p:spPr>
              <a:xfrm rot="0">
                <a:off x="9573197" y="45551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8" name="Ellipse 848"/>
              <p:cNvSpPr/>
              <p:nvPr/>
            </p:nvSpPr>
            <p:spPr>
              <a:xfrm rot="0">
                <a:off x="9000865" y="323504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9" name="Ellipse 849"/>
              <p:cNvSpPr/>
              <p:nvPr/>
            </p:nvSpPr>
            <p:spPr>
              <a:xfrm rot="0">
                <a:off x="6972984" y="37072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0" name="Ellipse 850"/>
              <p:cNvSpPr/>
              <p:nvPr/>
            </p:nvSpPr>
            <p:spPr>
              <a:xfrm rot="0">
                <a:off x="6929349" y="345295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1" name="Ellipse 851"/>
              <p:cNvSpPr/>
              <p:nvPr/>
            </p:nvSpPr>
            <p:spPr>
              <a:xfrm rot="0">
                <a:off x="9580874" y="260998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2" name="Ellipse 852"/>
              <p:cNvSpPr/>
              <p:nvPr/>
            </p:nvSpPr>
            <p:spPr>
              <a:xfrm rot="0">
                <a:off x="8684086" y="33463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3" name="Ellipse 853"/>
              <p:cNvSpPr/>
              <p:nvPr/>
            </p:nvSpPr>
            <p:spPr>
              <a:xfrm rot="0">
                <a:off x="9311356" y="24672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4" name="Ellipse 854"/>
              <p:cNvSpPr/>
              <p:nvPr/>
            </p:nvSpPr>
            <p:spPr>
              <a:xfrm rot="0">
                <a:off x="10286212" y="365642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5" name="Ellipse 855"/>
              <p:cNvSpPr/>
              <p:nvPr/>
            </p:nvSpPr>
            <p:spPr>
              <a:xfrm rot="0">
                <a:off x="10077943" y="424524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6" name="Ellipse 856"/>
              <p:cNvSpPr/>
              <p:nvPr/>
            </p:nvSpPr>
            <p:spPr>
              <a:xfrm rot="0">
                <a:off x="8650672" y="266387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7" name="Ellipse 857"/>
              <p:cNvSpPr/>
              <p:nvPr/>
            </p:nvSpPr>
            <p:spPr>
              <a:xfrm rot="0">
                <a:off x="9225972" y="22364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8" name="Ellipse 858"/>
              <p:cNvSpPr/>
              <p:nvPr/>
            </p:nvSpPr>
            <p:spPr>
              <a:xfrm rot="0">
                <a:off x="9488949" y="47330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9" name="Ellipse 859"/>
              <p:cNvSpPr/>
              <p:nvPr/>
            </p:nvSpPr>
            <p:spPr>
              <a:xfrm rot="0">
                <a:off x="8476956" y="29538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0" name="Ellipse 860"/>
              <p:cNvSpPr/>
              <p:nvPr/>
            </p:nvSpPr>
            <p:spPr>
              <a:xfrm rot="0">
                <a:off x="8585247" y="31971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1" name="Ellipse 861"/>
              <p:cNvSpPr/>
              <p:nvPr/>
            </p:nvSpPr>
            <p:spPr>
              <a:xfrm rot="0">
                <a:off x="10200439" y="270883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2" name="Ellipse 862"/>
              <p:cNvSpPr/>
              <p:nvPr/>
            </p:nvSpPr>
            <p:spPr>
              <a:xfrm rot="0">
                <a:off x="8898920" y="33822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3" name="Ellipse 863"/>
              <p:cNvSpPr/>
              <p:nvPr/>
            </p:nvSpPr>
            <p:spPr>
              <a:xfrm rot="0">
                <a:off x="8732611" y="24723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4" name="Ellipse 864"/>
              <p:cNvSpPr/>
              <p:nvPr/>
            </p:nvSpPr>
            <p:spPr>
              <a:xfrm rot="0">
                <a:off x="9545340" y="21968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5" name="Ellipse 865"/>
              <p:cNvSpPr/>
              <p:nvPr/>
            </p:nvSpPr>
            <p:spPr>
              <a:xfrm rot="0">
                <a:off x="8768740" y="32593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6" name="Ellipse 866"/>
              <p:cNvSpPr/>
              <p:nvPr/>
            </p:nvSpPr>
            <p:spPr>
              <a:xfrm rot="0">
                <a:off x="10215986" y="410537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7" name="Ellipse 867"/>
              <p:cNvSpPr/>
              <p:nvPr/>
            </p:nvSpPr>
            <p:spPr>
              <a:xfrm rot="0">
                <a:off x="8870269" y="23699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8" name="Ellipse 868"/>
              <p:cNvSpPr/>
              <p:nvPr/>
            </p:nvSpPr>
            <p:spPr>
              <a:xfrm rot="0">
                <a:off x="10070943" y="370413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9" name="Ellipse 869"/>
              <p:cNvSpPr/>
              <p:nvPr/>
            </p:nvSpPr>
            <p:spPr>
              <a:xfrm rot="0">
                <a:off x="7057070" y="351565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0" name="Ellipse 870"/>
              <p:cNvSpPr/>
              <p:nvPr/>
            </p:nvSpPr>
            <p:spPr>
              <a:xfrm rot="0">
                <a:off x="6872055" y="37066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1" name="Ellipse 871"/>
              <p:cNvSpPr/>
              <p:nvPr/>
            </p:nvSpPr>
            <p:spPr>
              <a:xfrm rot="0">
                <a:off x="8469237" y="310447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2" name="Ellipse 872"/>
              <p:cNvSpPr/>
              <p:nvPr/>
            </p:nvSpPr>
            <p:spPr>
              <a:xfrm rot="0">
                <a:off x="9869407" y="25388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3" name="Ellipse 873"/>
              <p:cNvSpPr/>
              <p:nvPr/>
            </p:nvSpPr>
            <p:spPr>
              <a:xfrm rot="0">
                <a:off x="8606780" y="28721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4" name="Ellipse 874"/>
              <p:cNvSpPr/>
              <p:nvPr/>
            </p:nvSpPr>
            <p:spPr>
              <a:xfrm rot="0">
                <a:off x="9398536" y="24960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5" name="Ellipse 875"/>
              <p:cNvSpPr/>
              <p:nvPr/>
            </p:nvSpPr>
            <p:spPr>
              <a:xfrm rot="0">
                <a:off x="10081784" y="25087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6" name="Ellipse 876"/>
              <p:cNvSpPr/>
              <p:nvPr/>
            </p:nvSpPr>
            <p:spPr>
              <a:xfrm rot="0">
                <a:off x="10104398" y="272697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7" name="Ellipse 877"/>
              <p:cNvSpPr/>
              <p:nvPr/>
            </p:nvSpPr>
            <p:spPr>
              <a:xfrm rot="0">
                <a:off x="9905555" y="41514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8" name="Ellipse 878"/>
              <p:cNvSpPr/>
              <p:nvPr/>
            </p:nvSpPr>
            <p:spPr>
              <a:xfrm rot="0">
                <a:off x="9933418" y="43623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9" name="Ellipse 879"/>
              <p:cNvSpPr/>
              <p:nvPr/>
            </p:nvSpPr>
            <p:spPr>
              <a:xfrm rot="0">
                <a:off x="7602524" y="452190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0" name="Ellipse 880"/>
              <p:cNvSpPr/>
              <p:nvPr/>
            </p:nvSpPr>
            <p:spPr>
              <a:xfrm rot="0">
                <a:off x="10170462" y="391461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1" name="Ellipse 881"/>
              <p:cNvSpPr/>
              <p:nvPr/>
            </p:nvSpPr>
            <p:spPr>
              <a:xfrm rot="0">
                <a:off x="10466052" y="36669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2" name="Ellipse 882"/>
              <p:cNvSpPr/>
              <p:nvPr/>
            </p:nvSpPr>
            <p:spPr>
              <a:xfrm rot="0">
                <a:off x="10188722" y="28024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3" name="Ellipse 883"/>
              <p:cNvSpPr/>
              <p:nvPr/>
            </p:nvSpPr>
            <p:spPr>
              <a:xfrm rot="0">
                <a:off x="10004511" y="392533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4" name="Ellipse 884"/>
              <p:cNvSpPr/>
              <p:nvPr/>
            </p:nvSpPr>
            <p:spPr>
              <a:xfrm rot="0">
                <a:off x="9352133" y="22933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5" name="Ellipse 885"/>
              <p:cNvSpPr/>
              <p:nvPr/>
            </p:nvSpPr>
            <p:spPr>
              <a:xfrm rot="0">
                <a:off x="9199621" y="252017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6" name="Ellipse 886"/>
              <p:cNvSpPr/>
              <p:nvPr/>
            </p:nvSpPr>
            <p:spPr>
              <a:xfrm rot="0">
                <a:off x="8254341" y="471325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7" name="Ellipse 887"/>
              <p:cNvSpPr/>
              <p:nvPr/>
            </p:nvSpPr>
            <p:spPr>
              <a:xfrm rot="0">
                <a:off x="8596254" y="310217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8" name="Ellipse 888"/>
              <p:cNvSpPr/>
              <p:nvPr/>
            </p:nvSpPr>
            <p:spPr>
              <a:xfrm rot="0">
                <a:off x="9255347" y="499894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9" name="Ellipse 889"/>
              <p:cNvSpPr/>
              <p:nvPr/>
            </p:nvSpPr>
            <p:spPr>
              <a:xfrm rot="0">
                <a:off x="7116461" y="35533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0" name="Ellipse 890"/>
              <p:cNvSpPr/>
              <p:nvPr/>
            </p:nvSpPr>
            <p:spPr>
              <a:xfrm rot="0">
                <a:off x="7409068" y="42985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1" name="Ellipse 891"/>
              <p:cNvSpPr/>
              <p:nvPr/>
            </p:nvSpPr>
            <p:spPr>
              <a:xfrm rot="0">
                <a:off x="7599768" y="44639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2" name="Ellipse 892"/>
              <p:cNvSpPr/>
              <p:nvPr/>
            </p:nvSpPr>
            <p:spPr>
              <a:xfrm rot="0">
                <a:off x="8571974" y="51189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3" name="Ellipse 893"/>
              <p:cNvSpPr/>
              <p:nvPr/>
            </p:nvSpPr>
            <p:spPr>
              <a:xfrm rot="0">
                <a:off x="9487659" y="237781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4" name="Ellipse 894"/>
              <p:cNvSpPr/>
              <p:nvPr/>
            </p:nvSpPr>
            <p:spPr>
              <a:xfrm rot="0">
                <a:off x="8946138" y="33063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5" name="Ellipse 895"/>
              <p:cNvSpPr/>
              <p:nvPr/>
            </p:nvSpPr>
            <p:spPr>
              <a:xfrm rot="0">
                <a:off x="8720236" y="482455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6" name="Ellipse 896"/>
              <p:cNvSpPr/>
              <p:nvPr/>
            </p:nvSpPr>
            <p:spPr>
              <a:xfrm rot="0">
                <a:off x="7448738" y="452800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7" name="Ellipse 897"/>
              <p:cNvSpPr/>
              <p:nvPr/>
            </p:nvSpPr>
            <p:spPr>
              <a:xfrm rot="0">
                <a:off x="8707534" y="26791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8" name="Ellipse 898"/>
              <p:cNvSpPr/>
              <p:nvPr/>
            </p:nvSpPr>
            <p:spPr>
              <a:xfrm rot="0">
                <a:off x="6818307" y="362222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9" name="Ellipse 899"/>
              <p:cNvSpPr/>
              <p:nvPr/>
            </p:nvSpPr>
            <p:spPr>
              <a:xfrm rot="0">
                <a:off x="8821642" y="334688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0" name="Ellipse 900"/>
              <p:cNvSpPr/>
              <p:nvPr/>
            </p:nvSpPr>
            <p:spPr>
              <a:xfrm rot="0">
                <a:off x="8491422" y="28841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1" name="Ellipse 901"/>
              <p:cNvSpPr/>
              <p:nvPr/>
            </p:nvSpPr>
            <p:spPr>
              <a:xfrm rot="0">
                <a:off x="10202423" y="36774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2" name="Ellipse 902"/>
              <p:cNvSpPr/>
              <p:nvPr/>
            </p:nvSpPr>
            <p:spPr>
              <a:xfrm rot="0">
                <a:off x="7186590" y="35736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3" name="Ellipse 903"/>
              <p:cNvSpPr/>
              <p:nvPr/>
            </p:nvSpPr>
            <p:spPr>
              <a:xfrm rot="0">
                <a:off x="8729172" y="28382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4" name="Ellipse 904"/>
              <p:cNvSpPr/>
              <p:nvPr/>
            </p:nvSpPr>
            <p:spPr>
              <a:xfrm rot="0">
                <a:off x="8613321" y="30022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5" name="Ellipse 905"/>
              <p:cNvSpPr/>
              <p:nvPr/>
            </p:nvSpPr>
            <p:spPr>
              <a:xfrm rot="0">
                <a:off x="8736024" y="26336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6" name="Ellipse 906"/>
              <p:cNvSpPr/>
              <p:nvPr/>
            </p:nvSpPr>
            <p:spPr>
              <a:xfrm rot="0">
                <a:off x="10091209" y="32537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7" name="Ellipse 907"/>
              <p:cNvSpPr/>
              <p:nvPr/>
            </p:nvSpPr>
            <p:spPr>
              <a:xfrm rot="0">
                <a:off x="7462005" y="429367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8" name="Ellipse 908"/>
              <p:cNvSpPr/>
              <p:nvPr/>
            </p:nvSpPr>
            <p:spPr>
              <a:xfrm rot="0">
                <a:off x="8650287" y="30936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9" name="Ellipse 909"/>
              <p:cNvSpPr/>
              <p:nvPr/>
            </p:nvSpPr>
            <p:spPr>
              <a:xfrm rot="0">
                <a:off x="8439757" y="32261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0" name="Ellipse 910"/>
              <p:cNvSpPr/>
              <p:nvPr/>
            </p:nvSpPr>
            <p:spPr>
              <a:xfrm rot="0">
                <a:off x="8494445" y="28780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1" name="Ellipse 911"/>
              <p:cNvSpPr/>
              <p:nvPr/>
            </p:nvSpPr>
            <p:spPr>
              <a:xfrm rot="0">
                <a:off x="8757143" y="329968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2" name="Ellipse 912"/>
              <p:cNvSpPr/>
              <p:nvPr/>
            </p:nvSpPr>
            <p:spPr>
              <a:xfrm rot="0">
                <a:off x="8771049" y="33259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3" name="Ellipse 913"/>
              <p:cNvSpPr/>
              <p:nvPr/>
            </p:nvSpPr>
            <p:spPr>
              <a:xfrm rot="0">
                <a:off x="9123742" y="24292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4" name="Ellipse 914"/>
              <p:cNvSpPr/>
              <p:nvPr/>
            </p:nvSpPr>
            <p:spPr>
              <a:xfrm rot="0">
                <a:off x="7669624" y="43420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5" name="Ellipse 915"/>
              <p:cNvSpPr/>
              <p:nvPr/>
            </p:nvSpPr>
            <p:spPr>
              <a:xfrm rot="0">
                <a:off x="9156332" y="24020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6" name="Ellipse 916"/>
              <p:cNvSpPr/>
              <p:nvPr/>
            </p:nvSpPr>
            <p:spPr>
              <a:xfrm rot="0">
                <a:off x="8502339" y="250450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7" name="Ellipse 917"/>
              <p:cNvSpPr/>
              <p:nvPr/>
            </p:nvSpPr>
            <p:spPr>
              <a:xfrm rot="0">
                <a:off x="8100539" y="47848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8" name="Ellipse 918"/>
              <p:cNvSpPr/>
              <p:nvPr/>
            </p:nvSpPr>
            <p:spPr>
              <a:xfrm rot="0">
                <a:off x="9389151" y="24633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9" name="Ellipse 919"/>
              <p:cNvSpPr/>
              <p:nvPr/>
            </p:nvSpPr>
            <p:spPr>
              <a:xfrm rot="0">
                <a:off x="8514097" y="314821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0" name="Ellipse 920"/>
              <p:cNvSpPr/>
              <p:nvPr/>
            </p:nvSpPr>
            <p:spPr>
              <a:xfrm rot="0">
                <a:off x="10429131" y="32652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1" name="Ellipse 921"/>
              <p:cNvSpPr/>
              <p:nvPr/>
            </p:nvSpPr>
            <p:spPr>
              <a:xfrm rot="0">
                <a:off x="9435125" y="45731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2" name="Ellipse 922"/>
              <p:cNvSpPr/>
              <p:nvPr/>
            </p:nvSpPr>
            <p:spPr>
              <a:xfrm rot="0">
                <a:off x="8752264" y="35064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3" name="Ellipse 923"/>
              <p:cNvSpPr/>
              <p:nvPr/>
            </p:nvSpPr>
            <p:spPr>
              <a:xfrm rot="0">
                <a:off x="10027221" y="29722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4" name="Ellipse 924"/>
              <p:cNvSpPr/>
              <p:nvPr/>
            </p:nvSpPr>
            <p:spPr>
              <a:xfrm rot="0">
                <a:off x="9377643" y="48116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5" name="Ellipse 925"/>
              <p:cNvSpPr/>
              <p:nvPr/>
            </p:nvSpPr>
            <p:spPr>
              <a:xfrm rot="0">
                <a:off x="7165905" y="367249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6" name="Ellipse 926"/>
              <p:cNvSpPr/>
              <p:nvPr/>
            </p:nvSpPr>
            <p:spPr>
              <a:xfrm rot="0">
                <a:off x="8852869" y="26291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7" name="Ellipse 927"/>
              <p:cNvSpPr/>
              <p:nvPr/>
            </p:nvSpPr>
            <p:spPr>
              <a:xfrm rot="0">
                <a:off x="8575673" y="50526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8" name="Ellipse 928"/>
              <p:cNvSpPr/>
              <p:nvPr/>
            </p:nvSpPr>
            <p:spPr>
              <a:xfrm rot="0">
                <a:off x="10064800" y="419807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9" name="Ellipse 929"/>
              <p:cNvSpPr/>
              <p:nvPr/>
            </p:nvSpPr>
            <p:spPr>
              <a:xfrm rot="0">
                <a:off x="10076698" y="40595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0" name="Ellipse 930"/>
              <p:cNvSpPr/>
              <p:nvPr/>
            </p:nvSpPr>
            <p:spPr>
              <a:xfrm rot="0">
                <a:off x="8664244" y="31874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1" name="Ellipse 931"/>
              <p:cNvSpPr/>
              <p:nvPr/>
            </p:nvSpPr>
            <p:spPr>
              <a:xfrm rot="0">
                <a:off x="7266207" y="43918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2" name="Ellipse 932"/>
              <p:cNvSpPr/>
              <p:nvPr/>
            </p:nvSpPr>
            <p:spPr>
              <a:xfrm rot="0">
                <a:off x="8455290" y="33114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3" name="Ellipse 933"/>
              <p:cNvSpPr/>
              <p:nvPr/>
            </p:nvSpPr>
            <p:spPr>
              <a:xfrm rot="0">
                <a:off x="9132462" y="24469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4" name="Ellipse 934"/>
              <p:cNvSpPr/>
              <p:nvPr/>
            </p:nvSpPr>
            <p:spPr>
              <a:xfrm rot="0">
                <a:off x="8575200" y="29998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5" name="Ellipse 935"/>
              <p:cNvSpPr/>
              <p:nvPr/>
            </p:nvSpPr>
            <p:spPr>
              <a:xfrm rot="0">
                <a:off x="9692767" y="46603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6" name="Ellipse 936"/>
              <p:cNvSpPr/>
              <p:nvPr/>
            </p:nvSpPr>
            <p:spPr>
              <a:xfrm rot="0">
                <a:off x="8918879" y="51212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7" name="Ellipse 937"/>
              <p:cNvSpPr/>
              <p:nvPr/>
            </p:nvSpPr>
            <p:spPr>
              <a:xfrm rot="0">
                <a:off x="7342519" y="41913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8" name="Ellipse 938"/>
              <p:cNvSpPr/>
              <p:nvPr/>
            </p:nvSpPr>
            <p:spPr>
              <a:xfrm rot="0">
                <a:off x="9156312" y="24769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9" name="Ellipse 939"/>
              <p:cNvSpPr/>
              <p:nvPr/>
            </p:nvSpPr>
            <p:spPr>
              <a:xfrm rot="0">
                <a:off x="9611549" y="48523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0" name="Ellipse 940"/>
              <p:cNvSpPr/>
              <p:nvPr/>
            </p:nvSpPr>
            <p:spPr>
              <a:xfrm rot="0">
                <a:off x="8618557" y="337350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1" name="Ellipse 941"/>
              <p:cNvSpPr/>
              <p:nvPr/>
            </p:nvSpPr>
            <p:spPr>
              <a:xfrm rot="0">
                <a:off x="9398519" y="24537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2" name="Ellipse 942"/>
              <p:cNvSpPr/>
              <p:nvPr/>
            </p:nvSpPr>
            <p:spPr>
              <a:xfrm rot="0">
                <a:off x="7247997" y="38426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3" name="Ellipse 943"/>
              <p:cNvSpPr/>
              <p:nvPr/>
            </p:nvSpPr>
            <p:spPr>
              <a:xfrm rot="0">
                <a:off x="8165258" y="502819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4" name="Ellipse 944"/>
              <p:cNvSpPr/>
              <p:nvPr/>
            </p:nvSpPr>
            <p:spPr>
              <a:xfrm rot="0">
                <a:off x="8761022" y="32646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5" name="Ellipse 945"/>
              <p:cNvSpPr/>
              <p:nvPr/>
            </p:nvSpPr>
            <p:spPr>
              <a:xfrm rot="0">
                <a:off x="10211894" y="29656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6" name="Ellipse 946"/>
              <p:cNvSpPr/>
              <p:nvPr/>
            </p:nvSpPr>
            <p:spPr>
              <a:xfrm rot="0">
                <a:off x="10287575" y="30004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7" name="Ellipse 947"/>
              <p:cNvSpPr/>
              <p:nvPr/>
            </p:nvSpPr>
            <p:spPr>
              <a:xfrm rot="0">
                <a:off x="9706084" y="43826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8" name="Ellipse 948"/>
              <p:cNvSpPr/>
              <p:nvPr/>
            </p:nvSpPr>
            <p:spPr>
              <a:xfrm rot="0">
                <a:off x="8880478" y="33476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9" name="Ellipse 949"/>
              <p:cNvSpPr/>
              <p:nvPr/>
            </p:nvSpPr>
            <p:spPr>
              <a:xfrm rot="0">
                <a:off x="9577510" y="25498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0" name="Ellipse 950"/>
              <p:cNvSpPr/>
              <p:nvPr/>
            </p:nvSpPr>
            <p:spPr>
              <a:xfrm rot="0">
                <a:off x="7225579" y="40834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1" name="Ellipse 951"/>
              <p:cNvSpPr/>
              <p:nvPr/>
            </p:nvSpPr>
            <p:spPr>
              <a:xfrm rot="0">
                <a:off x="7281830" y="43178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2" name="Ellipse 952"/>
              <p:cNvSpPr/>
              <p:nvPr/>
            </p:nvSpPr>
            <p:spPr>
              <a:xfrm rot="0">
                <a:off x="10027119" y="26652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3" name="Ellipse 953"/>
              <p:cNvSpPr/>
              <p:nvPr/>
            </p:nvSpPr>
            <p:spPr>
              <a:xfrm rot="0">
                <a:off x="8984236" y="32836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4" name="Ellipse 954"/>
              <p:cNvSpPr/>
              <p:nvPr/>
            </p:nvSpPr>
            <p:spPr>
              <a:xfrm rot="0">
                <a:off x="8746941" y="23356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5" name="Ellipse 955"/>
              <p:cNvSpPr/>
              <p:nvPr/>
            </p:nvSpPr>
            <p:spPr>
              <a:xfrm rot="0">
                <a:off x="8910353" y="34052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6" name="Ellipse 956"/>
              <p:cNvSpPr/>
              <p:nvPr/>
            </p:nvSpPr>
            <p:spPr>
              <a:xfrm rot="0">
                <a:off x="7461747" y="42007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7" name="Ellipse 957"/>
              <p:cNvSpPr/>
              <p:nvPr/>
            </p:nvSpPr>
            <p:spPr>
              <a:xfrm rot="0">
                <a:off x="9134328" y="24855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8" name="Ellipse 958"/>
              <p:cNvSpPr/>
              <p:nvPr/>
            </p:nvSpPr>
            <p:spPr>
              <a:xfrm rot="0">
                <a:off x="8654045" y="317133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9" name="Ellipse 959"/>
              <p:cNvSpPr/>
              <p:nvPr/>
            </p:nvSpPr>
            <p:spPr>
              <a:xfrm rot="0">
                <a:off x="10311392" y="39769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0" name="Ellipse 960"/>
              <p:cNvSpPr/>
              <p:nvPr/>
            </p:nvSpPr>
            <p:spPr>
              <a:xfrm rot="0">
                <a:off x="9868820" y="420917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1" name="Ellipse 961"/>
              <p:cNvSpPr/>
              <p:nvPr/>
            </p:nvSpPr>
            <p:spPr>
              <a:xfrm rot="0">
                <a:off x="9154137" y="25478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2" name="Ellipse 962"/>
              <p:cNvSpPr/>
              <p:nvPr/>
            </p:nvSpPr>
            <p:spPr>
              <a:xfrm rot="0">
                <a:off x="9090276" y="246497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3" name="Ellipse 963"/>
              <p:cNvSpPr/>
              <p:nvPr/>
            </p:nvSpPr>
            <p:spPr>
              <a:xfrm rot="0">
                <a:off x="10126614" y="281141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4" name="Ellipse 964"/>
              <p:cNvSpPr/>
              <p:nvPr/>
            </p:nvSpPr>
            <p:spPr>
              <a:xfrm rot="0">
                <a:off x="7839424" y="479459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5" name="Ellipse 965"/>
              <p:cNvSpPr/>
              <p:nvPr/>
            </p:nvSpPr>
            <p:spPr>
              <a:xfrm rot="0">
                <a:off x="8106045" y="462625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6" name="Ellipse 966"/>
              <p:cNvSpPr/>
              <p:nvPr/>
            </p:nvSpPr>
            <p:spPr>
              <a:xfrm rot="0">
                <a:off x="9200540" y="21911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7" name="Ellipse 967"/>
              <p:cNvSpPr/>
              <p:nvPr/>
            </p:nvSpPr>
            <p:spPr>
              <a:xfrm rot="0">
                <a:off x="9209526" y="23299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8" name="Ellipse 968"/>
              <p:cNvSpPr/>
              <p:nvPr/>
            </p:nvSpPr>
            <p:spPr>
              <a:xfrm rot="0">
                <a:off x="8658712" y="31748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9" name="Ellipse 969"/>
              <p:cNvSpPr/>
              <p:nvPr/>
            </p:nvSpPr>
            <p:spPr>
              <a:xfrm rot="0">
                <a:off x="8983332" y="32933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0" name="Ellipse 970"/>
              <p:cNvSpPr/>
              <p:nvPr/>
            </p:nvSpPr>
            <p:spPr>
              <a:xfrm rot="0">
                <a:off x="8657835" y="31550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1" name="Ellipse 971"/>
              <p:cNvSpPr/>
              <p:nvPr/>
            </p:nvSpPr>
            <p:spPr>
              <a:xfrm rot="0">
                <a:off x="7483846" y="440547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2" name="Ellipse 972"/>
              <p:cNvSpPr/>
              <p:nvPr/>
            </p:nvSpPr>
            <p:spPr>
              <a:xfrm rot="0">
                <a:off x="9568144" y="24968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3" name="Ellipse 973"/>
              <p:cNvSpPr/>
              <p:nvPr/>
            </p:nvSpPr>
            <p:spPr>
              <a:xfrm rot="0">
                <a:off x="8751835" y="34094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4" name="Ellipse 974"/>
              <p:cNvSpPr/>
              <p:nvPr/>
            </p:nvSpPr>
            <p:spPr>
              <a:xfrm rot="0">
                <a:off x="8711359" y="26837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5" name="Ellipse 975"/>
              <p:cNvSpPr/>
              <p:nvPr/>
            </p:nvSpPr>
            <p:spPr>
              <a:xfrm rot="0">
                <a:off x="8609118" y="30021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6" name="Ellipse 976"/>
              <p:cNvSpPr/>
              <p:nvPr/>
            </p:nvSpPr>
            <p:spPr>
              <a:xfrm rot="0">
                <a:off x="6922089" y="380117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7" name="Ellipse 977"/>
              <p:cNvSpPr/>
              <p:nvPr/>
            </p:nvSpPr>
            <p:spPr>
              <a:xfrm rot="0">
                <a:off x="7420538" y="444611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8" name="Ellipse 978"/>
              <p:cNvSpPr/>
              <p:nvPr/>
            </p:nvSpPr>
            <p:spPr>
              <a:xfrm rot="0">
                <a:off x="7050875" y="35876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9" name="Ellipse 979"/>
              <p:cNvSpPr/>
              <p:nvPr/>
            </p:nvSpPr>
            <p:spPr>
              <a:xfrm rot="0">
                <a:off x="9853689" y="46087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0" name="Ellipse 980"/>
              <p:cNvSpPr/>
              <p:nvPr/>
            </p:nvSpPr>
            <p:spPr>
              <a:xfrm rot="0">
                <a:off x="7163152" y="42753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1" name="Ellipse 981"/>
              <p:cNvSpPr/>
              <p:nvPr/>
            </p:nvSpPr>
            <p:spPr>
              <a:xfrm rot="0">
                <a:off x="10076140" y="44956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2" name="Ellipse 982"/>
              <p:cNvSpPr/>
              <p:nvPr/>
            </p:nvSpPr>
            <p:spPr>
              <a:xfrm rot="0">
                <a:off x="7254737" y="41383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3" name="Ellipse 983"/>
              <p:cNvSpPr/>
              <p:nvPr/>
            </p:nvSpPr>
            <p:spPr>
              <a:xfrm rot="0">
                <a:off x="7439795" y="43472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4" name="Ellipse 984"/>
              <p:cNvSpPr/>
              <p:nvPr/>
            </p:nvSpPr>
            <p:spPr>
              <a:xfrm rot="0">
                <a:off x="10031348" y="46018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5" name="Ellipse 985"/>
              <p:cNvSpPr/>
              <p:nvPr/>
            </p:nvSpPr>
            <p:spPr>
              <a:xfrm rot="0">
                <a:off x="8996071" y="325316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6" name="Ellipse 986"/>
              <p:cNvSpPr/>
              <p:nvPr/>
            </p:nvSpPr>
            <p:spPr>
              <a:xfrm rot="0">
                <a:off x="9110895" y="22882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7" name="Ellipse 987"/>
              <p:cNvSpPr/>
              <p:nvPr/>
            </p:nvSpPr>
            <p:spPr>
              <a:xfrm rot="0">
                <a:off x="9971621" y="268435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8" name="Ellipse 988"/>
              <p:cNvSpPr/>
              <p:nvPr/>
            </p:nvSpPr>
            <p:spPr>
              <a:xfrm rot="0">
                <a:off x="8514372" y="34304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9" name="Ellipse 989"/>
              <p:cNvSpPr/>
              <p:nvPr/>
            </p:nvSpPr>
            <p:spPr>
              <a:xfrm rot="0">
                <a:off x="8676623" y="26952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0" name="Ellipse 990"/>
              <p:cNvSpPr/>
              <p:nvPr/>
            </p:nvSpPr>
            <p:spPr>
              <a:xfrm rot="0">
                <a:off x="7171286" y="370580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1" name="Ellipse 991"/>
              <p:cNvSpPr/>
              <p:nvPr/>
            </p:nvSpPr>
            <p:spPr>
              <a:xfrm rot="0">
                <a:off x="10266193" y="34210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2" name="Ellipse 992"/>
              <p:cNvSpPr/>
              <p:nvPr/>
            </p:nvSpPr>
            <p:spPr>
              <a:xfrm rot="0">
                <a:off x="9876347" y="26572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3" name="Ellipse 993"/>
              <p:cNvSpPr/>
              <p:nvPr/>
            </p:nvSpPr>
            <p:spPr>
              <a:xfrm rot="0">
                <a:off x="9226477" y="487834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4" name="Ellipse 994"/>
              <p:cNvSpPr/>
              <p:nvPr/>
            </p:nvSpPr>
            <p:spPr>
              <a:xfrm rot="0">
                <a:off x="8423532" y="284568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5" name="Ellipse 995"/>
              <p:cNvSpPr/>
              <p:nvPr/>
            </p:nvSpPr>
            <p:spPr>
              <a:xfrm rot="0">
                <a:off x="7252941" y="38189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6" name="Ellipse 996"/>
              <p:cNvSpPr/>
              <p:nvPr/>
            </p:nvSpPr>
            <p:spPr>
              <a:xfrm rot="0">
                <a:off x="8662563" y="35045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7" name="Ellipse 997"/>
              <p:cNvSpPr/>
              <p:nvPr/>
            </p:nvSpPr>
            <p:spPr>
              <a:xfrm rot="0">
                <a:off x="8859699" y="34728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8" name="Ellipse 998"/>
              <p:cNvSpPr/>
              <p:nvPr/>
            </p:nvSpPr>
            <p:spPr>
              <a:xfrm rot="0">
                <a:off x="8925329" y="24443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9" name="Ellipse 999"/>
              <p:cNvSpPr/>
              <p:nvPr/>
            </p:nvSpPr>
            <p:spPr>
              <a:xfrm rot="0">
                <a:off x="8437518" y="289058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0" name="Ellipse 1000"/>
              <p:cNvSpPr/>
              <p:nvPr/>
            </p:nvSpPr>
            <p:spPr>
              <a:xfrm rot="0">
                <a:off x="8042359" y="49950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1" name="Ellipse 1001"/>
              <p:cNvSpPr/>
              <p:nvPr/>
            </p:nvSpPr>
            <p:spPr>
              <a:xfrm rot="0">
                <a:off x="9649894" y="44504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2" name="Ellipse 1002"/>
              <p:cNvSpPr/>
              <p:nvPr/>
            </p:nvSpPr>
            <p:spPr>
              <a:xfrm rot="0">
                <a:off x="8931248" y="33355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3" name="Ellipse 1003"/>
              <p:cNvSpPr/>
              <p:nvPr/>
            </p:nvSpPr>
            <p:spPr>
              <a:xfrm rot="0">
                <a:off x="7150345" y="351321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4" name="Ellipse 1004"/>
              <p:cNvSpPr/>
              <p:nvPr/>
            </p:nvSpPr>
            <p:spPr>
              <a:xfrm rot="0">
                <a:off x="9008558" y="30937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5" name="Ellipse 1005"/>
              <p:cNvSpPr/>
              <p:nvPr/>
            </p:nvSpPr>
            <p:spPr>
              <a:xfrm rot="0">
                <a:off x="8721102" y="25201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6" name="Ellipse 1006"/>
              <p:cNvSpPr/>
              <p:nvPr/>
            </p:nvSpPr>
            <p:spPr>
              <a:xfrm rot="0">
                <a:off x="8637253" y="273895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7" name="Ellipse 1007"/>
              <p:cNvSpPr/>
              <p:nvPr/>
            </p:nvSpPr>
            <p:spPr>
              <a:xfrm rot="0">
                <a:off x="8539038" y="32881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8" name="Ellipse 1008"/>
              <p:cNvSpPr/>
              <p:nvPr/>
            </p:nvSpPr>
            <p:spPr>
              <a:xfrm rot="0">
                <a:off x="8568262" y="27613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9" name="Ellipse 1009"/>
              <p:cNvSpPr/>
              <p:nvPr/>
            </p:nvSpPr>
            <p:spPr>
              <a:xfrm rot="0">
                <a:off x="7080933" y="35280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0" name="Ellipse 1010"/>
              <p:cNvSpPr/>
              <p:nvPr/>
            </p:nvSpPr>
            <p:spPr>
              <a:xfrm rot="0">
                <a:off x="8896215" y="25204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1" name="Ellipse 1011"/>
              <p:cNvSpPr/>
              <p:nvPr/>
            </p:nvSpPr>
            <p:spPr>
              <a:xfrm rot="0">
                <a:off x="8903175" y="24668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2" name="Ellipse 1012"/>
              <p:cNvSpPr/>
              <p:nvPr/>
            </p:nvSpPr>
            <p:spPr>
              <a:xfrm rot="0">
                <a:off x="8442356" y="30444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3" name="Ellipse 1013"/>
              <p:cNvSpPr/>
              <p:nvPr/>
            </p:nvSpPr>
            <p:spPr>
              <a:xfrm rot="0">
                <a:off x="8371486" y="49040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4" name="Ellipse 1014"/>
              <p:cNvSpPr/>
              <p:nvPr/>
            </p:nvSpPr>
            <p:spPr>
              <a:xfrm rot="0">
                <a:off x="7635226" y="46698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5" name="Ellipse 1015"/>
              <p:cNvSpPr/>
              <p:nvPr/>
            </p:nvSpPr>
            <p:spPr>
              <a:xfrm rot="0">
                <a:off x="8637557" y="33524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6" name="Ellipse 1016"/>
              <p:cNvSpPr/>
              <p:nvPr/>
            </p:nvSpPr>
            <p:spPr>
              <a:xfrm rot="0">
                <a:off x="7290757" y="40281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7" name="Ellipse 1017"/>
              <p:cNvSpPr/>
              <p:nvPr/>
            </p:nvSpPr>
            <p:spPr>
              <a:xfrm rot="0">
                <a:off x="9009114" y="32267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8" name="Ellipse 1018"/>
              <p:cNvSpPr/>
              <p:nvPr/>
            </p:nvSpPr>
            <p:spPr>
              <a:xfrm rot="0">
                <a:off x="8263454" y="47769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9" name="Ellipse 1019"/>
              <p:cNvSpPr/>
              <p:nvPr/>
            </p:nvSpPr>
            <p:spPr>
              <a:xfrm rot="0">
                <a:off x="9893131" y="473608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0" name="Ellipse 1020"/>
              <p:cNvSpPr/>
              <p:nvPr/>
            </p:nvSpPr>
            <p:spPr>
              <a:xfrm rot="0">
                <a:off x="8710288" y="33252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1" name="Ellipse 1021"/>
              <p:cNvSpPr/>
              <p:nvPr/>
            </p:nvSpPr>
            <p:spPr>
              <a:xfrm rot="0">
                <a:off x="8863627" y="327784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2" name="Ellipse 1022"/>
              <p:cNvSpPr/>
              <p:nvPr/>
            </p:nvSpPr>
            <p:spPr>
              <a:xfrm rot="0">
                <a:off x="8442259" y="49651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3" name="Ellipse 1023"/>
              <p:cNvSpPr/>
              <p:nvPr/>
            </p:nvSpPr>
            <p:spPr>
              <a:xfrm rot="0">
                <a:off x="8370044" y="27453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4" name="Ellipse 1024"/>
              <p:cNvSpPr/>
              <p:nvPr/>
            </p:nvSpPr>
            <p:spPr>
              <a:xfrm rot="0">
                <a:off x="8499275" y="30002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5" name="Ellipse 1025"/>
              <p:cNvSpPr/>
              <p:nvPr/>
            </p:nvSpPr>
            <p:spPr>
              <a:xfrm rot="0">
                <a:off x="9448328" y="22701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6" name="Ellipse 1026"/>
              <p:cNvSpPr/>
              <p:nvPr/>
            </p:nvSpPr>
            <p:spPr>
              <a:xfrm rot="0">
                <a:off x="8561774" y="346463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7" name="Ellipse 1027"/>
              <p:cNvSpPr/>
              <p:nvPr/>
            </p:nvSpPr>
            <p:spPr>
              <a:xfrm rot="0">
                <a:off x="8775673" y="348796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8" name="Ellipse 1028"/>
              <p:cNvSpPr/>
              <p:nvPr/>
            </p:nvSpPr>
            <p:spPr>
              <a:xfrm rot="0">
                <a:off x="7142251" y="351737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9" name="Ellipse 1029"/>
              <p:cNvSpPr/>
              <p:nvPr/>
            </p:nvSpPr>
            <p:spPr>
              <a:xfrm rot="0">
                <a:off x="10069844" y="320447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0" name="Ellipse 1030"/>
              <p:cNvSpPr/>
              <p:nvPr/>
            </p:nvSpPr>
            <p:spPr>
              <a:xfrm rot="0">
                <a:off x="8679698" y="34430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1" name="Ellipse 1031"/>
              <p:cNvSpPr/>
              <p:nvPr/>
            </p:nvSpPr>
            <p:spPr>
              <a:xfrm rot="0">
                <a:off x="8328240" y="478435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2" name="Ellipse 1032"/>
              <p:cNvSpPr/>
              <p:nvPr/>
            </p:nvSpPr>
            <p:spPr>
              <a:xfrm rot="0">
                <a:off x="8704332" y="26659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3" name="Ellipse 1033"/>
              <p:cNvSpPr/>
              <p:nvPr/>
            </p:nvSpPr>
            <p:spPr>
              <a:xfrm rot="0">
                <a:off x="9377674" y="21712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4" name="Ellipse 1034"/>
              <p:cNvSpPr/>
              <p:nvPr/>
            </p:nvSpPr>
            <p:spPr>
              <a:xfrm rot="0">
                <a:off x="10418284" y="35798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5" name="Ellipse 1035"/>
              <p:cNvSpPr/>
              <p:nvPr/>
            </p:nvSpPr>
            <p:spPr>
              <a:xfrm rot="0">
                <a:off x="9493066" y="47648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6" name="Ellipse 1036"/>
              <p:cNvSpPr/>
              <p:nvPr/>
            </p:nvSpPr>
            <p:spPr>
              <a:xfrm rot="0">
                <a:off x="8575839" y="48456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7" name="Ellipse 1037"/>
              <p:cNvSpPr/>
              <p:nvPr/>
            </p:nvSpPr>
            <p:spPr>
              <a:xfrm rot="0">
                <a:off x="10140295" y="375580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8" name="Ellipse 1038"/>
              <p:cNvSpPr/>
              <p:nvPr/>
            </p:nvSpPr>
            <p:spPr>
              <a:xfrm rot="0">
                <a:off x="10338819" y="30994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9" name="Ellipse 1039"/>
              <p:cNvSpPr/>
              <p:nvPr/>
            </p:nvSpPr>
            <p:spPr>
              <a:xfrm rot="0">
                <a:off x="10267809" y="313204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0" name="Ellipse 1040"/>
              <p:cNvSpPr/>
              <p:nvPr/>
            </p:nvSpPr>
            <p:spPr>
              <a:xfrm rot="0">
                <a:off x="8298936" y="48787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1" name="Ellipse 1041"/>
              <p:cNvSpPr/>
              <p:nvPr/>
            </p:nvSpPr>
            <p:spPr>
              <a:xfrm rot="0">
                <a:off x="9948729" y="41161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2" name="Ellipse 1042"/>
              <p:cNvSpPr/>
              <p:nvPr/>
            </p:nvSpPr>
            <p:spPr>
              <a:xfrm rot="0">
                <a:off x="9442147" y="467700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3" name="Ellipse 1043"/>
              <p:cNvSpPr/>
              <p:nvPr/>
            </p:nvSpPr>
            <p:spPr>
              <a:xfrm rot="0">
                <a:off x="8920663" y="262321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4" name="Ellipse 1044"/>
              <p:cNvSpPr/>
              <p:nvPr/>
            </p:nvSpPr>
            <p:spPr>
              <a:xfrm rot="0">
                <a:off x="9948087" y="453140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5" name="Ellipse 1045"/>
              <p:cNvSpPr/>
              <p:nvPr/>
            </p:nvSpPr>
            <p:spPr>
              <a:xfrm rot="0">
                <a:off x="8793657" y="49897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6" name="Ellipse 1046"/>
              <p:cNvSpPr/>
              <p:nvPr/>
            </p:nvSpPr>
            <p:spPr>
              <a:xfrm rot="0">
                <a:off x="7757529" y="48086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7" name="Ellipse 1047"/>
              <p:cNvSpPr/>
              <p:nvPr/>
            </p:nvSpPr>
            <p:spPr>
              <a:xfrm rot="0">
                <a:off x="8722605" y="339487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8" name="Ellipse 1048"/>
              <p:cNvSpPr/>
              <p:nvPr/>
            </p:nvSpPr>
            <p:spPr>
              <a:xfrm rot="0">
                <a:off x="8688716" y="33440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9" name="Ellipse 1049"/>
              <p:cNvSpPr/>
              <p:nvPr/>
            </p:nvSpPr>
            <p:spPr>
              <a:xfrm rot="0">
                <a:off x="8991997" y="33227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0" name="Ellipse 1050"/>
              <p:cNvSpPr/>
              <p:nvPr/>
            </p:nvSpPr>
            <p:spPr>
              <a:xfrm rot="0">
                <a:off x="7717869" y="446701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1" name="Ellipse 1051"/>
              <p:cNvSpPr/>
              <p:nvPr/>
            </p:nvSpPr>
            <p:spPr>
              <a:xfrm rot="0">
                <a:off x="10169581" y="44262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2" name="Ellipse 1052"/>
              <p:cNvSpPr/>
              <p:nvPr/>
            </p:nvSpPr>
            <p:spPr>
              <a:xfrm rot="0">
                <a:off x="9925729" y="27232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3" name="Ellipse 1053"/>
              <p:cNvSpPr/>
              <p:nvPr/>
            </p:nvSpPr>
            <p:spPr>
              <a:xfrm rot="0">
                <a:off x="9066241" y="243387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4" name="Ellipse 1054"/>
              <p:cNvSpPr/>
              <p:nvPr/>
            </p:nvSpPr>
            <p:spPr>
              <a:xfrm rot="0">
                <a:off x="6957553" y="37783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5" name="Ellipse 1055"/>
              <p:cNvSpPr/>
              <p:nvPr/>
            </p:nvSpPr>
            <p:spPr>
              <a:xfrm rot="0">
                <a:off x="6879432" y="35624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6" name="Ellipse 1056"/>
              <p:cNvSpPr/>
              <p:nvPr/>
            </p:nvSpPr>
            <p:spPr>
              <a:xfrm rot="0">
                <a:off x="9181417" y="48138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7" name="Ellipse 1057"/>
              <p:cNvSpPr/>
              <p:nvPr/>
            </p:nvSpPr>
            <p:spPr>
              <a:xfrm rot="0">
                <a:off x="10303126" y="33934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8" name="Ellipse 1058"/>
              <p:cNvSpPr/>
              <p:nvPr/>
            </p:nvSpPr>
            <p:spPr>
              <a:xfrm rot="0">
                <a:off x="8691446" y="293045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9" name="Ellipse 1059"/>
              <p:cNvSpPr/>
              <p:nvPr/>
            </p:nvSpPr>
            <p:spPr>
              <a:xfrm rot="0">
                <a:off x="9252120" y="50145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0" name="Ellipse 1060"/>
              <p:cNvSpPr/>
              <p:nvPr/>
            </p:nvSpPr>
            <p:spPr>
              <a:xfrm rot="0">
                <a:off x="9784985" y="24240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1" name="Ellipse 1061"/>
              <p:cNvSpPr/>
              <p:nvPr/>
            </p:nvSpPr>
            <p:spPr>
              <a:xfrm rot="0">
                <a:off x="8517160" y="295182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2" name="Ellipse 1062"/>
              <p:cNvSpPr/>
              <p:nvPr/>
            </p:nvSpPr>
            <p:spPr>
              <a:xfrm rot="0">
                <a:off x="9510212" y="23546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3" name="Ellipse 1063"/>
              <p:cNvSpPr/>
              <p:nvPr/>
            </p:nvSpPr>
            <p:spPr>
              <a:xfrm rot="0">
                <a:off x="9153807" y="22499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4" name="Ellipse 1064"/>
              <p:cNvSpPr/>
              <p:nvPr/>
            </p:nvSpPr>
            <p:spPr>
              <a:xfrm rot="0">
                <a:off x="9285085" y="25418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5" name="Ellipse 1065"/>
              <p:cNvSpPr/>
              <p:nvPr/>
            </p:nvSpPr>
            <p:spPr>
              <a:xfrm rot="0">
                <a:off x="9982241" y="45481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6" name="Ellipse 1066"/>
              <p:cNvSpPr/>
              <p:nvPr/>
            </p:nvSpPr>
            <p:spPr>
              <a:xfrm rot="0">
                <a:off x="7199571" y="37651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7" name="Ellipse 1067"/>
              <p:cNvSpPr/>
              <p:nvPr/>
            </p:nvSpPr>
            <p:spPr>
              <a:xfrm rot="0">
                <a:off x="8944546" y="33889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8" name="Ellipse 1068"/>
              <p:cNvSpPr/>
              <p:nvPr/>
            </p:nvSpPr>
            <p:spPr>
              <a:xfrm rot="0">
                <a:off x="9513138" y="23032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9" name="Ellipse 1069"/>
              <p:cNvSpPr/>
              <p:nvPr/>
            </p:nvSpPr>
            <p:spPr>
              <a:xfrm rot="0">
                <a:off x="9044574" y="239440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0" name="Ellipse 1070"/>
              <p:cNvSpPr/>
              <p:nvPr/>
            </p:nvSpPr>
            <p:spPr>
              <a:xfrm rot="0">
                <a:off x="8669563" y="31079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1" name="Ellipse 1071"/>
              <p:cNvSpPr/>
              <p:nvPr/>
            </p:nvSpPr>
            <p:spPr>
              <a:xfrm rot="0">
                <a:off x="9425457" y="46277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2" name="Ellipse 1072"/>
              <p:cNvSpPr/>
              <p:nvPr/>
            </p:nvSpPr>
            <p:spPr>
              <a:xfrm rot="0">
                <a:off x="10141686" y="300476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3" name="Ellipse 1073"/>
              <p:cNvSpPr/>
              <p:nvPr/>
            </p:nvSpPr>
            <p:spPr>
              <a:xfrm rot="0">
                <a:off x="6902193" y="33405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4" name="Ellipse 1074"/>
              <p:cNvSpPr/>
              <p:nvPr/>
            </p:nvSpPr>
            <p:spPr>
              <a:xfrm rot="0">
                <a:off x="8385913" y="289782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5" name="Ellipse 1075"/>
              <p:cNvSpPr/>
              <p:nvPr/>
            </p:nvSpPr>
            <p:spPr>
              <a:xfrm rot="0">
                <a:off x="8784688" y="50155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6" name="Ellipse 1076"/>
              <p:cNvSpPr/>
              <p:nvPr/>
            </p:nvSpPr>
            <p:spPr>
              <a:xfrm rot="0">
                <a:off x="8113879" y="47359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7" name="Ellipse 1077"/>
              <p:cNvSpPr/>
              <p:nvPr/>
            </p:nvSpPr>
            <p:spPr>
              <a:xfrm rot="0">
                <a:off x="9651050" y="26306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8" name="Ellipse 1078"/>
              <p:cNvSpPr/>
              <p:nvPr/>
            </p:nvSpPr>
            <p:spPr>
              <a:xfrm rot="0">
                <a:off x="9368948" y="46533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9" name="Ellipse 1079"/>
              <p:cNvSpPr/>
              <p:nvPr/>
            </p:nvSpPr>
            <p:spPr>
              <a:xfrm rot="0">
                <a:off x="8616245" y="33357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0" name="Ellipse 1080"/>
              <p:cNvSpPr/>
              <p:nvPr/>
            </p:nvSpPr>
            <p:spPr>
              <a:xfrm rot="0">
                <a:off x="9127957" y="23056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1" name="Ellipse 1081"/>
              <p:cNvSpPr/>
              <p:nvPr/>
            </p:nvSpPr>
            <p:spPr>
              <a:xfrm rot="0">
                <a:off x="9411969" y="24013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2" name="Ellipse 1082"/>
              <p:cNvSpPr/>
              <p:nvPr/>
            </p:nvSpPr>
            <p:spPr>
              <a:xfrm rot="0">
                <a:off x="10282767" y="36652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3" name="Ellipse 1083"/>
              <p:cNvSpPr/>
              <p:nvPr/>
            </p:nvSpPr>
            <p:spPr>
              <a:xfrm rot="0">
                <a:off x="8658495" y="51112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4" name="Ellipse 1084"/>
              <p:cNvSpPr/>
              <p:nvPr/>
            </p:nvSpPr>
            <p:spPr>
              <a:xfrm rot="0">
                <a:off x="9354244" y="48826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5" name="Ellipse 1085"/>
              <p:cNvSpPr/>
              <p:nvPr/>
            </p:nvSpPr>
            <p:spPr>
              <a:xfrm rot="0">
                <a:off x="9801260" y="44898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6" name="Ellipse 1086"/>
              <p:cNvSpPr/>
              <p:nvPr/>
            </p:nvSpPr>
            <p:spPr>
              <a:xfrm rot="0">
                <a:off x="8967847" y="33510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7" name="Ellipse 1087"/>
              <p:cNvSpPr/>
              <p:nvPr/>
            </p:nvSpPr>
            <p:spPr>
              <a:xfrm rot="0">
                <a:off x="8730597" y="27122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8" name="Ellipse 1088"/>
              <p:cNvSpPr/>
              <p:nvPr/>
            </p:nvSpPr>
            <p:spPr>
              <a:xfrm rot="0">
                <a:off x="8452657" y="32954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9" name="Ellipse 1089"/>
              <p:cNvSpPr/>
              <p:nvPr/>
            </p:nvSpPr>
            <p:spPr>
              <a:xfrm rot="0">
                <a:off x="8575214" y="25699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0" name="Ellipse 1090"/>
              <p:cNvSpPr/>
              <p:nvPr/>
            </p:nvSpPr>
            <p:spPr>
              <a:xfrm rot="0">
                <a:off x="9420854" y="25225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1" name="Ellipse 1091"/>
              <p:cNvSpPr/>
              <p:nvPr/>
            </p:nvSpPr>
            <p:spPr>
              <a:xfrm rot="0">
                <a:off x="9920937" y="28653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2" name="Ellipse 1092"/>
              <p:cNvSpPr/>
              <p:nvPr/>
            </p:nvSpPr>
            <p:spPr>
              <a:xfrm rot="0">
                <a:off x="10049211" y="26162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3" name="Ellipse 1093"/>
              <p:cNvSpPr/>
              <p:nvPr/>
            </p:nvSpPr>
            <p:spPr>
              <a:xfrm rot="0">
                <a:off x="10235428" y="426021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4" name="Ellipse 1094"/>
              <p:cNvSpPr/>
              <p:nvPr/>
            </p:nvSpPr>
            <p:spPr>
              <a:xfrm rot="0">
                <a:off x="10348377" y="31694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5" name="Ellipse 1095"/>
              <p:cNvSpPr/>
              <p:nvPr/>
            </p:nvSpPr>
            <p:spPr>
              <a:xfrm rot="0">
                <a:off x="9022732" y="30674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6" name="Ellipse 1096"/>
              <p:cNvSpPr/>
              <p:nvPr/>
            </p:nvSpPr>
            <p:spPr>
              <a:xfrm rot="0">
                <a:off x="8647553" y="24087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7" name="Ellipse 1097"/>
              <p:cNvSpPr/>
              <p:nvPr/>
            </p:nvSpPr>
            <p:spPr>
              <a:xfrm rot="0">
                <a:off x="8469727" y="48949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8" name="Ellipse 1098"/>
              <p:cNvSpPr/>
              <p:nvPr/>
            </p:nvSpPr>
            <p:spPr>
              <a:xfrm rot="0">
                <a:off x="7066692" y="34456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9" name="Ellipse 1099"/>
              <p:cNvSpPr/>
              <p:nvPr/>
            </p:nvSpPr>
            <p:spPr>
              <a:xfrm rot="0">
                <a:off x="8933911" y="33416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0" name="Ellipse 1100"/>
              <p:cNvSpPr/>
              <p:nvPr/>
            </p:nvSpPr>
            <p:spPr>
              <a:xfrm rot="0">
                <a:off x="8998743" y="32500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1" name="Ellipse 1101"/>
              <p:cNvSpPr/>
              <p:nvPr/>
            </p:nvSpPr>
            <p:spPr>
              <a:xfrm rot="0">
                <a:off x="8953805" y="23804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2" name="Ellipse 1102"/>
              <p:cNvSpPr/>
              <p:nvPr/>
            </p:nvSpPr>
            <p:spPr>
              <a:xfrm rot="0">
                <a:off x="8370712" y="30379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3" name="Ellipse 1103"/>
              <p:cNvSpPr/>
              <p:nvPr/>
            </p:nvSpPr>
            <p:spPr>
              <a:xfrm rot="0">
                <a:off x="9875328" y="45445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4" name="Ellipse 1104"/>
              <p:cNvSpPr/>
              <p:nvPr/>
            </p:nvSpPr>
            <p:spPr>
              <a:xfrm rot="0">
                <a:off x="10362928" y="384145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5" name="Ellipse 1105"/>
              <p:cNvSpPr/>
              <p:nvPr/>
            </p:nvSpPr>
            <p:spPr>
              <a:xfrm rot="0">
                <a:off x="8952142" y="50514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6" name="Ellipse 1106"/>
              <p:cNvSpPr/>
              <p:nvPr/>
            </p:nvSpPr>
            <p:spPr>
              <a:xfrm rot="0">
                <a:off x="8978000" y="32755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7" name="Ellipse 1107"/>
              <p:cNvSpPr/>
              <p:nvPr/>
            </p:nvSpPr>
            <p:spPr>
              <a:xfrm rot="0">
                <a:off x="10237971" y="27709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8" name="Ellipse 1108"/>
              <p:cNvSpPr/>
              <p:nvPr/>
            </p:nvSpPr>
            <p:spPr>
              <a:xfrm rot="0">
                <a:off x="8647465" y="34177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9" name="Ellipse 1109"/>
              <p:cNvSpPr/>
              <p:nvPr/>
            </p:nvSpPr>
            <p:spPr>
              <a:xfrm rot="0">
                <a:off x="7122616" y="34788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0" name="Ellipse 1110"/>
              <p:cNvSpPr/>
              <p:nvPr/>
            </p:nvSpPr>
            <p:spPr>
              <a:xfrm rot="0">
                <a:off x="8373716" y="509699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1" name="Ellipse 1111"/>
              <p:cNvSpPr/>
              <p:nvPr/>
            </p:nvSpPr>
            <p:spPr>
              <a:xfrm rot="0">
                <a:off x="9768766" y="24236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2" name="Ellipse 1112"/>
              <p:cNvSpPr/>
              <p:nvPr/>
            </p:nvSpPr>
            <p:spPr>
              <a:xfrm rot="0">
                <a:off x="8306714" y="50425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3" name="Ellipse 1113"/>
              <p:cNvSpPr/>
              <p:nvPr/>
            </p:nvSpPr>
            <p:spPr>
              <a:xfrm rot="0">
                <a:off x="8892425" y="25282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4" name="Ellipse 1114"/>
              <p:cNvSpPr/>
              <p:nvPr/>
            </p:nvSpPr>
            <p:spPr>
              <a:xfrm rot="0">
                <a:off x="8793807" y="482391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5" name="Ellipse 1115"/>
              <p:cNvSpPr/>
              <p:nvPr/>
            </p:nvSpPr>
            <p:spPr>
              <a:xfrm rot="0">
                <a:off x="8445041" y="33190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6" name="Ellipse 1116"/>
              <p:cNvSpPr/>
              <p:nvPr/>
            </p:nvSpPr>
            <p:spPr>
              <a:xfrm rot="0">
                <a:off x="9825873" y="27712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7" name="Ellipse 1117"/>
              <p:cNvSpPr/>
              <p:nvPr/>
            </p:nvSpPr>
            <p:spPr>
              <a:xfrm rot="0">
                <a:off x="9710496" y="26119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8" name="Ellipse 1118"/>
              <p:cNvSpPr/>
              <p:nvPr/>
            </p:nvSpPr>
            <p:spPr>
              <a:xfrm rot="0">
                <a:off x="9871229" y="44697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9" name="Ellipse 1119"/>
              <p:cNvSpPr/>
              <p:nvPr/>
            </p:nvSpPr>
            <p:spPr>
              <a:xfrm rot="0">
                <a:off x="10227009" y="35896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0" name="Ellipse 1120"/>
              <p:cNvSpPr/>
              <p:nvPr/>
            </p:nvSpPr>
            <p:spPr>
              <a:xfrm rot="0">
                <a:off x="8375997" y="30258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1" name="Ellipse 1121"/>
              <p:cNvSpPr/>
              <p:nvPr/>
            </p:nvSpPr>
            <p:spPr>
              <a:xfrm rot="0">
                <a:off x="9828877" y="46933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2" name="Ellipse 1122"/>
              <p:cNvSpPr/>
              <p:nvPr/>
            </p:nvSpPr>
            <p:spPr>
              <a:xfrm rot="0">
                <a:off x="10050064" y="26169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3" name="Ellipse 1123"/>
              <p:cNvSpPr/>
              <p:nvPr/>
            </p:nvSpPr>
            <p:spPr>
              <a:xfrm rot="0">
                <a:off x="7203563" y="36563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4" name="Ellipse 1124"/>
              <p:cNvSpPr/>
              <p:nvPr/>
            </p:nvSpPr>
            <p:spPr>
              <a:xfrm rot="0">
                <a:off x="10005574" y="30677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5" name="Ellipse 1125"/>
              <p:cNvSpPr/>
              <p:nvPr/>
            </p:nvSpPr>
            <p:spPr>
              <a:xfrm rot="0">
                <a:off x="8857079" y="33607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6" name="Ellipse 1126"/>
              <p:cNvSpPr/>
              <p:nvPr/>
            </p:nvSpPr>
            <p:spPr>
              <a:xfrm rot="0">
                <a:off x="8888520" y="32875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7" name="Ellipse 1127"/>
              <p:cNvSpPr/>
              <p:nvPr/>
            </p:nvSpPr>
            <p:spPr>
              <a:xfrm rot="0">
                <a:off x="8839697" y="335702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8" name="Ellipse 1128"/>
              <p:cNvSpPr/>
              <p:nvPr/>
            </p:nvSpPr>
            <p:spPr>
              <a:xfrm rot="0">
                <a:off x="9187563" y="49359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9" name="Ellipse 1129"/>
              <p:cNvSpPr/>
              <p:nvPr/>
            </p:nvSpPr>
            <p:spPr>
              <a:xfrm rot="0">
                <a:off x="10300730" y="37710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0" name="Ellipse 1130"/>
              <p:cNvSpPr/>
              <p:nvPr/>
            </p:nvSpPr>
            <p:spPr>
              <a:xfrm rot="0">
                <a:off x="10371401" y="309440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1" name="Ellipse 1131"/>
              <p:cNvSpPr/>
              <p:nvPr/>
            </p:nvSpPr>
            <p:spPr>
              <a:xfrm rot="0">
                <a:off x="9575249" y="23118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2" name="Ellipse 1132"/>
              <p:cNvSpPr/>
              <p:nvPr/>
            </p:nvSpPr>
            <p:spPr>
              <a:xfrm rot="0">
                <a:off x="8694299" y="49253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3" name="Ellipse 1133"/>
              <p:cNvSpPr/>
              <p:nvPr/>
            </p:nvSpPr>
            <p:spPr>
              <a:xfrm rot="0">
                <a:off x="7115521" y="35644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4" name="Ellipse 1134"/>
              <p:cNvSpPr/>
              <p:nvPr/>
            </p:nvSpPr>
            <p:spPr>
              <a:xfrm rot="0">
                <a:off x="7702748" y="466321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5" name="Ellipse 1135"/>
              <p:cNvSpPr/>
              <p:nvPr/>
            </p:nvSpPr>
            <p:spPr>
              <a:xfrm rot="0">
                <a:off x="8046613" y="50099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6" name="Ellipse 1136"/>
              <p:cNvSpPr/>
              <p:nvPr/>
            </p:nvSpPr>
            <p:spPr>
              <a:xfrm rot="0">
                <a:off x="8708907" y="29028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7" name="Ellipse 1137"/>
              <p:cNvSpPr/>
              <p:nvPr/>
            </p:nvSpPr>
            <p:spPr>
              <a:xfrm rot="0">
                <a:off x="8766891" y="332280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8" name="Ellipse 1138"/>
              <p:cNvSpPr/>
              <p:nvPr/>
            </p:nvSpPr>
            <p:spPr>
              <a:xfrm rot="0">
                <a:off x="7185802" y="372638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9" name="Ellipse 1139"/>
              <p:cNvSpPr/>
              <p:nvPr/>
            </p:nvSpPr>
            <p:spPr>
              <a:xfrm rot="0">
                <a:off x="9054449" y="23484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0" name="Ellipse 1140"/>
              <p:cNvSpPr/>
              <p:nvPr/>
            </p:nvSpPr>
            <p:spPr>
              <a:xfrm rot="0">
                <a:off x="8537521" y="50718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1" name="Ellipse 1141"/>
              <p:cNvSpPr/>
              <p:nvPr/>
            </p:nvSpPr>
            <p:spPr>
              <a:xfrm rot="0">
                <a:off x="7338373" y="41662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2" name="Ellipse 1142"/>
              <p:cNvSpPr/>
              <p:nvPr/>
            </p:nvSpPr>
            <p:spPr>
              <a:xfrm rot="0">
                <a:off x="7011460" y="39618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3" name="Ellipse 1143"/>
              <p:cNvSpPr/>
              <p:nvPr/>
            </p:nvSpPr>
            <p:spPr>
              <a:xfrm rot="0">
                <a:off x="9175936" y="50303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4" name="Ellipse 1144"/>
              <p:cNvSpPr/>
              <p:nvPr/>
            </p:nvSpPr>
            <p:spPr>
              <a:xfrm rot="0">
                <a:off x="8471572" y="29605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5" name="Ellipse 1145"/>
              <p:cNvSpPr/>
              <p:nvPr/>
            </p:nvSpPr>
            <p:spPr>
              <a:xfrm rot="0">
                <a:off x="10205653" y="27992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6" name="Ellipse 1146"/>
              <p:cNvSpPr/>
              <p:nvPr/>
            </p:nvSpPr>
            <p:spPr>
              <a:xfrm rot="0">
                <a:off x="10014590" y="42244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7" name="Ellipse 1147"/>
              <p:cNvSpPr/>
              <p:nvPr/>
            </p:nvSpPr>
            <p:spPr>
              <a:xfrm rot="0">
                <a:off x="9949106" y="43010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8" name="Ellipse 1148"/>
              <p:cNvSpPr/>
              <p:nvPr/>
            </p:nvSpPr>
            <p:spPr>
              <a:xfrm rot="0">
                <a:off x="8473721" y="27610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9" name="Ellipse 1149"/>
              <p:cNvSpPr/>
              <p:nvPr/>
            </p:nvSpPr>
            <p:spPr>
              <a:xfrm rot="0">
                <a:off x="8429443" y="31176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0" name="Ellipse 1150"/>
              <p:cNvSpPr/>
              <p:nvPr/>
            </p:nvSpPr>
            <p:spPr>
              <a:xfrm rot="0">
                <a:off x="8542741" y="272175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1" name="Ellipse 1151"/>
              <p:cNvSpPr/>
              <p:nvPr/>
            </p:nvSpPr>
            <p:spPr>
              <a:xfrm rot="0">
                <a:off x="9769549" y="45464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2" name="Ellipse 1152"/>
              <p:cNvSpPr/>
              <p:nvPr/>
            </p:nvSpPr>
            <p:spPr>
              <a:xfrm rot="0">
                <a:off x="9805331" y="24219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3" name="Ellipse 1153"/>
              <p:cNvSpPr/>
              <p:nvPr/>
            </p:nvSpPr>
            <p:spPr>
              <a:xfrm rot="0">
                <a:off x="8598299" y="32605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4" name="Ellipse 1154"/>
              <p:cNvSpPr/>
              <p:nvPr/>
            </p:nvSpPr>
            <p:spPr>
              <a:xfrm rot="0">
                <a:off x="8404587" y="26661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5" name="Ellipse 1155"/>
              <p:cNvSpPr/>
              <p:nvPr/>
            </p:nvSpPr>
            <p:spPr>
              <a:xfrm rot="0">
                <a:off x="10067224" y="43029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6" name="Ellipse 1156"/>
              <p:cNvSpPr/>
              <p:nvPr/>
            </p:nvSpPr>
            <p:spPr>
              <a:xfrm rot="0">
                <a:off x="8772859" y="34163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7" name="Ellipse 1157"/>
              <p:cNvSpPr/>
              <p:nvPr/>
            </p:nvSpPr>
            <p:spPr>
              <a:xfrm rot="0">
                <a:off x="10095064" y="45429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8" name="Ellipse 1158"/>
              <p:cNvSpPr/>
              <p:nvPr/>
            </p:nvSpPr>
            <p:spPr>
              <a:xfrm rot="0">
                <a:off x="10253857" y="40622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9" name="Ellipse 1159"/>
              <p:cNvSpPr/>
              <p:nvPr/>
            </p:nvSpPr>
            <p:spPr>
              <a:xfrm rot="0">
                <a:off x="7517940" y="42203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0" name="Ellipse 1160"/>
              <p:cNvSpPr/>
              <p:nvPr/>
            </p:nvSpPr>
            <p:spPr>
              <a:xfrm rot="0">
                <a:off x="8825692" y="33901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1" name="Ellipse 1161"/>
              <p:cNvSpPr/>
              <p:nvPr/>
            </p:nvSpPr>
            <p:spPr>
              <a:xfrm rot="0">
                <a:off x="8735286" y="27404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2" name="Ellipse 1162"/>
              <p:cNvSpPr/>
              <p:nvPr/>
            </p:nvSpPr>
            <p:spPr>
              <a:xfrm rot="0">
                <a:off x="7155343" y="42655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3" name="Ellipse 1163"/>
              <p:cNvSpPr/>
              <p:nvPr/>
            </p:nvSpPr>
            <p:spPr>
              <a:xfrm rot="0">
                <a:off x="8961564" y="341895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4" name="Ellipse 1164"/>
              <p:cNvSpPr/>
              <p:nvPr/>
            </p:nvSpPr>
            <p:spPr>
              <a:xfrm rot="0">
                <a:off x="10100667" y="28926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5" name="Ellipse 1165"/>
              <p:cNvSpPr/>
              <p:nvPr/>
            </p:nvSpPr>
            <p:spPr>
              <a:xfrm rot="0">
                <a:off x="8990556" y="34568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6" name="Ellipse 1166"/>
              <p:cNvSpPr/>
              <p:nvPr/>
            </p:nvSpPr>
            <p:spPr>
              <a:xfrm rot="0">
                <a:off x="8543020" y="29279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7" name="Ellipse 1167"/>
              <p:cNvSpPr/>
              <p:nvPr/>
            </p:nvSpPr>
            <p:spPr>
              <a:xfrm rot="0">
                <a:off x="10003762" y="40823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8" name="Ellipse 1168"/>
              <p:cNvSpPr/>
              <p:nvPr/>
            </p:nvSpPr>
            <p:spPr>
              <a:xfrm rot="0">
                <a:off x="8633395" y="31298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9" name="Ellipse 1169"/>
              <p:cNvSpPr/>
              <p:nvPr/>
            </p:nvSpPr>
            <p:spPr>
              <a:xfrm rot="0">
                <a:off x="8487503" y="28016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0" name="Ellipse 1170"/>
              <p:cNvSpPr/>
              <p:nvPr/>
            </p:nvSpPr>
            <p:spPr>
              <a:xfrm rot="0">
                <a:off x="8602094" y="33510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1" name="Ellipse 1171"/>
              <p:cNvSpPr/>
              <p:nvPr/>
            </p:nvSpPr>
            <p:spPr>
              <a:xfrm rot="0">
                <a:off x="8792218" y="22697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2" name="Ellipse 1172"/>
              <p:cNvSpPr/>
              <p:nvPr/>
            </p:nvSpPr>
            <p:spPr>
              <a:xfrm rot="0">
                <a:off x="8649362" y="307301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3" name="Ellipse 1173"/>
              <p:cNvSpPr/>
              <p:nvPr/>
            </p:nvSpPr>
            <p:spPr>
              <a:xfrm rot="0">
                <a:off x="8994069" y="325113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4" name="Ellipse 1174"/>
              <p:cNvSpPr/>
              <p:nvPr/>
            </p:nvSpPr>
            <p:spPr>
              <a:xfrm rot="0">
                <a:off x="9376069" y="22042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5" name="Ellipse 1175"/>
              <p:cNvSpPr/>
              <p:nvPr/>
            </p:nvSpPr>
            <p:spPr>
              <a:xfrm rot="0">
                <a:off x="7909445" y="48442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6" name="Ellipse 1176"/>
              <p:cNvSpPr/>
              <p:nvPr/>
            </p:nvSpPr>
            <p:spPr>
              <a:xfrm rot="0">
                <a:off x="8432060" y="287252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7" name="Ellipse 1177"/>
              <p:cNvSpPr/>
              <p:nvPr/>
            </p:nvSpPr>
            <p:spPr>
              <a:xfrm rot="0">
                <a:off x="8579587" y="25744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8" name="Ellipse 1178"/>
              <p:cNvSpPr/>
              <p:nvPr/>
            </p:nvSpPr>
            <p:spPr>
              <a:xfrm rot="0">
                <a:off x="7256807" y="41567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9" name="Ellipse 1179"/>
              <p:cNvSpPr/>
              <p:nvPr/>
            </p:nvSpPr>
            <p:spPr>
              <a:xfrm rot="0">
                <a:off x="10162190" y="34710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0" name="Ellipse 1180"/>
              <p:cNvSpPr/>
              <p:nvPr/>
            </p:nvSpPr>
            <p:spPr>
              <a:xfrm rot="0">
                <a:off x="8836397" y="34979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1" name="Ellipse 1181"/>
              <p:cNvSpPr/>
              <p:nvPr/>
            </p:nvSpPr>
            <p:spPr>
              <a:xfrm rot="0">
                <a:off x="7155909" y="435094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2" name="Ellipse 1182"/>
              <p:cNvSpPr/>
              <p:nvPr/>
            </p:nvSpPr>
            <p:spPr>
              <a:xfrm rot="0">
                <a:off x="10295778" y="32407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3" name="Ellipse 1183"/>
              <p:cNvSpPr/>
              <p:nvPr/>
            </p:nvSpPr>
            <p:spPr>
              <a:xfrm rot="0">
                <a:off x="10208871" y="36708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4" name="Ellipse 1184"/>
              <p:cNvSpPr/>
              <p:nvPr/>
            </p:nvSpPr>
            <p:spPr>
              <a:xfrm rot="0">
                <a:off x="8454363" y="302181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5" name="Ellipse 1185"/>
              <p:cNvSpPr/>
              <p:nvPr/>
            </p:nvSpPr>
            <p:spPr>
              <a:xfrm rot="0">
                <a:off x="8367992" y="28223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6" name="Ellipse 1186"/>
              <p:cNvSpPr/>
              <p:nvPr/>
            </p:nvSpPr>
            <p:spPr>
              <a:xfrm rot="0">
                <a:off x="7612151" y="47704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7" name="Ellipse 1187"/>
              <p:cNvSpPr/>
              <p:nvPr/>
            </p:nvSpPr>
            <p:spPr>
              <a:xfrm rot="0">
                <a:off x="8982320" y="32611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8" name="Ellipse 1188"/>
              <p:cNvSpPr/>
              <p:nvPr/>
            </p:nvSpPr>
            <p:spPr>
              <a:xfrm rot="0">
                <a:off x="9005458" y="321198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9" name="Ellipse 1189"/>
              <p:cNvSpPr/>
              <p:nvPr/>
            </p:nvSpPr>
            <p:spPr>
              <a:xfrm rot="0">
                <a:off x="9005981" y="30556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0" name="Ellipse 1190"/>
              <p:cNvSpPr/>
              <p:nvPr/>
            </p:nvSpPr>
            <p:spPr>
              <a:xfrm rot="0">
                <a:off x="8861280" y="335745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1" name="Ellipse 1191"/>
              <p:cNvSpPr/>
              <p:nvPr/>
            </p:nvSpPr>
            <p:spPr>
              <a:xfrm rot="0">
                <a:off x="9103890" y="47871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2" name="Ellipse 1192"/>
              <p:cNvSpPr/>
              <p:nvPr/>
            </p:nvSpPr>
            <p:spPr>
              <a:xfrm rot="0">
                <a:off x="9948332" y="27322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3" name="Ellipse 1193"/>
              <p:cNvSpPr/>
              <p:nvPr/>
            </p:nvSpPr>
            <p:spPr>
              <a:xfrm rot="0">
                <a:off x="8933576" y="49483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4" name="Ellipse 1194"/>
              <p:cNvSpPr/>
              <p:nvPr/>
            </p:nvSpPr>
            <p:spPr>
              <a:xfrm rot="0">
                <a:off x="7112486" y="36152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5" name="Ellipse 1195"/>
              <p:cNvSpPr/>
              <p:nvPr/>
            </p:nvSpPr>
            <p:spPr>
              <a:xfrm rot="0">
                <a:off x="7158319" y="37288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6" name="Ellipse 1196"/>
              <p:cNvSpPr/>
              <p:nvPr/>
            </p:nvSpPr>
            <p:spPr>
              <a:xfrm rot="0">
                <a:off x="8701364" y="483595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7" name="Ellipse 1197"/>
              <p:cNvSpPr/>
              <p:nvPr/>
            </p:nvSpPr>
            <p:spPr>
              <a:xfrm rot="0">
                <a:off x="10040959" y="45175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8" name="Ellipse 1198"/>
              <p:cNvSpPr/>
              <p:nvPr/>
            </p:nvSpPr>
            <p:spPr>
              <a:xfrm rot="0">
                <a:off x="9443588" y="245923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9" name="Ellipse 1199"/>
              <p:cNvSpPr/>
              <p:nvPr/>
            </p:nvSpPr>
            <p:spPr>
              <a:xfrm rot="0">
                <a:off x="8589819" y="33582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0" name="Ellipse 1200"/>
              <p:cNvSpPr/>
              <p:nvPr/>
            </p:nvSpPr>
            <p:spPr>
              <a:xfrm rot="0">
                <a:off x="8691413" y="34043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1" name="Ellipse 1201"/>
              <p:cNvSpPr/>
              <p:nvPr/>
            </p:nvSpPr>
            <p:spPr>
              <a:xfrm rot="0">
                <a:off x="9701236" y="43927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2" name="Ellipse 1202"/>
              <p:cNvSpPr/>
              <p:nvPr/>
            </p:nvSpPr>
            <p:spPr>
              <a:xfrm rot="0">
                <a:off x="8983363" y="330711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3" name="Ellipse 1203"/>
              <p:cNvSpPr/>
              <p:nvPr/>
            </p:nvSpPr>
            <p:spPr>
              <a:xfrm rot="0">
                <a:off x="9023301" y="48922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4" name="Ellipse 1204"/>
              <p:cNvSpPr/>
              <p:nvPr/>
            </p:nvSpPr>
            <p:spPr>
              <a:xfrm rot="0">
                <a:off x="7534172" y="444620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5" name="Ellipse 1205"/>
              <p:cNvSpPr/>
              <p:nvPr/>
            </p:nvSpPr>
            <p:spPr>
              <a:xfrm rot="0">
                <a:off x="10438828" y="374159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6" name="Ellipse 1206"/>
              <p:cNvSpPr/>
              <p:nvPr/>
            </p:nvSpPr>
            <p:spPr>
              <a:xfrm rot="0">
                <a:off x="8954831" y="474461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</p:grpSp>
        <p:grpSp>
          <p:nvGrpSpPr>
            <p:cNvPr id="807" name="Group 807"/>
            <p:cNvGrpSpPr/>
            <p:nvPr/>
          </p:nvGrpSpPr>
          <p:grpSpPr>
            <a:xfrm>
              <a:off x="7512933" y="1356329"/>
              <a:ext cx="3813024" cy="3033165"/>
              <a:chOff x="7512933" y="1356329"/>
              <a:chExt cx="3813024" cy="3033165"/>
            </a:xfrm>
          </p:grpSpPr>
          <p:sp>
            <p:nvSpPr>
              <p:cNvPr id="808" name="Ellipse 808"/>
              <p:cNvSpPr/>
              <p:nvPr/>
            </p:nvSpPr>
            <p:spPr>
              <a:xfrm rot="0">
                <a:off x="9675731" y="34263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09" name="Ellipse 809"/>
              <p:cNvSpPr/>
              <p:nvPr/>
            </p:nvSpPr>
            <p:spPr>
              <a:xfrm rot="0">
                <a:off x="9431540" y="35329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0" name="Ellipse 810"/>
              <p:cNvSpPr/>
              <p:nvPr/>
            </p:nvSpPr>
            <p:spPr>
              <a:xfrm rot="0">
                <a:off x="9284858" y="399736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1" name="Ellipse 811"/>
              <p:cNvSpPr/>
              <p:nvPr/>
            </p:nvSpPr>
            <p:spPr>
              <a:xfrm rot="0">
                <a:off x="8594119" y="14787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2" name="Ellipse 812"/>
              <p:cNvSpPr/>
              <p:nvPr/>
            </p:nvSpPr>
            <p:spPr>
              <a:xfrm rot="0">
                <a:off x="9370875" y="32008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3" name="Ellipse 813"/>
              <p:cNvSpPr/>
              <p:nvPr/>
            </p:nvSpPr>
            <p:spPr>
              <a:xfrm rot="0">
                <a:off x="9391182" y="16101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4" name="Ellipse 814"/>
              <p:cNvSpPr/>
              <p:nvPr/>
            </p:nvSpPr>
            <p:spPr>
              <a:xfrm rot="0">
                <a:off x="9347703" y="29698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5" name="Ellipse 815"/>
              <p:cNvSpPr/>
              <p:nvPr/>
            </p:nvSpPr>
            <p:spPr>
              <a:xfrm rot="0">
                <a:off x="9028413" y="307935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6" name="Ellipse 816"/>
              <p:cNvSpPr/>
              <p:nvPr/>
            </p:nvSpPr>
            <p:spPr>
              <a:xfrm rot="0">
                <a:off x="10914467" y="28571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7" name="Ellipse 817"/>
              <p:cNvSpPr/>
              <p:nvPr/>
            </p:nvSpPr>
            <p:spPr>
              <a:xfrm rot="0">
                <a:off x="9561668" y="323527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8" name="Ellipse 818"/>
              <p:cNvSpPr/>
              <p:nvPr/>
            </p:nvSpPr>
            <p:spPr>
              <a:xfrm rot="0">
                <a:off x="9265438" y="15079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9" name="Ellipse 819"/>
              <p:cNvSpPr/>
              <p:nvPr/>
            </p:nvSpPr>
            <p:spPr>
              <a:xfrm rot="0">
                <a:off x="9047605" y="30877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0" name="Ellipse 820"/>
              <p:cNvSpPr/>
              <p:nvPr/>
            </p:nvSpPr>
            <p:spPr>
              <a:xfrm rot="0">
                <a:off x="9220047" y="299346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1" name="Ellipse 821"/>
              <p:cNvSpPr/>
              <p:nvPr/>
            </p:nvSpPr>
            <p:spPr>
              <a:xfrm rot="0">
                <a:off x="8285982" y="383737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2" name="Ellipse 822"/>
              <p:cNvSpPr/>
              <p:nvPr/>
            </p:nvSpPr>
            <p:spPr>
              <a:xfrm rot="0">
                <a:off x="9026142" y="30979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3" name="Ellipse 823"/>
              <p:cNvSpPr/>
              <p:nvPr/>
            </p:nvSpPr>
            <p:spPr>
              <a:xfrm rot="0">
                <a:off x="9294860" y="41361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4" name="Ellipse 824"/>
              <p:cNvSpPr/>
              <p:nvPr/>
            </p:nvSpPr>
            <p:spPr>
              <a:xfrm rot="0">
                <a:off x="9492977" y="35134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5" name="Ellipse 825"/>
              <p:cNvSpPr/>
              <p:nvPr/>
            </p:nvSpPr>
            <p:spPr>
              <a:xfrm rot="0">
                <a:off x="9329200" y="316690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6" name="Ellipse 826"/>
              <p:cNvSpPr/>
              <p:nvPr/>
            </p:nvSpPr>
            <p:spPr>
              <a:xfrm rot="0">
                <a:off x="10876862" y="28364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7" name="Ellipse 827"/>
              <p:cNvSpPr/>
              <p:nvPr/>
            </p:nvSpPr>
            <p:spPr>
              <a:xfrm rot="0">
                <a:off x="8625126" y="425747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8" name="Ellipse 828"/>
              <p:cNvSpPr/>
              <p:nvPr/>
            </p:nvSpPr>
            <p:spPr>
              <a:xfrm rot="0">
                <a:off x="8425975" y="16521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9" name="Ellipse 829"/>
              <p:cNvSpPr/>
              <p:nvPr/>
            </p:nvSpPr>
            <p:spPr>
              <a:xfrm rot="0">
                <a:off x="9193423" y="39242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0" name="Ellipse 830"/>
              <p:cNvSpPr/>
              <p:nvPr/>
            </p:nvSpPr>
            <p:spPr>
              <a:xfrm rot="0">
                <a:off x="9144912" y="29673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1" name="Ellipse 831"/>
              <p:cNvSpPr/>
              <p:nvPr/>
            </p:nvSpPr>
            <p:spPr>
              <a:xfrm rot="0">
                <a:off x="7772378" y="33339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2" name="Ellipse 832"/>
              <p:cNvSpPr/>
              <p:nvPr/>
            </p:nvSpPr>
            <p:spPr>
              <a:xfrm rot="0">
                <a:off x="8177535" y="40210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3" name="Ellipse 833"/>
              <p:cNvSpPr/>
              <p:nvPr/>
            </p:nvSpPr>
            <p:spPr>
              <a:xfrm rot="0">
                <a:off x="7760648" y="37195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4" name="Ellipse 834"/>
              <p:cNvSpPr/>
              <p:nvPr/>
            </p:nvSpPr>
            <p:spPr>
              <a:xfrm rot="0">
                <a:off x="9235336" y="301470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5" name="Ellipse 835"/>
              <p:cNvSpPr/>
              <p:nvPr/>
            </p:nvSpPr>
            <p:spPr>
              <a:xfrm rot="0">
                <a:off x="10910966" y="25429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6" name="Ellipse 836"/>
              <p:cNvSpPr/>
              <p:nvPr/>
            </p:nvSpPr>
            <p:spPr>
              <a:xfrm rot="0">
                <a:off x="10828115" y="21434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7" name="Ellipse 837"/>
              <p:cNvSpPr/>
              <p:nvPr/>
            </p:nvSpPr>
            <p:spPr>
              <a:xfrm rot="0">
                <a:off x="8223448" y="170058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8" name="Ellipse 838"/>
              <p:cNvSpPr/>
              <p:nvPr/>
            </p:nvSpPr>
            <p:spPr>
              <a:xfrm rot="0">
                <a:off x="11071062" y="26175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9" name="Ellipse 839"/>
              <p:cNvSpPr/>
              <p:nvPr/>
            </p:nvSpPr>
            <p:spPr>
              <a:xfrm rot="0">
                <a:off x="8478748" y="42500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0" name="Ellipse 840"/>
              <p:cNvSpPr/>
              <p:nvPr/>
            </p:nvSpPr>
            <p:spPr>
              <a:xfrm rot="0">
                <a:off x="9091394" y="313639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1" name="Ellipse 841"/>
              <p:cNvSpPr/>
              <p:nvPr/>
            </p:nvSpPr>
            <p:spPr>
              <a:xfrm rot="0">
                <a:off x="9033130" y="31844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2" name="Ellipse 842"/>
              <p:cNvSpPr/>
              <p:nvPr/>
            </p:nvSpPr>
            <p:spPr>
              <a:xfrm rot="0">
                <a:off x="9154039" y="30124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3" name="Ellipse 843"/>
              <p:cNvSpPr/>
              <p:nvPr/>
            </p:nvSpPr>
            <p:spPr>
              <a:xfrm rot="0">
                <a:off x="8536945" y="40898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4" name="Ellipse 844"/>
              <p:cNvSpPr/>
              <p:nvPr/>
            </p:nvSpPr>
            <p:spPr>
              <a:xfrm rot="0">
                <a:off x="11199348" y="28320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5" name="Ellipse 845"/>
              <p:cNvSpPr/>
              <p:nvPr/>
            </p:nvSpPr>
            <p:spPr>
              <a:xfrm rot="0">
                <a:off x="9325269" y="32749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6" name="Ellipse 846"/>
              <p:cNvSpPr/>
              <p:nvPr/>
            </p:nvSpPr>
            <p:spPr>
              <a:xfrm rot="0">
                <a:off x="8048266" y="38865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7" name="Ellipse 847"/>
              <p:cNvSpPr/>
              <p:nvPr/>
            </p:nvSpPr>
            <p:spPr>
              <a:xfrm rot="0">
                <a:off x="9387156" y="16878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8" name="Ellipse 848"/>
              <p:cNvSpPr/>
              <p:nvPr/>
            </p:nvSpPr>
            <p:spPr>
              <a:xfrm rot="0">
                <a:off x="9609371" y="34958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9" name="Ellipse 849"/>
              <p:cNvSpPr/>
              <p:nvPr/>
            </p:nvSpPr>
            <p:spPr>
              <a:xfrm rot="0">
                <a:off x="8727233" y="173454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0" name="Ellipse 850"/>
              <p:cNvSpPr/>
              <p:nvPr/>
            </p:nvSpPr>
            <p:spPr>
              <a:xfrm rot="0">
                <a:off x="7781678" y="381386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1" name="Ellipse 851"/>
              <p:cNvSpPr/>
              <p:nvPr/>
            </p:nvSpPr>
            <p:spPr>
              <a:xfrm rot="0">
                <a:off x="8671994" y="42060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2" name="Ellipse 852"/>
              <p:cNvSpPr/>
              <p:nvPr/>
            </p:nvSpPr>
            <p:spPr>
              <a:xfrm rot="0">
                <a:off x="9357609" y="37373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3" name="Ellipse 853"/>
              <p:cNvSpPr/>
              <p:nvPr/>
            </p:nvSpPr>
            <p:spPr>
              <a:xfrm rot="0">
                <a:off x="9124837" y="29890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4" name="Ellipse 854"/>
              <p:cNvSpPr/>
              <p:nvPr/>
            </p:nvSpPr>
            <p:spPr>
              <a:xfrm rot="0">
                <a:off x="9231584" y="36861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5" name="Ellipse 855"/>
              <p:cNvSpPr/>
              <p:nvPr/>
            </p:nvSpPr>
            <p:spPr>
              <a:xfrm rot="0">
                <a:off x="9868331" y="15621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6" name="Ellipse 856"/>
              <p:cNvSpPr/>
              <p:nvPr/>
            </p:nvSpPr>
            <p:spPr>
              <a:xfrm rot="0">
                <a:off x="8327257" y="41312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7" name="Ellipse 857"/>
              <p:cNvSpPr/>
              <p:nvPr/>
            </p:nvSpPr>
            <p:spPr>
              <a:xfrm rot="0">
                <a:off x="8491315" y="391300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8" name="Ellipse 858"/>
              <p:cNvSpPr/>
              <p:nvPr/>
            </p:nvSpPr>
            <p:spPr>
              <a:xfrm rot="0">
                <a:off x="8982351" y="15048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9" name="Ellipse 859"/>
              <p:cNvSpPr/>
              <p:nvPr/>
            </p:nvSpPr>
            <p:spPr>
              <a:xfrm rot="0">
                <a:off x="9225781" y="13592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0" name="Ellipse 860"/>
              <p:cNvSpPr/>
              <p:nvPr/>
            </p:nvSpPr>
            <p:spPr>
              <a:xfrm rot="0">
                <a:off x="9161393" y="40063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1" name="Ellipse 861"/>
              <p:cNvSpPr/>
              <p:nvPr/>
            </p:nvSpPr>
            <p:spPr>
              <a:xfrm rot="0">
                <a:off x="9182670" y="41528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2" name="Ellipse 862"/>
              <p:cNvSpPr/>
              <p:nvPr/>
            </p:nvSpPr>
            <p:spPr>
              <a:xfrm rot="0">
                <a:off x="9192879" y="31402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3" name="Ellipse 863"/>
              <p:cNvSpPr/>
              <p:nvPr/>
            </p:nvSpPr>
            <p:spPr>
              <a:xfrm rot="0">
                <a:off x="7758487" y="22860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4" name="Ellipse 864"/>
              <p:cNvSpPr/>
              <p:nvPr/>
            </p:nvSpPr>
            <p:spPr>
              <a:xfrm rot="0">
                <a:off x="8898732" y="15107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5" name="Ellipse 865"/>
              <p:cNvSpPr/>
              <p:nvPr/>
            </p:nvSpPr>
            <p:spPr>
              <a:xfrm rot="0">
                <a:off x="9084952" y="29832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6" name="Ellipse 866"/>
              <p:cNvSpPr/>
              <p:nvPr/>
            </p:nvSpPr>
            <p:spPr>
              <a:xfrm rot="0">
                <a:off x="9010491" y="32165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7" name="Ellipse 867"/>
              <p:cNvSpPr/>
              <p:nvPr/>
            </p:nvSpPr>
            <p:spPr>
              <a:xfrm rot="0">
                <a:off x="7770534" y="36837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8" name="Ellipse 868"/>
              <p:cNvSpPr/>
              <p:nvPr/>
            </p:nvSpPr>
            <p:spPr>
              <a:xfrm rot="0">
                <a:off x="9147344" y="378102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9" name="Ellipse 869"/>
              <p:cNvSpPr/>
              <p:nvPr/>
            </p:nvSpPr>
            <p:spPr>
              <a:xfrm rot="0">
                <a:off x="10732192" y="23342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0" name="Ellipse 870"/>
              <p:cNvSpPr/>
              <p:nvPr/>
            </p:nvSpPr>
            <p:spPr>
              <a:xfrm rot="0">
                <a:off x="8156022" y="20318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1" name="Ellipse 871"/>
              <p:cNvSpPr/>
              <p:nvPr/>
            </p:nvSpPr>
            <p:spPr>
              <a:xfrm rot="0">
                <a:off x="7653799" y="32718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2" name="Ellipse 872"/>
              <p:cNvSpPr/>
              <p:nvPr/>
            </p:nvSpPr>
            <p:spPr>
              <a:xfrm rot="0">
                <a:off x="8968877" y="42272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3" name="Ellipse 873"/>
              <p:cNvSpPr/>
              <p:nvPr/>
            </p:nvSpPr>
            <p:spPr>
              <a:xfrm rot="0">
                <a:off x="9499575" y="33112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4" name="Ellipse 874"/>
              <p:cNvSpPr/>
              <p:nvPr/>
            </p:nvSpPr>
            <p:spPr>
              <a:xfrm rot="0">
                <a:off x="10427782" y="19754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5" name="Ellipse 875"/>
              <p:cNvSpPr/>
              <p:nvPr/>
            </p:nvSpPr>
            <p:spPr>
              <a:xfrm rot="0">
                <a:off x="11026410" y="28035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6" name="Ellipse 876"/>
              <p:cNvSpPr/>
              <p:nvPr/>
            </p:nvSpPr>
            <p:spPr>
              <a:xfrm rot="0">
                <a:off x="9135654" y="294827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7" name="Ellipse 877"/>
              <p:cNvSpPr/>
              <p:nvPr/>
            </p:nvSpPr>
            <p:spPr>
              <a:xfrm rot="0">
                <a:off x="8446807" y="18979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8" name="Ellipse 878"/>
              <p:cNvSpPr/>
              <p:nvPr/>
            </p:nvSpPr>
            <p:spPr>
              <a:xfrm rot="0">
                <a:off x="7950596" y="342586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9" name="Ellipse 879"/>
              <p:cNvSpPr/>
              <p:nvPr/>
            </p:nvSpPr>
            <p:spPr>
              <a:xfrm rot="0">
                <a:off x="8044838" y="34814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0" name="Ellipse 880"/>
              <p:cNvSpPr/>
              <p:nvPr/>
            </p:nvSpPr>
            <p:spPr>
              <a:xfrm rot="0">
                <a:off x="9165602" y="40210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1" name="Ellipse 881"/>
              <p:cNvSpPr/>
              <p:nvPr/>
            </p:nvSpPr>
            <p:spPr>
              <a:xfrm rot="0">
                <a:off x="7940141" y="38275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2" name="Ellipse 882"/>
              <p:cNvSpPr/>
              <p:nvPr/>
            </p:nvSpPr>
            <p:spPr>
              <a:xfrm rot="0">
                <a:off x="9452353" y="34922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3" name="Ellipse 883"/>
              <p:cNvSpPr/>
              <p:nvPr/>
            </p:nvSpPr>
            <p:spPr>
              <a:xfrm rot="0">
                <a:off x="9040105" y="31602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4" name="Ellipse 884"/>
              <p:cNvSpPr/>
              <p:nvPr/>
            </p:nvSpPr>
            <p:spPr>
              <a:xfrm rot="0">
                <a:off x="7929638" y="32156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5" name="Ellipse 885"/>
              <p:cNvSpPr/>
              <p:nvPr/>
            </p:nvSpPr>
            <p:spPr>
              <a:xfrm rot="0">
                <a:off x="7794841" y="327874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6" name="Ellipse 886"/>
              <p:cNvSpPr/>
              <p:nvPr/>
            </p:nvSpPr>
            <p:spPr>
              <a:xfrm rot="0">
                <a:off x="9431025" y="35999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7" name="Ellipse 887"/>
              <p:cNvSpPr/>
              <p:nvPr/>
            </p:nvSpPr>
            <p:spPr>
              <a:xfrm rot="0">
                <a:off x="9443759" y="38960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8" name="Ellipse 888"/>
              <p:cNvSpPr/>
              <p:nvPr/>
            </p:nvSpPr>
            <p:spPr>
              <a:xfrm rot="0">
                <a:off x="9115970" y="40895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9" name="Ellipse 889"/>
              <p:cNvSpPr/>
              <p:nvPr/>
            </p:nvSpPr>
            <p:spPr>
              <a:xfrm rot="0">
                <a:off x="9609814" y="334004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0" name="Ellipse 890"/>
              <p:cNvSpPr/>
              <p:nvPr/>
            </p:nvSpPr>
            <p:spPr>
              <a:xfrm rot="0">
                <a:off x="8783667" y="154414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1" name="Ellipse 891"/>
              <p:cNvSpPr/>
              <p:nvPr/>
            </p:nvSpPr>
            <p:spPr>
              <a:xfrm rot="0">
                <a:off x="8941186" y="39579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2" name="Ellipse 892"/>
              <p:cNvSpPr/>
              <p:nvPr/>
            </p:nvSpPr>
            <p:spPr>
              <a:xfrm rot="0">
                <a:off x="9533282" y="13794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3" name="Ellipse 893"/>
              <p:cNvSpPr/>
              <p:nvPr/>
            </p:nvSpPr>
            <p:spPr>
              <a:xfrm rot="0">
                <a:off x="9462211" y="309330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4" name="Ellipse 894"/>
              <p:cNvSpPr/>
              <p:nvPr/>
            </p:nvSpPr>
            <p:spPr>
              <a:xfrm rot="0">
                <a:off x="7805122" y="32743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5" name="Ellipse 895"/>
              <p:cNvSpPr/>
              <p:nvPr/>
            </p:nvSpPr>
            <p:spPr>
              <a:xfrm rot="0">
                <a:off x="8610238" y="40653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6" name="Ellipse 896"/>
              <p:cNvSpPr/>
              <p:nvPr/>
            </p:nvSpPr>
            <p:spPr>
              <a:xfrm rot="0">
                <a:off x="7976874" y="194836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7" name="Ellipse 897"/>
              <p:cNvSpPr/>
              <p:nvPr/>
            </p:nvSpPr>
            <p:spPr>
              <a:xfrm rot="0">
                <a:off x="8036383" y="19210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8" name="Ellipse 898"/>
              <p:cNvSpPr/>
              <p:nvPr/>
            </p:nvSpPr>
            <p:spPr>
              <a:xfrm rot="0">
                <a:off x="11213686" y="294056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9" name="Ellipse 899"/>
              <p:cNvSpPr/>
              <p:nvPr/>
            </p:nvSpPr>
            <p:spPr>
              <a:xfrm rot="0">
                <a:off x="7835604" y="35584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0" name="Ellipse 900"/>
              <p:cNvSpPr/>
              <p:nvPr/>
            </p:nvSpPr>
            <p:spPr>
              <a:xfrm rot="0">
                <a:off x="9063938" y="31114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1" name="Ellipse 901"/>
              <p:cNvSpPr/>
              <p:nvPr/>
            </p:nvSpPr>
            <p:spPr>
              <a:xfrm rot="0">
                <a:off x="10112637" y="172915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2" name="Ellipse 902"/>
              <p:cNvSpPr/>
              <p:nvPr/>
            </p:nvSpPr>
            <p:spPr>
              <a:xfrm rot="0">
                <a:off x="8360153" y="41162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3" name="Ellipse 903"/>
              <p:cNvSpPr/>
              <p:nvPr/>
            </p:nvSpPr>
            <p:spPr>
              <a:xfrm rot="0">
                <a:off x="8481287" y="39817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4" name="Ellipse 904"/>
              <p:cNvSpPr/>
              <p:nvPr/>
            </p:nvSpPr>
            <p:spPr>
              <a:xfrm rot="0">
                <a:off x="8235565" y="21509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5" name="Ellipse 905"/>
              <p:cNvSpPr/>
              <p:nvPr/>
            </p:nvSpPr>
            <p:spPr>
              <a:xfrm rot="0">
                <a:off x="8107249" y="176884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6" name="Ellipse 906"/>
              <p:cNvSpPr/>
              <p:nvPr/>
            </p:nvSpPr>
            <p:spPr>
              <a:xfrm rot="0">
                <a:off x="8696750" y="41253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7" name="Ellipse 907"/>
              <p:cNvSpPr/>
              <p:nvPr/>
            </p:nvSpPr>
            <p:spPr>
              <a:xfrm rot="0">
                <a:off x="9532838" y="158697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8" name="Ellipse 908"/>
              <p:cNvSpPr/>
              <p:nvPr/>
            </p:nvSpPr>
            <p:spPr>
              <a:xfrm rot="0">
                <a:off x="10786404" y="21098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9" name="Ellipse 909"/>
              <p:cNvSpPr/>
              <p:nvPr/>
            </p:nvSpPr>
            <p:spPr>
              <a:xfrm rot="0">
                <a:off x="9123998" y="40263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0" name="Ellipse 910"/>
              <p:cNvSpPr/>
              <p:nvPr/>
            </p:nvSpPr>
            <p:spPr>
              <a:xfrm rot="0">
                <a:off x="9067963" y="30990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1" name="Ellipse 911"/>
              <p:cNvSpPr/>
              <p:nvPr/>
            </p:nvSpPr>
            <p:spPr>
              <a:xfrm rot="0">
                <a:off x="9482332" y="16709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2" name="Ellipse 912"/>
              <p:cNvSpPr/>
              <p:nvPr/>
            </p:nvSpPr>
            <p:spPr>
              <a:xfrm rot="0">
                <a:off x="9273819" y="308536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3" name="Ellipse 913"/>
              <p:cNvSpPr/>
              <p:nvPr/>
            </p:nvSpPr>
            <p:spPr>
              <a:xfrm rot="0">
                <a:off x="7829794" y="37023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4" name="Ellipse 914"/>
              <p:cNvSpPr/>
              <p:nvPr/>
            </p:nvSpPr>
            <p:spPr>
              <a:xfrm rot="0">
                <a:off x="7587125" y="31898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5" name="Ellipse 915"/>
              <p:cNvSpPr/>
              <p:nvPr/>
            </p:nvSpPr>
            <p:spPr>
              <a:xfrm rot="0">
                <a:off x="9355485" y="15768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6" name="Ellipse 916"/>
              <p:cNvSpPr/>
              <p:nvPr/>
            </p:nvSpPr>
            <p:spPr>
              <a:xfrm rot="0">
                <a:off x="7958961" y="352916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7" name="Ellipse 917"/>
              <p:cNvSpPr/>
              <p:nvPr/>
            </p:nvSpPr>
            <p:spPr>
              <a:xfrm rot="0">
                <a:off x="9197792" y="41948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8" name="Ellipse 918"/>
              <p:cNvSpPr/>
              <p:nvPr/>
            </p:nvSpPr>
            <p:spPr>
              <a:xfrm rot="0">
                <a:off x="7565235" y="330797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9" name="Ellipse 919"/>
              <p:cNvSpPr/>
              <p:nvPr/>
            </p:nvSpPr>
            <p:spPr>
              <a:xfrm rot="0">
                <a:off x="9573328" y="362700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0" name="Ellipse 920"/>
              <p:cNvSpPr/>
              <p:nvPr/>
            </p:nvSpPr>
            <p:spPr>
              <a:xfrm rot="0">
                <a:off x="9711693" y="16178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1" name="Ellipse 921"/>
              <p:cNvSpPr/>
              <p:nvPr/>
            </p:nvSpPr>
            <p:spPr>
              <a:xfrm rot="0">
                <a:off x="10909116" y="29314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2" name="Ellipse 922"/>
              <p:cNvSpPr/>
              <p:nvPr/>
            </p:nvSpPr>
            <p:spPr>
              <a:xfrm rot="0">
                <a:off x="10918811" y="31410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3" name="Ellipse 923"/>
              <p:cNvSpPr/>
              <p:nvPr/>
            </p:nvSpPr>
            <p:spPr>
              <a:xfrm rot="0">
                <a:off x="8587426" y="16939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4" name="Ellipse 924"/>
              <p:cNvSpPr/>
              <p:nvPr/>
            </p:nvSpPr>
            <p:spPr>
              <a:xfrm rot="0">
                <a:off x="9208073" y="31818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5" name="Ellipse 925"/>
              <p:cNvSpPr/>
              <p:nvPr/>
            </p:nvSpPr>
            <p:spPr>
              <a:xfrm rot="0">
                <a:off x="7847064" y="34198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6" name="Ellipse 926"/>
              <p:cNvSpPr/>
              <p:nvPr/>
            </p:nvSpPr>
            <p:spPr>
              <a:xfrm rot="0">
                <a:off x="9400918" y="348574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7" name="Ellipse 927"/>
              <p:cNvSpPr/>
              <p:nvPr/>
            </p:nvSpPr>
            <p:spPr>
              <a:xfrm rot="0">
                <a:off x="11253957" y="295873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8" name="Ellipse 928"/>
              <p:cNvSpPr/>
              <p:nvPr/>
            </p:nvSpPr>
            <p:spPr>
              <a:xfrm rot="0">
                <a:off x="9055904" y="30613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9" name="Ellipse 929"/>
              <p:cNvSpPr/>
              <p:nvPr/>
            </p:nvSpPr>
            <p:spPr>
              <a:xfrm rot="0">
                <a:off x="9016378" y="302891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0" name="Ellipse 930"/>
              <p:cNvSpPr/>
              <p:nvPr/>
            </p:nvSpPr>
            <p:spPr>
              <a:xfrm rot="0">
                <a:off x="9336684" y="32657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1" name="Ellipse 931"/>
              <p:cNvSpPr/>
              <p:nvPr/>
            </p:nvSpPr>
            <p:spPr>
              <a:xfrm rot="0">
                <a:off x="11140707" y="26486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2" name="Ellipse 932"/>
              <p:cNvSpPr/>
              <p:nvPr/>
            </p:nvSpPr>
            <p:spPr>
              <a:xfrm rot="0">
                <a:off x="8683177" y="425762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3" name="Ellipse 933"/>
              <p:cNvSpPr/>
              <p:nvPr/>
            </p:nvSpPr>
            <p:spPr>
              <a:xfrm rot="0">
                <a:off x="7695235" y="36096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4" name="Ellipse 934"/>
              <p:cNvSpPr/>
              <p:nvPr/>
            </p:nvSpPr>
            <p:spPr>
              <a:xfrm rot="0">
                <a:off x="9195317" y="313309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5" name="Ellipse 935"/>
              <p:cNvSpPr/>
              <p:nvPr/>
            </p:nvSpPr>
            <p:spPr>
              <a:xfrm rot="0">
                <a:off x="8981832" y="33441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6" name="Ellipse 936"/>
              <p:cNvSpPr/>
              <p:nvPr/>
            </p:nvSpPr>
            <p:spPr>
              <a:xfrm rot="0">
                <a:off x="9017422" y="412075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7" name="Ellipse 937"/>
              <p:cNvSpPr/>
              <p:nvPr/>
            </p:nvSpPr>
            <p:spPr>
              <a:xfrm rot="0">
                <a:off x="7660859" y="350986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8" name="Ellipse 938"/>
              <p:cNvSpPr/>
              <p:nvPr/>
            </p:nvSpPr>
            <p:spPr>
              <a:xfrm rot="0">
                <a:off x="9101280" y="300772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9" name="Ellipse 939"/>
              <p:cNvSpPr/>
              <p:nvPr/>
            </p:nvSpPr>
            <p:spPr>
              <a:xfrm rot="0">
                <a:off x="7631748" y="316952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0" name="Ellipse 940"/>
              <p:cNvSpPr/>
              <p:nvPr/>
            </p:nvSpPr>
            <p:spPr>
              <a:xfrm rot="0">
                <a:off x="9031754" y="31813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1" name="Ellipse 941"/>
              <p:cNvSpPr/>
              <p:nvPr/>
            </p:nvSpPr>
            <p:spPr>
              <a:xfrm rot="0">
                <a:off x="8067003" y="19276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2" name="Ellipse 942"/>
              <p:cNvSpPr/>
              <p:nvPr/>
            </p:nvSpPr>
            <p:spPr>
              <a:xfrm rot="0">
                <a:off x="10115820" y="16300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3" name="Ellipse 943"/>
              <p:cNvSpPr/>
              <p:nvPr/>
            </p:nvSpPr>
            <p:spPr>
              <a:xfrm rot="0">
                <a:off x="8805796" y="41017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4" name="Ellipse 944"/>
              <p:cNvSpPr/>
              <p:nvPr/>
            </p:nvSpPr>
            <p:spPr>
              <a:xfrm rot="0">
                <a:off x="9815993" y="16533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5" name="Ellipse 945"/>
              <p:cNvSpPr/>
              <p:nvPr/>
            </p:nvSpPr>
            <p:spPr>
              <a:xfrm rot="0">
                <a:off x="9405882" y="35379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6" name="Ellipse 946"/>
              <p:cNvSpPr/>
              <p:nvPr/>
            </p:nvSpPr>
            <p:spPr>
              <a:xfrm rot="0">
                <a:off x="10892793" y="27694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7" name="Ellipse 947"/>
              <p:cNvSpPr/>
              <p:nvPr/>
            </p:nvSpPr>
            <p:spPr>
              <a:xfrm rot="0">
                <a:off x="10046966" y="179717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8" name="Ellipse 948"/>
              <p:cNvSpPr/>
              <p:nvPr/>
            </p:nvSpPr>
            <p:spPr>
              <a:xfrm rot="0">
                <a:off x="9086208" y="16855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9" name="Ellipse 949"/>
              <p:cNvSpPr/>
              <p:nvPr/>
            </p:nvSpPr>
            <p:spPr>
              <a:xfrm rot="0">
                <a:off x="9257862" y="31695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0" name="Ellipse 950"/>
              <p:cNvSpPr/>
              <p:nvPr/>
            </p:nvSpPr>
            <p:spPr>
              <a:xfrm rot="0">
                <a:off x="8352573" y="191370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1" name="Ellipse 951"/>
              <p:cNvSpPr/>
              <p:nvPr/>
            </p:nvSpPr>
            <p:spPr>
              <a:xfrm rot="0">
                <a:off x="9509126" y="396147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2" name="Ellipse 952"/>
              <p:cNvSpPr/>
              <p:nvPr/>
            </p:nvSpPr>
            <p:spPr>
              <a:xfrm rot="0">
                <a:off x="9639326" y="35417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3" name="Ellipse 953"/>
              <p:cNvSpPr/>
              <p:nvPr/>
            </p:nvSpPr>
            <p:spPr>
              <a:xfrm rot="0">
                <a:off x="7793986" y="25146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4" name="Ellipse 954"/>
              <p:cNvSpPr/>
              <p:nvPr/>
            </p:nvSpPr>
            <p:spPr>
              <a:xfrm rot="0">
                <a:off x="8988993" y="32981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5" name="Ellipse 955"/>
              <p:cNvSpPr/>
              <p:nvPr/>
            </p:nvSpPr>
            <p:spPr>
              <a:xfrm rot="0">
                <a:off x="7646389" y="30137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6" name="Ellipse 956"/>
              <p:cNvSpPr/>
              <p:nvPr/>
            </p:nvSpPr>
            <p:spPr>
              <a:xfrm rot="0">
                <a:off x="8579352" y="391182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7" name="Ellipse 957"/>
              <p:cNvSpPr/>
              <p:nvPr/>
            </p:nvSpPr>
            <p:spPr>
              <a:xfrm rot="0">
                <a:off x="9239396" y="32299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8" name="Ellipse 958"/>
              <p:cNvSpPr/>
              <p:nvPr/>
            </p:nvSpPr>
            <p:spPr>
              <a:xfrm rot="0">
                <a:off x="7512933" y="30190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9" name="Ellipse 959"/>
              <p:cNvSpPr/>
              <p:nvPr/>
            </p:nvSpPr>
            <p:spPr>
              <a:xfrm rot="0">
                <a:off x="8986239" y="33129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0" name="Ellipse 960"/>
              <p:cNvSpPr/>
              <p:nvPr/>
            </p:nvSpPr>
            <p:spPr>
              <a:xfrm rot="0">
                <a:off x="9435174" y="31224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1" name="Ellipse 961"/>
              <p:cNvSpPr/>
              <p:nvPr/>
            </p:nvSpPr>
            <p:spPr>
              <a:xfrm rot="0">
                <a:off x="9149790" y="31805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2" name="Ellipse 962"/>
              <p:cNvSpPr/>
              <p:nvPr/>
            </p:nvSpPr>
            <p:spPr>
              <a:xfrm rot="0">
                <a:off x="9022880" y="320696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3" name="Ellipse 963"/>
              <p:cNvSpPr/>
              <p:nvPr/>
            </p:nvSpPr>
            <p:spPr>
              <a:xfrm rot="0">
                <a:off x="9336235" y="33472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4" name="Ellipse 964"/>
              <p:cNvSpPr/>
              <p:nvPr/>
            </p:nvSpPr>
            <p:spPr>
              <a:xfrm rot="0">
                <a:off x="9590991" y="33266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5" name="Ellipse 965"/>
              <p:cNvSpPr/>
              <p:nvPr/>
            </p:nvSpPr>
            <p:spPr>
              <a:xfrm rot="0">
                <a:off x="9574530" y="37329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6" name="Ellipse 966"/>
              <p:cNvSpPr/>
              <p:nvPr/>
            </p:nvSpPr>
            <p:spPr>
              <a:xfrm rot="0">
                <a:off x="7960967" y="39812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7" name="Ellipse 967"/>
              <p:cNvSpPr/>
              <p:nvPr/>
            </p:nvSpPr>
            <p:spPr>
              <a:xfrm rot="0">
                <a:off x="9232405" y="30156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8" name="Ellipse 968"/>
              <p:cNvSpPr/>
              <p:nvPr/>
            </p:nvSpPr>
            <p:spPr>
              <a:xfrm rot="0">
                <a:off x="9323702" y="31923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9" name="Ellipse 969"/>
              <p:cNvSpPr/>
              <p:nvPr/>
            </p:nvSpPr>
            <p:spPr>
              <a:xfrm rot="0">
                <a:off x="9508194" y="37597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0" name="Ellipse 970"/>
              <p:cNvSpPr/>
              <p:nvPr/>
            </p:nvSpPr>
            <p:spPr>
              <a:xfrm rot="0">
                <a:off x="8726994" y="15059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1" name="Ellipse 971"/>
              <p:cNvSpPr/>
              <p:nvPr/>
            </p:nvSpPr>
            <p:spPr>
              <a:xfrm rot="0">
                <a:off x="9365183" y="32299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2" name="Ellipse 972"/>
              <p:cNvSpPr/>
              <p:nvPr/>
            </p:nvSpPr>
            <p:spPr>
              <a:xfrm rot="0">
                <a:off x="9171936" y="313988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3" name="Ellipse 973"/>
              <p:cNvSpPr/>
              <p:nvPr/>
            </p:nvSpPr>
            <p:spPr>
              <a:xfrm rot="0">
                <a:off x="9534639" y="17249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4" name="Ellipse 974"/>
              <p:cNvSpPr/>
              <p:nvPr/>
            </p:nvSpPr>
            <p:spPr>
              <a:xfrm rot="0">
                <a:off x="9424065" y="35498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5" name="Ellipse 975"/>
              <p:cNvSpPr/>
              <p:nvPr/>
            </p:nvSpPr>
            <p:spPr>
              <a:xfrm rot="0">
                <a:off x="9017394" y="31681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6" name="Ellipse 976"/>
              <p:cNvSpPr/>
              <p:nvPr/>
            </p:nvSpPr>
            <p:spPr>
              <a:xfrm rot="0">
                <a:off x="7749631" y="36456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7" name="Ellipse 977"/>
              <p:cNvSpPr/>
              <p:nvPr/>
            </p:nvSpPr>
            <p:spPr>
              <a:xfrm rot="0">
                <a:off x="9353182" y="30115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8" name="Ellipse 978"/>
              <p:cNvSpPr/>
              <p:nvPr/>
            </p:nvSpPr>
            <p:spPr>
              <a:xfrm rot="0">
                <a:off x="8393075" y="42266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9" name="Ellipse 979"/>
              <p:cNvSpPr/>
              <p:nvPr/>
            </p:nvSpPr>
            <p:spPr>
              <a:xfrm rot="0">
                <a:off x="9199798" y="41907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0" name="Ellipse 980"/>
              <p:cNvSpPr/>
              <p:nvPr/>
            </p:nvSpPr>
            <p:spPr>
              <a:xfrm rot="0">
                <a:off x="9450837" y="32695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1" name="Ellipse 981"/>
              <p:cNvSpPr/>
              <p:nvPr/>
            </p:nvSpPr>
            <p:spPr>
              <a:xfrm rot="0">
                <a:off x="9167275" y="14759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2" name="Ellipse 982"/>
              <p:cNvSpPr/>
              <p:nvPr/>
            </p:nvSpPr>
            <p:spPr>
              <a:xfrm rot="0">
                <a:off x="8201811" y="169645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3" name="Ellipse 983"/>
              <p:cNvSpPr/>
              <p:nvPr/>
            </p:nvSpPr>
            <p:spPr>
              <a:xfrm rot="0">
                <a:off x="7869239" y="334391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4" name="Ellipse 984"/>
              <p:cNvSpPr/>
              <p:nvPr/>
            </p:nvSpPr>
            <p:spPr>
              <a:xfrm rot="0">
                <a:off x="8339506" y="41264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5" name="Ellipse 985"/>
              <p:cNvSpPr/>
              <p:nvPr/>
            </p:nvSpPr>
            <p:spPr>
              <a:xfrm rot="0">
                <a:off x="9501789" y="32918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6" name="Ellipse 986"/>
              <p:cNvSpPr/>
              <p:nvPr/>
            </p:nvSpPr>
            <p:spPr>
              <a:xfrm rot="0">
                <a:off x="8318857" y="422839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7" name="Ellipse 987"/>
              <p:cNvSpPr/>
              <p:nvPr/>
            </p:nvSpPr>
            <p:spPr>
              <a:xfrm rot="0">
                <a:off x="9176803" y="31821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8" name="Ellipse 988"/>
              <p:cNvSpPr/>
              <p:nvPr/>
            </p:nvSpPr>
            <p:spPr>
              <a:xfrm rot="0">
                <a:off x="9963703" y="15610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9" name="Ellipse 989"/>
              <p:cNvSpPr/>
              <p:nvPr/>
            </p:nvSpPr>
            <p:spPr>
              <a:xfrm rot="0">
                <a:off x="8316035" y="169304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0" name="Ellipse 990"/>
              <p:cNvSpPr/>
              <p:nvPr/>
            </p:nvSpPr>
            <p:spPr>
              <a:xfrm rot="0">
                <a:off x="11152337" y="283221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1" name="Ellipse 991"/>
              <p:cNvSpPr/>
              <p:nvPr/>
            </p:nvSpPr>
            <p:spPr>
              <a:xfrm rot="0">
                <a:off x="9391532" y="39955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2" name="Ellipse 992"/>
              <p:cNvSpPr/>
              <p:nvPr/>
            </p:nvSpPr>
            <p:spPr>
              <a:xfrm rot="0">
                <a:off x="9198070" y="389600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3" name="Ellipse 993"/>
              <p:cNvSpPr/>
              <p:nvPr/>
            </p:nvSpPr>
            <p:spPr>
              <a:xfrm rot="0">
                <a:off x="7890838" y="29279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4" name="Ellipse 994"/>
              <p:cNvSpPr/>
              <p:nvPr/>
            </p:nvSpPr>
            <p:spPr>
              <a:xfrm rot="0">
                <a:off x="9510090" y="381542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5" name="Ellipse 995"/>
              <p:cNvSpPr/>
              <p:nvPr/>
            </p:nvSpPr>
            <p:spPr>
              <a:xfrm rot="0">
                <a:off x="9450301" y="31893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6" name="Ellipse 996"/>
              <p:cNvSpPr/>
              <p:nvPr/>
            </p:nvSpPr>
            <p:spPr>
              <a:xfrm rot="0">
                <a:off x="8966839" y="38846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7" name="Ellipse 997"/>
              <p:cNvSpPr/>
              <p:nvPr/>
            </p:nvSpPr>
            <p:spPr>
              <a:xfrm rot="0">
                <a:off x="8679073" y="39288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8" name="Ellipse 998"/>
              <p:cNvSpPr/>
              <p:nvPr/>
            </p:nvSpPr>
            <p:spPr>
              <a:xfrm rot="0">
                <a:off x="10739009" y="243028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9" name="Ellipse 999"/>
              <p:cNvSpPr/>
              <p:nvPr/>
            </p:nvSpPr>
            <p:spPr>
              <a:xfrm rot="0">
                <a:off x="7690853" y="293468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0" name="Ellipse 1000"/>
              <p:cNvSpPr/>
              <p:nvPr/>
            </p:nvSpPr>
            <p:spPr>
              <a:xfrm rot="0">
                <a:off x="7756505" y="31027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1" name="Ellipse 1001"/>
              <p:cNvSpPr/>
              <p:nvPr/>
            </p:nvSpPr>
            <p:spPr>
              <a:xfrm rot="0">
                <a:off x="9333108" y="33938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2" name="Ellipse 1002"/>
              <p:cNvSpPr/>
              <p:nvPr/>
            </p:nvSpPr>
            <p:spPr>
              <a:xfrm rot="0">
                <a:off x="10320801" y="187923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3" name="Ellipse 1003"/>
              <p:cNvSpPr/>
              <p:nvPr/>
            </p:nvSpPr>
            <p:spPr>
              <a:xfrm rot="0">
                <a:off x="9246762" y="38703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4" name="Ellipse 1004"/>
              <p:cNvSpPr/>
              <p:nvPr/>
            </p:nvSpPr>
            <p:spPr>
              <a:xfrm rot="0">
                <a:off x="8529337" y="402406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5" name="Ellipse 1005"/>
              <p:cNvSpPr/>
              <p:nvPr/>
            </p:nvSpPr>
            <p:spPr>
              <a:xfrm rot="0">
                <a:off x="9716209" y="181076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6" name="Ellipse 1006"/>
              <p:cNvSpPr/>
              <p:nvPr/>
            </p:nvSpPr>
            <p:spPr>
              <a:xfrm rot="0">
                <a:off x="9115510" y="308578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7" name="Ellipse 1007"/>
              <p:cNvSpPr/>
              <p:nvPr/>
            </p:nvSpPr>
            <p:spPr>
              <a:xfrm rot="0">
                <a:off x="9344100" y="41150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8" name="Ellipse 1008"/>
              <p:cNvSpPr/>
              <p:nvPr/>
            </p:nvSpPr>
            <p:spPr>
              <a:xfrm rot="0">
                <a:off x="7817475" y="27725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9" name="Ellipse 1009"/>
              <p:cNvSpPr/>
              <p:nvPr/>
            </p:nvSpPr>
            <p:spPr>
              <a:xfrm rot="0">
                <a:off x="9437093" y="368219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0" name="Ellipse 1010"/>
              <p:cNvSpPr/>
              <p:nvPr/>
            </p:nvSpPr>
            <p:spPr>
              <a:xfrm rot="0">
                <a:off x="7586905" y="34459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1" name="Ellipse 1011"/>
              <p:cNvSpPr/>
              <p:nvPr/>
            </p:nvSpPr>
            <p:spPr>
              <a:xfrm rot="0">
                <a:off x="7995585" y="20112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2" name="Ellipse 1012"/>
              <p:cNvSpPr/>
              <p:nvPr/>
            </p:nvSpPr>
            <p:spPr>
              <a:xfrm rot="0">
                <a:off x="8712436" y="16709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3" name="Ellipse 1013"/>
              <p:cNvSpPr/>
              <p:nvPr/>
            </p:nvSpPr>
            <p:spPr>
              <a:xfrm rot="0">
                <a:off x="9259903" y="29875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4" name="Ellipse 1014"/>
              <p:cNvSpPr/>
              <p:nvPr/>
            </p:nvSpPr>
            <p:spPr>
              <a:xfrm rot="0">
                <a:off x="9366150" y="349804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5" name="Ellipse 1015"/>
              <p:cNvSpPr/>
              <p:nvPr/>
            </p:nvSpPr>
            <p:spPr>
              <a:xfrm rot="0">
                <a:off x="8897474" y="42761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6" name="Ellipse 1016"/>
              <p:cNvSpPr/>
              <p:nvPr/>
            </p:nvSpPr>
            <p:spPr>
              <a:xfrm rot="0">
                <a:off x="11234931" y="30354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7" name="Ellipse 1017"/>
              <p:cNvSpPr/>
              <p:nvPr/>
            </p:nvSpPr>
            <p:spPr>
              <a:xfrm rot="0">
                <a:off x="10545859" y="233993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8" name="Ellipse 1018"/>
              <p:cNvSpPr/>
              <p:nvPr/>
            </p:nvSpPr>
            <p:spPr>
              <a:xfrm rot="0">
                <a:off x="7783010" y="373390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9" name="Ellipse 1019"/>
              <p:cNvSpPr/>
              <p:nvPr/>
            </p:nvSpPr>
            <p:spPr>
              <a:xfrm rot="0">
                <a:off x="9128949" y="162484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0" name="Ellipse 1020"/>
              <p:cNvSpPr/>
              <p:nvPr/>
            </p:nvSpPr>
            <p:spPr>
              <a:xfrm rot="0">
                <a:off x="9484660" y="36607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1" name="Ellipse 1021"/>
              <p:cNvSpPr/>
              <p:nvPr/>
            </p:nvSpPr>
            <p:spPr>
              <a:xfrm rot="0">
                <a:off x="9358657" y="39911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2" name="Ellipse 1022"/>
              <p:cNvSpPr/>
              <p:nvPr/>
            </p:nvSpPr>
            <p:spPr>
              <a:xfrm rot="0">
                <a:off x="7524152" y="32050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3" name="Ellipse 1023"/>
              <p:cNvSpPr/>
              <p:nvPr/>
            </p:nvSpPr>
            <p:spPr>
              <a:xfrm rot="0">
                <a:off x="7672919" y="29856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4" name="Ellipse 1024"/>
              <p:cNvSpPr/>
              <p:nvPr/>
            </p:nvSpPr>
            <p:spPr>
              <a:xfrm rot="0">
                <a:off x="9430620" y="165751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5" name="Ellipse 1025"/>
              <p:cNvSpPr/>
              <p:nvPr/>
            </p:nvSpPr>
            <p:spPr>
              <a:xfrm rot="0">
                <a:off x="8217195" y="22058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6" name="Ellipse 1026"/>
              <p:cNvSpPr/>
              <p:nvPr/>
            </p:nvSpPr>
            <p:spPr>
              <a:xfrm rot="0">
                <a:off x="9434616" y="39879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7" name="Ellipse 1027"/>
              <p:cNvSpPr/>
              <p:nvPr/>
            </p:nvSpPr>
            <p:spPr>
              <a:xfrm rot="0">
                <a:off x="8246914" y="40843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8" name="Ellipse 1028"/>
              <p:cNvSpPr/>
              <p:nvPr/>
            </p:nvSpPr>
            <p:spPr>
              <a:xfrm rot="0">
                <a:off x="9124042" y="31003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9" name="Ellipse 1029"/>
              <p:cNvSpPr/>
              <p:nvPr/>
            </p:nvSpPr>
            <p:spPr>
              <a:xfrm rot="0">
                <a:off x="7657590" y="23515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0" name="Ellipse 1030"/>
              <p:cNvSpPr/>
              <p:nvPr/>
            </p:nvSpPr>
            <p:spPr>
              <a:xfrm rot="0">
                <a:off x="9114609" y="30538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1" name="Ellipse 1031"/>
              <p:cNvSpPr/>
              <p:nvPr/>
            </p:nvSpPr>
            <p:spPr>
              <a:xfrm rot="0">
                <a:off x="8547496" y="189954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2" name="Ellipse 1032"/>
              <p:cNvSpPr/>
              <p:nvPr/>
            </p:nvSpPr>
            <p:spPr>
              <a:xfrm rot="0">
                <a:off x="9446490" y="33171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3" name="Ellipse 1033"/>
              <p:cNvSpPr/>
              <p:nvPr/>
            </p:nvSpPr>
            <p:spPr>
              <a:xfrm rot="0">
                <a:off x="9125542" y="309481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4" name="Ellipse 1034"/>
              <p:cNvSpPr/>
              <p:nvPr/>
            </p:nvSpPr>
            <p:spPr>
              <a:xfrm rot="0">
                <a:off x="9416596" y="35697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5" name="Ellipse 1035"/>
              <p:cNvSpPr/>
              <p:nvPr/>
            </p:nvSpPr>
            <p:spPr>
              <a:xfrm rot="0">
                <a:off x="10600515" y="20362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6" name="Ellipse 1036"/>
              <p:cNvSpPr/>
              <p:nvPr/>
            </p:nvSpPr>
            <p:spPr>
              <a:xfrm rot="0">
                <a:off x="9482086" y="39795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7" name="Ellipse 1037"/>
              <p:cNvSpPr/>
              <p:nvPr/>
            </p:nvSpPr>
            <p:spPr>
              <a:xfrm rot="0">
                <a:off x="9678238" y="14266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8" name="Ellipse 1038"/>
              <p:cNvSpPr/>
              <p:nvPr/>
            </p:nvSpPr>
            <p:spPr>
              <a:xfrm rot="0">
                <a:off x="9253814" y="29539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9" name="Ellipse 1039"/>
              <p:cNvSpPr/>
              <p:nvPr/>
            </p:nvSpPr>
            <p:spPr>
              <a:xfrm rot="0">
                <a:off x="9309446" y="36381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0" name="Ellipse 1040"/>
              <p:cNvSpPr/>
              <p:nvPr/>
            </p:nvSpPr>
            <p:spPr>
              <a:xfrm rot="0">
                <a:off x="8594265" y="42650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1" name="Ellipse 1041"/>
              <p:cNvSpPr/>
              <p:nvPr/>
            </p:nvSpPr>
            <p:spPr>
              <a:xfrm rot="0">
                <a:off x="9054785" y="31409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2" name="Ellipse 1042"/>
              <p:cNvSpPr/>
              <p:nvPr/>
            </p:nvSpPr>
            <p:spPr>
              <a:xfrm rot="0">
                <a:off x="9125656" y="31403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3" name="Ellipse 1043"/>
              <p:cNvSpPr/>
              <p:nvPr/>
            </p:nvSpPr>
            <p:spPr>
              <a:xfrm rot="0">
                <a:off x="7812440" y="38132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4" name="Ellipse 1044"/>
              <p:cNvSpPr/>
              <p:nvPr/>
            </p:nvSpPr>
            <p:spPr>
              <a:xfrm rot="0">
                <a:off x="9444649" y="30894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5" name="Ellipse 1045"/>
              <p:cNvSpPr/>
              <p:nvPr/>
            </p:nvSpPr>
            <p:spPr>
              <a:xfrm rot="0">
                <a:off x="9343826" y="15362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6" name="Ellipse 1046"/>
              <p:cNvSpPr/>
              <p:nvPr/>
            </p:nvSpPr>
            <p:spPr>
              <a:xfrm rot="0">
                <a:off x="7792426" y="35768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7" name="Ellipse 1047"/>
              <p:cNvSpPr/>
              <p:nvPr/>
            </p:nvSpPr>
            <p:spPr>
              <a:xfrm rot="0">
                <a:off x="7950899" y="37582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8" name="Ellipse 1048"/>
              <p:cNvSpPr/>
              <p:nvPr/>
            </p:nvSpPr>
            <p:spPr>
              <a:xfrm rot="0">
                <a:off x="9428706" y="37998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9" name="Ellipse 1049"/>
              <p:cNvSpPr/>
              <p:nvPr/>
            </p:nvSpPr>
            <p:spPr>
              <a:xfrm rot="0">
                <a:off x="9660476" y="346905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0" name="Ellipse 1050"/>
              <p:cNvSpPr/>
              <p:nvPr/>
            </p:nvSpPr>
            <p:spPr>
              <a:xfrm rot="0">
                <a:off x="8488863" y="189170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1" name="Ellipse 1051"/>
              <p:cNvSpPr/>
              <p:nvPr/>
            </p:nvSpPr>
            <p:spPr>
              <a:xfrm rot="0">
                <a:off x="9626767" y="14397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2" name="Ellipse 1052"/>
              <p:cNvSpPr/>
              <p:nvPr/>
            </p:nvSpPr>
            <p:spPr>
              <a:xfrm rot="0">
                <a:off x="7901722" y="31500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3" name="Ellipse 1053"/>
              <p:cNvSpPr/>
              <p:nvPr/>
            </p:nvSpPr>
            <p:spPr>
              <a:xfrm rot="0">
                <a:off x="11006126" y="31529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4" name="Ellipse 1054"/>
              <p:cNvSpPr/>
              <p:nvPr/>
            </p:nvSpPr>
            <p:spPr>
              <a:xfrm rot="0">
                <a:off x="7664935" y="25217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5" name="Ellipse 1055"/>
              <p:cNvSpPr/>
              <p:nvPr/>
            </p:nvSpPr>
            <p:spPr>
              <a:xfrm rot="0">
                <a:off x="9434962" y="14237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6" name="Ellipse 1056"/>
              <p:cNvSpPr/>
              <p:nvPr/>
            </p:nvSpPr>
            <p:spPr>
              <a:xfrm rot="0">
                <a:off x="9010207" y="32226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7" name="Ellipse 1057"/>
              <p:cNvSpPr/>
              <p:nvPr/>
            </p:nvSpPr>
            <p:spPr>
              <a:xfrm rot="0">
                <a:off x="7789326" y="364064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8" name="Ellipse 1058"/>
              <p:cNvSpPr/>
              <p:nvPr/>
            </p:nvSpPr>
            <p:spPr>
              <a:xfrm rot="0">
                <a:off x="9265721" y="408814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9" name="Ellipse 1059"/>
              <p:cNvSpPr/>
              <p:nvPr/>
            </p:nvSpPr>
            <p:spPr>
              <a:xfrm rot="0">
                <a:off x="9148128" y="29447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0" name="Ellipse 1060"/>
              <p:cNvSpPr/>
              <p:nvPr/>
            </p:nvSpPr>
            <p:spPr>
              <a:xfrm rot="0">
                <a:off x="8280226" y="39458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1" name="Ellipse 1061"/>
              <p:cNvSpPr/>
              <p:nvPr/>
            </p:nvSpPr>
            <p:spPr>
              <a:xfrm rot="0">
                <a:off x="8568472" y="17378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2" name="Ellipse 1062"/>
              <p:cNvSpPr/>
              <p:nvPr/>
            </p:nvSpPr>
            <p:spPr>
              <a:xfrm rot="0">
                <a:off x="9506210" y="38954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3" name="Ellipse 1063"/>
              <p:cNvSpPr/>
              <p:nvPr/>
            </p:nvSpPr>
            <p:spPr>
              <a:xfrm rot="0">
                <a:off x="8061503" y="20510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4" name="Ellipse 1064"/>
              <p:cNvSpPr/>
              <p:nvPr/>
            </p:nvSpPr>
            <p:spPr>
              <a:xfrm rot="0">
                <a:off x="8614474" y="163541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5" name="Ellipse 1065"/>
              <p:cNvSpPr/>
              <p:nvPr/>
            </p:nvSpPr>
            <p:spPr>
              <a:xfrm rot="0">
                <a:off x="9165491" y="17446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6" name="Ellipse 1066"/>
              <p:cNvSpPr/>
              <p:nvPr/>
            </p:nvSpPr>
            <p:spPr>
              <a:xfrm rot="0">
                <a:off x="9392522" y="33995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7" name="Ellipse 1067"/>
              <p:cNvSpPr/>
              <p:nvPr/>
            </p:nvSpPr>
            <p:spPr>
              <a:xfrm rot="0">
                <a:off x="8969746" y="15354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8" name="Ellipse 1068"/>
              <p:cNvSpPr/>
              <p:nvPr/>
            </p:nvSpPr>
            <p:spPr>
              <a:xfrm rot="0">
                <a:off x="9237681" y="31958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9" name="Ellipse 1069"/>
              <p:cNvSpPr/>
              <p:nvPr/>
            </p:nvSpPr>
            <p:spPr>
              <a:xfrm rot="0">
                <a:off x="8630933" y="17776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0" name="Ellipse 1070"/>
              <p:cNvSpPr/>
              <p:nvPr/>
            </p:nvSpPr>
            <p:spPr>
              <a:xfrm rot="0">
                <a:off x="9135523" y="32034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1" name="Ellipse 1071"/>
              <p:cNvSpPr/>
              <p:nvPr/>
            </p:nvSpPr>
            <p:spPr>
              <a:xfrm rot="0">
                <a:off x="9189401" y="31862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2" name="Ellipse 1072"/>
              <p:cNvSpPr/>
              <p:nvPr/>
            </p:nvSpPr>
            <p:spPr>
              <a:xfrm rot="0">
                <a:off x="7800354" y="20725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3" name="Ellipse 1073"/>
              <p:cNvSpPr/>
              <p:nvPr/>
            </p:nvSpPr>
            <p:spPr>
              <a:xfrm rot="0">
                <a:off x="7856880" y="21655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4" name="Ellipse 1074"/>
              <p:cNvSpPr/>
              <p:nvPr/>
            </p:nvSpPr>
            <p:spPr>
              <a:xfrm rot="0">
                <a:off x="9370400" y="33076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5" name="Ellipse 1075"/>
              <p:cNvSpPr/>
              <p:nvPr/>
            </p:nvSpPr>
            <p:spPr>
              <a:xfrm rot="0">
                <a:off x="9367777" y="39045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6" name="Ellipse 1076"/>
              <p:cNvSpPr/>
              <p:nvPr/>
            </p:nvSpPr>
            <p:spPr>
              <a:xfrm rot="0">
                <a:off x="7696169" y="24025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7" name="Ellipse 1077"/>
              <p:cNvSpPr/>
              <p:nvPr/>
            </p:nvSpPr>
            <p:spPr>
              <a:xfrm rot="0">
                <a:off x="8491191" y="40294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8" name="Ellipse 1078"/>
              <p:cNvSpPr/>
              <p:nvPr/>
            </p:nvSpPr>
            <p:spPr>
              <a:xfrm rot="0">
                <a:off x="9229137" y="393814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9" name="Ellipse 1079"/>
              <p:cNvSpPr/>
              <p:nvPr/>
            </p:nvSpPr>
            <p:spPr>
              <a:xfrm rot="0">
                <a:off x="9976025" y="18361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0" name="Ellipse 1080"/>
              <p:cNvSpPr/>
              <p:nvPr/>
            </p:nvSpPr>
            <p:spPr>
              <a:xfrm rot="0">
                <a:off x="9540011" y="37998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1" name="Ellipse 1081"/>
              <p:cNvSpPr/>
              <p:nvPr/>
            </p:nvSpPr>
            <p:spPr>
              <a:xfrm rot="0">
                <a:off x="8340197" y="392267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2" name="Ellipse 1082"/>
              <p:cNvSpPr/>
              <p:nvPr/>
            </p:nvSpPr>
            <p:spPr>
              <a:xfrm rot="0">
                <a:off x="9167917" y="30875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3" name="Ellipse 1083"/>
              <p:cNvSpPr/>
              <p:nvPr/>
            </p:nvSpPr>
            <p:spPr>
              <a:xfrm rot="0">
                <a:off x="9047920" y="32021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4" name="Ellipse 1084"/>
              <p:cNvSpPr/>
              <p:nvPr/>
            </p:nvSpPr>
            <p:spPr>
              <a:xfrm rot="0">
                <a:off x="9409780" y="31165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5" name="Ellipse 1085"/>
              <p:cNvSpPr/>
              <p:nvPr/>
            </p:nvSpPr>
            <p:spPr>
              <a:xfrm rot="0">
                <a:off x="9973231" y="15887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6" name="Ellipse 1086"/>
              <p:cNvSpPr/>
              <p:nvPr/>
            </p:nvSpPr>
            <p:spPr>
              <a:xfrm rot="0">
                <a:off x="8991652" y="41680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7" name="Ellipse 1087"/>
              <p:cNvSpPr/>
              <p:nvPr/>
            </p:nvSpPr>
            <p:spPr>
              <a:xfrm rot="0">
                <a:off x="7972153" y="260264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8" name="Ellipse 1088"/>
              <p:cNvSpPr/>
              <p:nvPr/>
            </p:nvSpPr>
            <p:spPr>
              <a:xfrm rot="0">
                <a:off x="7904281" y="33697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9" name="Ellipse 1089"/>
              <p:cNvSpPr/>
              <p:nvPr/>
            </p:nvSpPr>
            <p:spPr>
              <a:xfrm rot="0">
                <a:off x="7681771" y="27121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0" name="Ellipse 1090"/>
              <p:cNvSpPr/>
              <p:nvPr/>
            </p:nvSpPr>
            <p:spPr>
              <a:xfrm rot="0">
                <a:off x="7515782" y="31264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1" name="Ellipse 1091"/>
              <p:cNvSpPr/>
              <p:nvPr/>
            </p:nvSpPr>
            <p:spPr>
              <a:xfrm rot="0">
                <a:off x="8126420" y="21351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2" name="Ellipse 1092"/>
              <p:cNvSpPr/>
              <p:nvPr/>
            </p:nvSpPr>
            <p:spPr>
              <a:xfrm rot="0">
                <a:off x="7734354" y="22322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3" name="Ellipse 1093"/>
              <p:cNvSpPr/>
              <p:nvPr/>
            </p:nvSpPr>
            <p:spPr>
              <a:xfrm rot="0">
                <a:off x="8282083" y="412054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4" name="Ellipse 1094"/>
              <p:cNvSpPr/>
              <p:nvPr/>
            </p:nvSpPr>
            <p:spPr>
              <a:xfrm rot="0">
                <a:off x="9504925" y="36525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5" name="Ellipse 1095"/>
              <p:cNvSpPr/>
              <p:nvPr/>
            </p:nvSpPr>
            <p:spPr>
              <a:xfrm rot="0">
                <a:off x="9096454" y="29812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6" name="Ellipse 1096"/>
              <p:cNvSpPr/>
              <p:nvPr/>
            </p:nvSpPr>
            <p:spPr>
              <a:xfrm rot="0">
                <a:off x="10703963" y="23943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7" name="Ellipse 1097"/>
              <p:cNvSpPr/>
              <p:nvPr/>
            </p:nvSpPr>
            <p:spPr>
              <a:xfrm rot="0">
                <a:off x="9147937" y="407480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8" name="Ellipse 1098"/>
              <p:cNvSpPr/>
              <p:nvPr/>
            </p:nvSpPr>
            <p:spPr>
              <a:xfrm rot="0">
                <a:off x="9338869" y="30654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9" name="Ellipse 1099"/>
              <p:cNvSpPr/>
              <p:nvPr/>
            </p:nvSpPr>
            <p:spPr>
              <a:xfrm rot="0">
                <a:off x="7745711" y="25560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0" name="Ellipse 1100"/>
              <p:cNvSpPr/>
              <p:nvPr/>
            </p:nvSpPr>
            <p:spPr>
              <a:xfrm rot="0">
                <a:off x="9312007" y="35268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1" name="Ellipse 1101"/>
              <p:cNvSpPr/>
              <p:nvPr/>
            </p:nvSpPr>
            <p:spPr>
              <a:xfrm rot="0">
                <a:off x="8362670" y="16604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2" name="Ellipse 1102"/>
              <p:cNvSpPr/>
              <p:nvPr/>
            </p:nvSpPr>
            <p:spPr>
              <a:xfrm rot="0">
                <a:off x="10312686" y="19959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3" name="Ellipse 1103"/>
              <p:cNvSpPr/>
              <p:nvPr/>
            </p:nvSpPr>
            <p:spPr>
              <a:xfrm rot="0">
                <a:off x="9400846" y="374860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4" name="Ellipse 1104"/>
              <p:cNvSpPr/>
              <p:nvPr/>
            </p:nvSpPr>
            <p:spPr>
              <a:xfrm rot="0">
                <a:off x="9659446" y="35966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5" name="Ellipse 1105"/>
              <p:cNvSpPr/>
              <p:nvPr/>
            </p:nvSpPr>
            <p:spPr>
              <a:xfrm rot="0">
                <a:off x="7956046" y="25604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6" name="Ellipse 1106"/>
              <p:cNvSpPr/>
              <p:nvPr/>
            </p:nvSpPr>
            <p:spPr>
              <a:xfrm rot="0">
                <a:off x="8819977" y="43174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7" name="Ellipse 1107"/>
              <p:cNvSpPr/>
              <p:nvPr/>
            </p:nvSpPr>
            <p:spPr>
              <a:xfrm rot="0">
                <a:off x="10689879" y="21162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8" name="Ellipse 1108"/>
              <p:cNvSpPr/>
              <p:nvPr/>
            </p:nvSpPr>
            <p:spPr>
              <a:xfrm rot="0">
                <a:off x="8386126" y="40328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9" name="Ellipse 1109"/>
              <p:cNvSpPr/>
              <p:nvPr/>
            </p:nvSpPr>
            <p:spPr>
              <a:xfrm rot="0">
                <a:off x="9269921" y="32788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0" name="Ellipse 1110"/>
              <p:cNvSpPr/>
              <p:nvPr/>
            </p:nvSpPr>
            <p:spPr>
              <a:xfrm rot="0">
                <a:off x="8104752" y="185492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1" name="Ellipse 1111"/>
              <p:cNvSpPr/>
              <p:nvPr/>
            </p:nvSpPr>
            <p:spPr>
              <a:xfrm rot="0">
                <a:off x="8097967" y="22279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2" name="Ellipse 1112"/>
              <p:cNvSpPr/>
              <p:nvPr/>
            </p:nvSpPr>
            <p:spPr>
              <a:xfrm rot="0">
                <a:off x="7878334" y="248296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3" name="Ellipse 1113"/>
              <p:cNvSpPr/>
              <p:nvPr/>
            </p:nvSpPr>
            <p:spPr>
              <a:xfrm rot="0">
                <a:off x="8664883" y="17301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4" name="Ellipse 1114"/>
              <p:cNvSpPr/>
              <p:nvPr/>
            </p:nvSpPr>
            <p:spPr>
              <a:xfrm rot="0">
                <a:off x="7959449" y="249354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5" name="Ellipse 1115"/>
              <p:cNvSpPr/>
              <p:nvPr/>
            </p:nvSpPr>
            <p:spPr>
              <a:xfrm rot="0">
                <a:off x="8964102" y="135632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6" name="Ellipse 1116"/>
              <p:cNvSpPr/>
              <p:nvPr/>
            </p:nvSpPr>
            <p:spPr>
              <a:xfrm rot="0">
                <a:off x="10993906" y="24417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7" name="Ellipse 1117"/>
              <p:cNvSpPr/>
              <p:nvPr/>
            </p:nvSpPr>
            <p:spPr>
              <a:xfrm rot="0">
                <a:off x="8041317" y="351827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8" name="Ellipse 1118"/>
              <p:cNvSpPr/>
              <p:nvPr/>
            </p:nvSpPr>
            <p:spPr>
              <a:xfrm rot="0">
                <a:off x="9515944" y="366443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9" name="Ellipse 1119"/>
              <p:cNvSpPr/>
              <p:nvPr/>
            </p:nvSpPr>
            <p:spPr>
              <a:xfrm rot="0">
                <a:off x="7670254" y="303707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0" name="Ellipse 1120"/>
              <p:cNvSpPr/>
              <p:nvPr/>
            </p:nvSpPr>
            <p:spPr>
              <a:xfrm rot="0">
                <a:off x="9257526" y="307124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1" name="Ellipse 1121"/>
              <p:cNvSpPr/>
              <p:nvPr/>
            </p:nvSpPr>
            <p:spPr>
              <a:xfrm rot="0">
                <a:off x="8087338" y="18700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2" name="Ellipse 1122"/>
              <p:cNvSpPr/>
              <p:nvPr/>
            </p:nvSpPr>
            <p:spPr>
              <a:xfrm rot="0">
                <a:off x="8000049" y="20457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3" name="Ellipse 1123"/>
              <p:cNvSpPr/>
              <p:nvPr/>
            </p:nvSpPr>
            <p:spPr>
              <a:xfrm rot="0">
                <a:off x="10815037" y="21663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4" name="Ellipse 1124"/>
              <p:cNvSpPr/>
              <p:nvPr/>
            </p:nvSpPr>
            <p:spPr>
              <a:xfrm rot="0">
                <a:off x="9412046" y="327896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5" name="Ellipse 1125"/>
              <p:cNvSpPr/>
              <p:nvPr/>
            </p:nvSpPr>
            <p:spPr>
              <a:xfrm rot="0">
                <a:off x="9013876" y="31994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6" name="Ellipse 1126"/>
              <p:cNvSpPr/>
              <p:nvPr/>
            </p:nvSpPr>
            <p:spPr>
              <a:xfrm rot="0">
                <a:off x="10998686" y="29626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7" name="Ellipse 1127"/>
              <p:cNvSpPr/>
              <p:nvPr/>
            </p:nvSpPr>
            <p:spPr>
              <a:xfrm rot="0">
                <a:off x="9056362" y="30409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8" name="Ellipse 1128"/>
              <p:cNvSpPr/>
              <p:nvPr/>
            </p:nvSpPr>
            <p:spPr>
              <a:xfrm rot="0">
                <a:off x="8778392" y="40488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9" name="Ellipse 1129"/>
              <p:cNvSpPr/>
              <p:nvPr/>
            </p:nvSpPr>
            <p:spPr>
              <a:xfrm rot="0">
                <a:off x="9244404" y="322777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0" name="Ellipse 1130"/>
              <p:cNvSpPr/>
              <p:nvPr/>
            </p:nvSpPr>
            <p:spPr>
              <a:xfrm rot="0">
                <a:off x="10831921" y="23413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1" name="Ellipse 1131"/>
              <p:cNvSpPr/>
              <p:nvPr/>
            </p:nvSpPr>
            <p:spPr>
              <a:xfrm rot="0">
                <a:off x="9516767" y="38881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2" name="Ellipse 1132"/>
              <p:cNvSpPr/>
              <p:nvPr/>
            </p:nvSpPr>
            <p:spPr>
              <a:xfrm rot="0">
                <a:off x="10350535" y="19842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3" name="Ellipse 1133"/>
              <p:cNvSpPr/>
              <p:nvPr/>
            </p:nvSpPr>
            <p:spPr>
              <a:xfrm rot="0">
                <a:off x="7900398" y="29734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4" name="Ellipse 1134"/>
              <p:cNvSpPr/>
              <p:nvPr/>
            </p:nvSpPr>
            <p:spPr>
              <a:xfrm rot="0">
                <a:off x="9595337" y="32446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5" name="Ellipse 1135"/>
              <p:cNvSpPr/>
              <p:nvPr/>
            </p:nvSpPr>
            <p:spPr>
              <a:xfrm rot="0">
                <a:off x="10461451" y="211277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6" name="Ellipse 1136"/>
              <p:cNvSpPr/>
              <p:nvPr/>
            </p:nvSpPr>
            <p:spPr>
              <a:xfrm rot="0">
                <a:off x="8843888" y="16675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7" name="Ellipse 1137"/>
              <p:cNvSpPr/>
              <p:nvPr/>
            </p:nvSpPr>
            <p:spPr>
              <a:xfrm rot="0">
                <a:off x="10531540" y="23538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8" name="Ellipse 1138"/>
              <p:cNvSpPr/>
              <p:nvPr/>
            </p:nvSpPr>
            <p:spPr>
              <a:xfrm rot="0">
                <a:off x="9303427" y="31469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9" name="Ellipse 1139"/>
              <p:cNvSpPr/>
              <p:nvPr/>
            </p:nvSpPr>
            <p:spPr>
              <a:xfrm rot="0">
                <a:off x="9187804" y="315214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0" name="Ellipse 1140"/>
              <p:cNvSpPr/>
              <p:nvPr/>
            </p:nvSpPr>
            <p:spPr>
              <a:xfrm rot="0">
                <a:off x="9480225" y="33711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1" name="Ellipse 1141"/>
              <p:cNvSpPr/>
              <p:nvPr/>
            </p:nvSpPr>
            <p:spPr>
              <a:xfrm rot="0">
                <a:off x="9451959" y="17075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2" name="Ellipse 1142"/>
              <p:cNvSpPr/>
              <p:nvPr/>
            </p:nvSpPr>
            <p:spPr>
              <a:xfrm rot="0">
                <a:off x="9904571" y="16178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3" name="Ellipse 1143"/>
              <p:cNvSpPr/>
              <p:nvPr/>
            </p:nvSpPr>
            <p:spPr>
              <a:xfrm rot="0">
                <a:off x="9189695" y="17268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4" name="Ellipse 1144"/>
              <p:cNvSpPr/>
              <p:nvPr/>
            </p:nvSpPr>
            <p:spPr>
              <a:xfrm rot="0">
                <a:off x="8107507" y="18722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5" name="Ellipse 1145"/>
              <p:cNvSpPr/>
              <p:nvPr/>
            </p:nvSpPr>
            <p:spPr>
              <a:xfrm rot="0">
                <a:off x="7999813" y="194551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6" name="Ellipse 1146"/>
              <p:cNvSpPr/>
              <p:nvPr/>
            </p:nvSpPr>
            <p:spPr>
              <a:xfrm rot="0">
                <a:off x="8485649" y="42056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7" name="Ellipse 1147"/>
              <p:cNvSpPr/>
              <p:nvPr/>
            </p:nvSpPr>
            <p:spPr>
              <a:xfrm rot="0">
                <a:off x="9737331" y="144307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8" name="Ellipse 1148"/>
              <p:cNvSpPr/>
              <p:nvPr/>
            </p:nvSpPr>
            <p:spPr>
              <a:xfrm rot="0">
                <a:off x="9550960" y="324317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9" name="Ellipse 1149"/>
              <p:cNvSpPr/>
              <p:nvPr/>
            </p:nvSpPr>
            <p:spPr>
              <a:xfrm rot="0">
                <a:off x="7704407" y="30492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0" name="Ellipse 1150"/>
              <p:cNvSpPr/>
              <p:nvPr/>
            </p:nvSpPr>
            <p:spPr>
              <a:xfrm rot="0">
                <a:off x="8516479" y="17791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1" name="Ellipse 1151"/>
              <p:cNvSpPr/>
              <p:nvPr/>
            </p:nvSpPr>
            <p:spPr>
              <a:xfrm rot="0">
                <a:off x="8771174" y="40248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2" name="Ellipse 1152"/>
              <p:cNvSpPr/>
              <p:nvPr/>
            </p:nvSpPr>
            <p:spPr>
              <a:xfrm rot="0">
                <a:off x="9341042" y="32043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3" name="Ellipse 1153"/>
              <p:cNvSpPr/>
              <p:nvPr/>
            </p:nvSpPr>
            <p:spPr>
              <a:xfrm rot="0">
                <a:off x="7843878" y="21172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4" name="Ellipse 1154"/>
              <p:cNvSpPr/>
              <p:nvPr/>
            </p:nvSpPr>
            <p:spPr>
              <a:xfrm rot="0">
                <a:off x="9243325" y="37299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5" name="Ellipse 1155"/>
              <p:cNvSpPr/>
              <p:nvPr/>
            </p:nvSpPr>
            <p:spPr>
              <a:xfrm rot="0">
                <a:off x="8542492" y="403324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6" name="Ellipse 1156"/>
              <p:cNvSpPr/>
              <p:nvPr/>
            </p:nvSpPr>
            <p:spPr>
              <a:xfrm rot="0">
                <a:off x="7802438" y="242138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7" name="Ellipse 1157"/>
              <p:cNvSpPr/>
              <p:nvPr/>
            </p:nvSpPr>
            <p:spPr>
              <a:xfrm rot="0">
                <a:off x="9441908" y="35306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8" name="Ellipse 1158"/>
              <p:cNvSpPr/>
              <p:nvPr/>
            </p:nvSpPr>
            <p:spPr>
              <a:xfrm rot="0">
                <a:off x="8709817" y="418912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9" name="Ellipse 1159"/>
              <p:cNvSpPr/>
              <p:nvPr/>
            </p:nvSpPr>
            <p:spPr>
              <a:xfrm rot="0">
                <a:off x="9492688" y="36305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0" name="Ellipse 1160"/>
              <p:cNvSpPr/>
              <p:nvPr/>
            </p:nvSpPr>
            <p:spPr>
              <a:xfrm rot="0">
                <a:off x="11003394" y="294334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1" name="Ellipse 1161"/>
              <p:cNvSpPr/>
              <p:nvPr/>
            </p:nvSpPr>
            <p:spPr>
              <a:xfrm rot="0">
                <a:off x="9852515" y="147230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2" name="Ellipse 1162"/>
              <p:cNvSpPr/>
              <p:nvPr/>
            </p:nvSpPr>
            <p:spPr>
              <a:xfrm rot="0">
                <a:off x="9411899" y="391294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3" name="Ellipse 1163"/>
              <p:cNvSpPr/>
              <p:nvPr/>
            </p:nvSpPr>
            <p:spPr>
              <a:xfrm rot="0">
                <a:off x="8851194" y="17341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4" name="Ellipse 1164"/>
              <p:cNvSpPr/>
              <p:nvPr/>
            </p:nvSpPr>
            <p:spPr>
              <a:xfrm rot="0">
                <a:off x="7719353" y="325566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5" name="Ellipse 1165"/>
              <p:cNvSpPr/>
              <p:nvPr/>
            </p:nvSpPr>
            <p:spPr>
              <a:xfrm rot="0">
                <a:off x="8742013" y="417247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6" name="Ellipse 1166"/>
              <p:cNvSpPr/>
              <p:nvPr/>
            </p:nvSpPr>
            <p:spPr>
              <a:xfrm rot="0">
                <a:off x="8206750" y="38942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7" name="Ellipse 1167"/>
              <p:cNvSpPr/>
              <p:nvPr/>
            </p:nvSpPr>
            <p:spPr>
              <a:xfrm rot="0">
                <a:off x="9010269" y="39422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8" name="Ellipse 1168"/>
              <p:cNvSpPr/>
              <p:nvPr/>
            </p:nvSpPr>
            <p:spPr>
              <a:xfrm rot="0">
                <a:off x="9160768" y="312472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9" name="Ellipse 1169"/>
              <p:cNvSpPr/>
              <p:nvPr/>
            </p:nvSpPr>
            <p:spPr>
              <a:xfrm rot="0">
                <a:off x="7906291" y="33637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0" name="Ellipse 1170"/>
              <p:cNvSpPr/>
              <p:nvPr/>
            </p:nvSpPr>
            <p:spPr>
              <a:xfrm rot="0">
                <a:off x="9141240" y="38056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1" name="Ellipse 1171"/>
              <p:cNvSpPr/>
              <p:nvPr/>
            </p:nvSpPr>
            <p:spPr>
              <a:xfrm rot="0">
                <a:off x="8990163" y="334073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2" name="Ellipse 1172"/>
              <p:cNvSpPr/>
              <p:nvPr/>
            </p:nvSpPr>
            <p:spPr>
              <a:xfrm rot="0">
                <a:off x="10348815" y="21609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3" name="Ellipse 1173"/>
              <p:cNvSpPr/>
              <p:nvPr/>
            </p:nvSpPr>
            <p:spPr>
              <a:xfrm rot="0">
                <a:off x="8872047" y="16155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4" name="Ellipse 1174"/>
              <p:cNvSpPr/>
              <p:nvPr/>
            </p:nvSpPr>
            <p:spPr>
              <a:xfrm rot="0">
                <a:off x="8119788" y="20581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5" name="Ellipse 1175"/>
              <p:cNvSpPr/>
              <p:nvPr/>
            </p:nvSpPr>
            <p:spPr>
              <a:xfrm rot="0">
                <a:off x="9615490" y="35055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6" name="Ellipse 1176"/>
              <p:cNvSpPr/>
              <p:nvPr/>
            </p:nvSpPr>
            <p:spPr>
              <a:xfrm rot="0">
                <a:off x="7943385" y="365166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7" name="Ellipse 1177"/>
              <p:cNvSpPr/>
              <p:nvPr/>
            </p:nvSpPr>
            <p:spPr>
              <a:xfrm rot="0">
                <a:off x="10721519" y="266847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8" name="Ellipse 1178"/>
              <p:cNvSpPr/>
              <p:nvPr/>
            </p:nvSpPr>
            <p:spPr>
              <a:xfrm rot="0">
                <a:off x="9549740" y="33828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9" name="Ellipse 1179"/>
              <p:cNvSpPr/>
              <p:nvPr/>
            </p:nvSpPr>
            <p:spPr>
              <a:xfrm rot="0">
                <a:off x="9952362" y="189594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0" name="Ellipse 1180"/>
              <p:cNvSpPr/>
              <p:nvPr/>
            </p:nvSpPr>
            <p:spPr>
              <a:xfrm rot="0">
                <a:off x="8511544" y="15304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1" name="Ellipse 1181"/>
              <p:cNvSpPr/>
              <p:nvPr/>
            </p:nvSpPr>
            <p:spPr>
              <a:xfrm rot="0">
                <a:off x="8996939" y="324734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2" name="Ellipse 1182"/>
              <p:cNvSpPr/>
              <p:nvPr/>
            </p:nvSpPr>
            <p:spPr>
              <a:xfrm rot="0">
                <a:off x="9498137" y="14892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3" name="Ellipse 1183"/>
              <p:cNvSpPr/>
              <p:nvPr/>
            </p:nvSpPr>
            <p:spPr>
              <a:xfrm rot="0">
                <a:off x="8850135" y="40990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4" name="Ellipse 1184"/>
              <p:cNvSpPr/>
              <p:nvPr/>
            </p:nvSpPr>
            <p:spPr>
              <a:xfrm rot="0">
                <a:off x="8347135" y="18094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5" name="Ellipse 1185"/>
              <p:cNvSpPr/>
              <p:nvPr/>
            </p:nvSpPr>
            <p:spPr>
              <a:xfrm rot="0">
                <a:off x="7871004" y="36619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6" name="Ellipse 1186"/>
              <p:cNvSpPr/>
              <p:nvPr/>
            </p:nvSpPr>
            <p:spPr>
              <a:xfrm rot="0">
                <a:off x="9061718" y="30789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7" name="Ellipse 1187"/>
              <p:cNvSpPr/>
              <p:nvPr/>
            </p:nvSpPr>
            <p:spPr>
              <a:xfrm rot="0">
                <a:off x="9049238" y="31394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8" name="Ellipse 1188"/>
              <p:cNvSpPr/>
              <p:nvPr/>
            </p:nvSpPr>
            <p:spPr>
              <a:xfrm rot="0">
                <a:off x="9100965" y="30646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9" name="Ellipse 1189"/>
              <p:cNvSpPr/>
              <p:nvPr/>
            </p:nvSpPr>
            <p:spPr>
              <a:xfrm rot="0">
                <a:off x="7929647" y="330877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0" name="Ellipse 1190"/>
              <p:cNvSpPr/>
              <p:nvPr/>
            </p:nvSpPr>
            <p:spPr>
              <a:xfrm rot="0">
                <a:off x="9394130" y="381316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1" name="Ellipse 1191"/>
              <p:cNvSpPr/>
              <p:nvPr/>
            </p:nvSpPr>
            <p:spPr>
              <a:xfrm rot="0">
                <a:off x="8127261" y="21101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2" name="Ellipse 1192"/>
              <p:cNvSpPr/>
              <p:nvPr/>
            </p:nvSpPr>
            <p:spPr>
              <a:xfrm rot="0">
                <a:off x="9308121" y="17169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3" name="Ellipse 1193"/>
              <p:cNvSpPr/>
              <p:nvPr/>
            </p:nvSpPr>
            <p:spPr>
              <a:xfrm rot="0">
                <a:off x="9127931" y="41133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4" name="Ellipse 1194"/>
              <p:cNvSpPr/>
              <p:nvPr/>
            </p:nvSpPr>
            <p:spPr>
              <a:xfrm rot="0">
                <a:off x="9393106" y="36388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5" name="Ellipse 1195"/>
              <p:cNvSpPr/>
              <p:nvPr/>
            </p:nvSpPr>
            <p:spPr>
              <a:xfrm rot="0">
                <a:off x="8449772" y="17463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6" name="Ellipse 1196"/>
              <p:cNvSpPr/>
              <p:nvPr/>
            </p:nvSpPr>
            <p:spPr>
              <a:xfrm rot="0">
                <a:off x="9520284" y="38891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7" name="Ellipse 1197"/>
              <p:cNvSpPr/>
              <p:nvPr/>
            </p:nvSpPr>
            <p:spPr>
              <a:xfrm rot="0">
                <a:off x="8155493" y="19869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8" name="Ellipse 1198"/>
              <p:cNvSpPr/>
              <p:nvPr/>
            </p:nvSpPr>
            <p:spPr>
              <a:xfrm rot="0">
                <a:off x="8488051" y="19528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9" name="Ellipse 1199"/>
              <p:cNvSpPr/>
              <p:nvPr/>
            </p:nvSpPr>
            <p:spPr>
              <a:xfrm rot="0">
                <a:off x="9431159" y="36055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0" name="Ellipse 1200"/>
              <p:cNvSpPr/>
              <p:nvPr/>
            </p:nvSpPr>
            <p:spPr>
              <a:xfrm rot="0">
                <a:off x="7832195" y="283643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1" name="Ellipse 1201"/>
              <p:cNvSpPr/>
              <p:nvPr/>
            </p:nvSpPr>
            <p:spPr>
              <a:xfrm rot="0">
                <a:off x="10254122" y="184809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2" name="Ellipse 1202"/>
              <p:cNvSpPr/>
              <p:nvPr/>
            </p:nvSpPr>
            <p:spPr>
              <a:xfrm rot="0">
                <a:off x="9185382" y="40498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3" name="Ellipse 1203"/>
              <p:cNvSpPr/>
              <p:nvPr/>
            </p:nvSpPr>
            <p:spPr>
              <a:xfrm rot="0">
                <a:off x="10221930" y="20065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4" name="Ellipse 1204"/>
              <p:cNvSpPr/>
              <p:nvPr/>
            </p:nvSpPr>
            <p:spPr>
              <a:xfrm rot="0">
                <a:off x="9555119" y="17305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5" name="Ellipse 1205"/>
              <p:cNvSpPr/>
              <p:nvPr/>
            </p:nvSpPr>
            <p:spPr>
              <a:xfrm rot="0">
                <a:off x="9081888" y="31453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6" name="Ellipse 1206"/>
              <p:cNvSpPr/>
              <p:nvPr/>
            </p:nvSpPr>
            <p:spPr>
              <a:xfrm rot="0">
                <a:off x="9330215" y="34635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7" name="Ellipse 1207"/>
              <p:cNvSpPr/>
              <p:nvPr/>
            </p:nvSpPr>
            <p:spPr>
              <a:xfrm rot="0">
                <a:off x="8917840" y="39716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</p:grpSp>
        <p:sp>
          <p:nvSpPr>
            <p:cNvPr id="808" name="Rectangle 808"/>
            <p:cNvSpPr/>
            <p:nvPr/>
          </p:nvSpPr>
          <p:spPr>
            <a:xfrm rot="0">
              <a:off x="6480000" y="720000"/>
              <a:ext cx="5040000" cy="5040000"/>
            </a:xfrm>
            <a:prstGeom prst="roundRect">
              <a:avLst>
                <a:gd name="adj" fmla="val 5000"/>
              </a:avLst>
            </a:prstGeom>
            <a:ln w="12700">
              <a:solidFill>
                <a:srgbClr val="222222"/>
              </a:solidFill>
              <a:prstDash val="solid"/>
            </a:ln>
          </p:spPr>
        </p:sp>
      </p:grpSp>
    </p:spTree>
    <p:extLst>
      <p:ext uri="{BB962C8B-B14F-4D97-AF65-F5344CB8AC3E}">
        <p14:creationId xmlns:p14="http://schemas.microsoft.com/office/powerpoint/2010/main" val="2701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2025-05-14T08:27:16Z</dcterms:created>
  <dcterms:modified xsi:type="dcterms:W3CDTF">2025-05-14T08:27:25Z</dcterms:modified>
</cp:coreProperties>
</file>