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324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10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00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6073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2492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380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02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96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67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307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26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8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extBox 1"/>
          <p:cNvSpPr txBox="1"/>
          <p:nvPr/>
        </p:nvSpPr>
        <p:spPr>
          <a:xfrm rot="0">
            <a:off x="360000" y="360000"/>
            <a:ext cx="5400000" cy="720000"/>
          </a:xfrm>
          <a:prstGeom prst="rect">
            <a:avLst/>
          </a:prstGeom>
        </p:spPr>
        <p:txBody>
          <a:bodyPr anchor="ctr" anchorCtr="0" rtlCol="0" wrap="square" bIns="0" lIns="0" rIns="0" tIns="0">
            <a:noAutoFit/>
          </a:bodyPr>
          <a:lstStyle/>
          <a:p>
            <a:pPr algn="l"/>
            <a:r>
              <a:rPr smtClean="0" dirty="0" sz="4200">
                <a:solidFill>
                  <a:srgbClr val="dd7373"/>
                </a:solidFill>
              </a:rPr>
              <a:t>Calibri text</a:t>
            </a:r>
            <a:endParaRPr dirty="0" sz="4200"/>
          </a:p>
        </p:txBody>
      </p:sp>
      <p:sp>
        <p:nvSpPr>
          <p:cNvPr id="2" name="TextBox 2"/>
          <p:cNvSpPr txBox="1"/>
          <p:nvPr/>
        </p:nvSpPr>
        <p:spPr>
          <a:xfrm rot="0">
            <a:off x="360000" y="1440000"/>
            <a:ext cx="5400000" cy="720000"/>
          </a:xfrm>
          <a:prstGeom prst="rect">
            <a:avLst/>
          </a:prstGeom>
        </p:spPr>
        <p:txBody>
          <a:bodyPr anchor="ctr" anchorCtr="0" rtlCol="0" wrap="square" bIns="0" lIns="0" rIns="0" tIns="0">
            <a:noAutoFit/>
          </a:bodyPr>
          <a:lstStyle/>
          <a:p>
            <a:pPr algn="ctr"/>
            <a:r>
              <a:rPr smtClean="0" dirty="0" sz="4200">
                <a:latin typeface="Arial"/>
                <a:solidFill>
                  <a:srgbClr val="000000"/>
                </a:solidFill>
              </a:rPr>
              <a:t>Arial text</a:t>
            </a:r>
            <a:endParaRPr dirty="0" sz="4200"/>
          </a:p>
        </p:txBody>
      </p:sp>
      <p:sp>
        <p:nvSpPr>
          <p:cNvPr id="3" name="TextBox 3"/>
          <p:cNvSpPr txBox="1"/>
          <p:nvPr/>
        </p:nvSpPr>
        <p:spPr>
          <a:xfrm rot="0">
            <a:off x="360000" y="2520000"/>
            <a:ext cx="5400000" cy="720000"/>
          </a:xfrm>
          <a:prstGeom prst="rect">
            <a:avLst/>
          </a:prstGeom>
        </p:spPr>
        <p:txBody>
          <a:bodyPr anchor="ctr" anchorCtr="0" rtlCol="0" wrap="square" bIns="0" lIns="0" rIns="0" tIns="0">
            <a:noAutoFit/>
          </a:bodyPr>
          <a:lstStyle/>
          <a:p>
            <a:pPr algn="l"/>
            <a:r>
              <a:rPr smtClean="0" dirty="0" sz="4200">
                <a:latin typeface="Times New Roman"/>
                <a:solidFill>
                  <a:srgbClr val="000000"/>
                </a:solidFill>
              </a:rPr>
              <a:t>Times New Roman text</a:t>
            </a:r>
            <a:endParaRPr dirty="0" sz="4200"/>
          </a:p>
        </p:txBody>
      </p:sp>
      <p:sp>
        <p:nvSpPr>
          <p:cNvPr id="4" name="TextBox 4"/>
          <p:cNvSpPr txBox="1"/>
          <p:nvPr/>
        </p:nvSpPr>
        <p:spPr>
          <a:xfrm rot="0">
            <a:off x="360000" y="3600000"/>
            <a:ext cx="5400000" cy="720000"/>
          </a:xfrm>
          <a:prstGeom prst="rect">
            <a:avLst/>
          </a:prstGeom>
        </p:spPr>
        <p:txBody>
          <a:bodyPr anchor="ctr" anchorCtr="0" rtlCol="0" wrap="square" bIns="0" lIns="0" rIns="0" tIns="0">
            <a:noAutoFit/>
          </a:bodyPr>
          <a:lstStyle/>
          <a:p>
            <a:pPr algn="l"/>
            <a:r>
              <a:rPr smtClean="0" dirty="0" sz="4200">
                <a:latin typeface="Consolas"/>
                <a:solidFill>
                  <a:srgbClr val="000000"/>
                </a:solidFill>
              </a:rPr>
              <a:t>Consolas text</a:t>
            </a:r>
            <a:endParaRPr dirty="0" sz="4200"/>
          </a:p>
        </p:txBody>
      </p:sp>
      <p:sp>
        <p:nvSpPr>
          <p:cNvPr id="5" name="TextBox 5"/>
          <p:cNvSpPr txBox="1"/>
          <p:nvPr/>
        </p:nvSpPr>
        <p:spPr>
          <a:xfrm rot="0">
            <a:off x="360000" y="4680000"/>
            <a:ext cx="5400000" cy="720000"/>
          </a:xfrm>
          <a:prstGeom prst="rect">
            <a:avLst/>
          </a:prstGeom>
        </p:spPr>
        <p:txBody>
          <a:bodyPr anchor="ctr" anchorCtr="0" rtlCol="0" wrap="square" bIns="0" lIns="0" rIns="0" tIns="0">
            <a:noAutoFit/>
          </a:bodyPr>
          <a:lstStyle/>
          <a:p>
            <a:pPr algn="r"/>
            <a:r>
              <a:rPr smtClean="0" dirty="0" sz="4200">
                <a:latin typeface="Consolas"/>
                <a:solidFill>
                  <a:srgbClr val="000000"/>
                </a:solidFill>
              </a:rPr>
              <a:t>Привет, МИР!</a:t>
            </a:r>
            <a:endParaRPr dirty="0" sz="4200"/>
          </a:p>
        </p:txBody>
      </p:sp>
      <p:sp>
        <p:nvSpPr>
          <p:cNvPr id="6" name="TextBox 6"/>
          <p:cNvSpPr txBox="1"/>
          <p:nvPr/>
        </p:nvSpPr>
        <p:spPr>
          <a:xfrm rot="5400000">
            <a:off x="6120000" y="2880000"/>
            <a:ext cx="5400000" cy="1080000"/>
          </a:xfrm>
          <a:prstGeom prst="rect">
            <a:avLst/>
          </a:prstGeom>
          <a:solidFill>
            <a:srgbClr val="dddddd"/>
          </a:solidFill>
          <a:ln w="12700">
            <a:solidFill>
              <a:srgbClr val="222222"/>
            </a:solidFill>
            <a:prstDash val="dash"/>
          </a:ln>
        </p:spPr>
        <p:txBody>
          <a:bodyPr anchor="ctr" anchorCtr="0" rtlCol="0" wrap="square" bIns="0" lIns="0" rIns="0" tIns="0">
            <a:noAutoFit/>
          </a:bodyPr>
          <a:lstStyle/>
          <a:p>
            <a:pPr algn="ctr"/>
            <a:r>
              <a:rPr smtClean="0" dirty="0" sz="3500" i="1">
                <a:solidFill>
                  <a:srgbClr val="000000"/>
                </a:solidFill>
              </a:rPr>
              <a:t>Two lines of</a:t>
            </a:r>
            <a:endParaRPr dirty="0" sz="3500" i="1"/>
          </a:p>
          <a:p>
            <a:pPr algn="ctr"/>
            <a:r>
              <a:rPr smtClean="0" dirty="0" sz="3500" i="1">
                <a:solidFill>
                  <a:srgbClr val="000000"/>
                </a:solidFill>
              </a:rPr>
              <a:t>italic vertical text</a:t>
            </a:r>
            <a:endParaRPr dirty="0" sz="3500" i="1"/>
          </a:p>
        </p:txBody>
      </p:sp>
    </p:spTree>
    <p:extLst>
      <p:ext uri="{BB962C8B-B14F-4D97-AF65-F5344CB8AC3E}">
        <p14:creationId xmlns:p14="http://schemas.microsoft.com/office/powerpoint/2010/main" val="27015244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Andrew Perminov</dc:creator>
  <cp:lastModifiedBy>Andrew Perminov</cp:lastModifiedBy>
  <cp:revision>1</cp:revision>
  <dcterms:created xsi:type="dcterms:W3CDTF">2025-05-14T08:27:16Z</dcterms:created>
  <dcterms:modified xsi:type="dcterms:W3CDTF">2025-05-14T08:27:25Z</dcterms:modified>
</cp:coreProperties>
</file>