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81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11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21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8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33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42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4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26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13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40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1CF3-0AA2-44A8-AF3B-0A146CD98863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4C96F-EDE7-42BA-AD95-23DEFE212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99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220" t="41064" r="66418" b="31324"/>
          <a:stretch/>
        </p:blipFill>
        <p:spPr>
          <a:xfrm>
            <a:off x="3157572" y="1973231"/>
            <a:ext cx="4455268" cy="284047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39176" y="1080173"/>
            <a:ext cx="928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Identificar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627393" y="1932371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Armar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5322534" y="1925335"/>
            <a:ext cx="870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Despegar</a:t>
            </a:r>
            <a:endParaRPr lang="es-ES" sz="1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7664856" y="1801035"/>
            <a:ext cx="444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RTL</a:t>
            </a:r>
            <a:endParaRPr lang="es-ES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623744" y="313942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Land</a:t>
            </a:r>
            <a:endParaRPr lang="es-ES" sz="14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583198" y="2373996"/>
            <a:ext cx="60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Loiter</a:t>
            </a:r>
            <a:endParaRPr lang="es-ES" sz="14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603178" y="281958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Guided</a:t>
            </a:r>
            <a:endParaRPr lang="es-ES" sz="1400" dirty="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4692650" y="4267200"/>
            <a:ext cx="6350" cy="977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 rot="16200000" flipH="1">
            <a:off x="4689475" y="4270375"/>
            <a:ext cx="6350" cy="977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306486" y="5245100"/>
            <a:ext cx="772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Throttle</a:t>
            </a:r>
            <a:endParaRPr lang="es-ES" sz="14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717505" y="4572803"/>
            <a:ext cx="474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Yaw</a:t>
            </a:r>
            <a:endParaRPr lang="es-ES" sz="1400" dirty="0"/>
          </a:p>
        </p:txBody>
      </p:sp>
      <p:cxnSp>
        <p:nvCxnSpPr>
          <p:cNvPr id="17" name="Conector recto 16"/>
          <p:cNvCxnSpPr/>
          <p:nvPr/>
        </p:nvCxnSpPr>
        <p:spPr>
          <a:xfrm flipH="1">
            <a:off x="5963056" y="4273550"/>
            <a:ext cx="6350" cy="977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rot="16200000" flipH="1">
            <a:off x="5959881" y="4276725"/>
            <a:ext cx="6350" cy="9779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5686107" y="5245099"/>
            <a:ext cx="5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Pitch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443005" y="4602260"/>
            <a:ext cx="45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Roll</a:t>
            </a:r>
            <a:endParaRPr lang="es-ES" sz="1400" dirty="0"/>
          </a:p>
        </p:txBody>
      </p:sp>
      <p:cxnSp>
        <p:nvCxnSpPr>
          <p:cNvPr id="22" name="Conector recto de flecha 21"/>
          <p:cNvCxnSpPr/>
          <p:nvPr/>
        </p:nvCxnSpPr>
        <p:spPr>
          <a:xfrm flipH="1">
            <a:off x="4060638" y="1387950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4952700" y="2238850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686107" y="2201362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1"/>
          </p:cNvCxnSpPr>
          <p:nvPr/>
        </p:nvCxnSpPr>
        <p:spPr>
          <a:xfrm flipH="1">
            <a:off x="6657483" y="1954924"/>
            <a:ext cx="1007373" cy="617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6362688" y="2538380"/>
            <a:ext cx="1174762" cy="370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7121925" y="2973471"/>
            <a:ext cx="4909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695487" y="3282950"/>
            <a:ext cx="969369" cy="20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0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220" t="41064" r="66418" b="31324"/>
          <a:stretch/>
        </p:blipFill>
        <p:spPr>
          <a:xfrm>
            <a:off x="3157572" y="1973231"/>
            <a:ext cx="4455268" cy="284047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664856" y="1801035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[0]</a:t>
            </a:r>
            <a:endParaRPr lang="es-ES" sz="1400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4681216" y="4492262"/>
            <a:ext cx="6844" cy="508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endCxn id="34" idx="1"/>
          </p:cNvCxnSpPr>
          <p:nvPr/>
        </p:nvCxnSpPr>
        <p:spPr>
          <a:xfrm>
            <a:off x="4367508" y="4750356"/>
            <a:ext cx="6474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837832" y="457148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-1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22" name="Conector recto de flecha 21"/>
          <p:cNvCxnSpPr>
            <a:stCxn id="48" idx="2"/>
          </p:cNvCxnSpPr>
          <p:nvPr/>
        </p:nvCxnSpPr>
        <p:spPr>
          <a:xfrm>
            <a:off x="4060575" y="1281276"/>
            <a:ext cx="5115" cy="719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4952700" y="2238850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5686107" y="2201362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1"/>
          </p:cNvCxnSpPr>
          <p:nvPr/>
        </p:nvCxnSpPr>
        <p:spPr>
          <a:xfrm flipH="1">
            <a:off x="6657483" y="1954924"/>
            <a:ext cx="1007373" cy="6177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6362688" y="2538380"/>
            <a:ext cx="1174762" cy="37054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7106362" y="2952233"/>
            <a:ext cx="4909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695487" y="3282950"/>
            <a:ext cx="969369" cy="20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4400596" y="52587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Axis[1]</a:t>
            </a:r>
            <a:endParaRPr lang="es-ES" sz="1400" dirty="0"/>
          </a:p>
        </p:txBody>
      </p:sp>
      <p:sp>
        <p:nvSpPr>
          <p:cNvPr id="29" name="CuadroTexto 28"/>
          <p:cNvSpPr txBox="1"/>
          <p:nvPr/>
        </p:nvSpPr>
        <p:spPr>
          <a:xfrm>
            <a:off x="5686107" y="525871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Axis[2]</a:t>
            </a:r>
            <a:endParaRPr lang="es-ES" sz="1400" dirty="0"/>
          </a:p>
        </p:txBody>
      </p:sp>
      <p:sp>
        <p:nvSpPr>
          <p:cNvPr id="31" name="CuadroTexto 30"/>
          <p:cNvSpPr txBox="1"/>
          <p:nvPr/>
        </p:nvSpPr>
        <p:spPr>
          <a:xfrm>
            <a:off x="6446418" y="4608609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Axis[3]</a:t>
            </a:r>
            <a:endParaRPr lang="es-ES" sz="1400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056376" y="460225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Axis[0]</a:t>
            </a:r>
            <a:endParaRPr lang="es-ES" sz="1400" dirty="0"/>
          </a:p>
        </p:txBody>
      </p:sp>
      <p:sp>
        <p:nvSpPr>
          <p:cNvPr id="34" name="CuadroTexto 33"/>
          <p:cNvSpPr txBox="1"/>
          <p:nvPr/>
        </p:nvSpPr>
        <p:spPr>
          <a:xfrm>
            <a:off x="5014962" y="45656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4495107" y="416507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-1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537217" y="4966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754928" y="41556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-1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38" name="Conector recto 37"/>
          <p:cNvCxnSpPr/>
          <p:nvPr/>
        </p:nvCxnSpPr>
        <p:spPr>
          <a:xfrm>
            <a:off x="5973514" y="4492261"/>
            <a:ext cx="6844" cy="5083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/>
          <p:cNvSpPr txBox="1"/>
          <p:nvPr/>
        </p:nvSpPr>
        <p:spPr>
          <a:xfrm>
            <a:off x="5322896" y="456177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-1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2" name="CuadroTexto 41"/>
          <p:cNvSpPr txBox="1"/>
          <p:nvPr/>
        </p:nvSpPr>
        <p:spPr>
          <a:xfrm>
            <a:off x="5822671" y="4966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6201807" y="4561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1</a:t>
            </a:r>
            <a:endParaRPr lang="es-ES" b="1" dirty="0">
              <a:solidFill>
                <a:srgbClr val="FF0000"/>
              </a:solidFill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5617310" y="4762498"/>
            <a:ext cx="6474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7655485" y="2798522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[1]</a:t>
            </a:r>
            <a:endParaRPr lang="es-ES" sz="14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7664856" y="3149782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[2]</a:t>
            </a:r>
            <a:endParaRPr lang="es-ES" sz="1400" dirty="0"/>
          </a:p>
        </p:txBody>
      </p:sp>
      <p:sp>
        <p:nvSpPr>
          <p:cNvPr id="47" name="CuadroTexto 46"/>
          <p:cNvSpPr txBox="1"/>
          <p:nvPr/>
        </p:nvSpPr>
        <p:spPr>
          <a:xfrm>
            <a:off x="7603234" y="2368133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[3]</a:t>
            </a:r>
            <a:endParaRPr lang="es-ES" sz="14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3618531" y="973499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[4]</a:t>
            </a:r>
            <a:endParaRPr lang="es-ES" sz="14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124357" y="1109274"/>
            <a:ext cx="8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[5]</a:t>
            </a:r>
            <a:endParaRPr lang="es-ES" sz="1400" dirty="0"/>
          </a:p>
        </p:txBody>
      </p:sp>
      <p:cxnSp>
        <p:nvCxnSpPr>
          <p:cNvPr id="50" name="Conector recto de flecha 49"/>
          <p:cNvCxnSpPr/>
          <p:nvPr/>
        </p:nvCxnSpPr>
        <p:spPr>
          <a:xfrm flipH="1">
            <a:off x="6592404" y="1389251"/>
            <a:ext cx="1997" cy="611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267300" y="1528220"/>
            <a:ext cx="3608" cy="369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060575" y="1258053"/>
            <a:ext cx="95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[6]</a:t>
            </a:r>
            <a:endParaRPr lang="es-ES" sz="1400" dirty="0"/>
          </a:p>
        </p:txBody>
      </p:sp>
      <p:cxnSp>
        <p:nvCxnSpPr>
          <p:cNvPr id="55" name="Conector recto de flecha 54"/>
          <p:cNvCxnSpPr/>
          <p:nvPr/>
        </p:nvCxnSpPr>
        <p:spPr>
          <a:xfrm>
            <a:off x="6853020" y="1519848"/>
            <a:ext cx="3608" cy="369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6639795" y="1263163"/>
            <a:ext cx="95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[7]</a:t>
            </a:r>
            <a:endParaRPr lang="es-ES" sz="1400" dirty="0"/>
          </a:p>
        </p:txBody>
      </p:sp>
      <p:sp>
        <p:nvSpPr>
          <p:cNvPr id="57" name="CuadroTexto 56"/>
          <p:cNvSpPr txBox="1"/>
          <p:nvPr/>
        </p:nvSpPr>
        <p:spPr>
          <a:xfrm>
            <a:off x="4415483" y="1898747"/>
            <a:ext cx="95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[8]</a:t>
            </a:r>
            <a:endParaRPr lang="es-ES" sz="1400" dirty="0"/>
          </a:p>
        </p:txBody>
      </p:sp>
      <p:sp>
        <p:nvSpPr>
          <p:cNvPr id="58" name="CuadroTexto 57"/>
          <p:cNvSpPr txBox="1"/>
          <p:nvPr/>
        </p:nvSpPr>
        <p:spPr>
          <a:xfrm>
            <a:off x="5356276" y="1907398"/>
            <a:ext cx="95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[9]</a:t>
            </a:r>
            <a:endParaRPr lang="es-ES" sz="1400" dirty="0"/>
          </a:p>
        </p:txBody>
      </p:sp>
      <p:cxnSp>
        <p:nvCxnSpPr>
          <p:cNvPr id="59" name="Conector recto de flecha 58"/>
          <p:cNvCxnSpPr/>
          <p:nvPr/>
        </p:nvCxnSpPr>
        <p:spPr>
          <a:xfrm flipH="1" flipV="1">
            <a:off x="6005023" y="3588730"/>
            <a:ext cx="1904537" cy="78479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V="1">
            <a:off x="2575560" y="3578421"/>
            <a:ext cx="2083902" cy="8277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8028088" y="4219635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[11]</a:t>
            </a:r>
            <a:endParaRPr lang="es-ES" sz="1400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015096" y="4373523"/>
            <a:ext cx="9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Button</a:t>
            </a:r>
            <a:r>
              <a:rPr lang="es-ES" sz="1400" dirty="0" smtClean="0"/>
              <a:t>[10]</a:t>
            </a:r>
            <a:endParaRPr lang="es-ES" sz="14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2372340" y="2389505"/>
            <a:ext cx="713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Hats</a:t>
            </a:r>
            <a:r>
              <a:rPr lang="es-ES" sz="1400" dirty="0" smtClean="0"/>
              <a:t>[0]</a:t>
            </a:r>
            <a:endParaRPr lang="es-ES" sz="1400" dirty="0"/>
          </a:p>
        </p:txBody>
      </p:sp>
      <p:cxnSp>
        <p:nvCxnSpPr>
          <p:cNvPr id="66" name="Conector recto de flecha 65"/>
          <p:cNvCxnSpPr>
            <a:stCxn id="65" idx="3"/>
          </p:cNvCxnSpPr>
          <p:nvPr/>
        </p:nvCxnSpPr>
        <p:spPr>
          <a:xfrm>
            <a:off x="3085933" y="2543394"/>
            <a:ext cx="708030" cy="97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/>
          <p:cNvSpPr txBox="1"/>
          <p:nvPr/>
        </p:nvSpPr>
        <p:spPr>
          <a:xfrm>
            <a:off x="2426162" y="2648182"/>
            <a:ext cx="5757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smtClean="0"/>
              <a:t>(0,1)</a:t>
            </a:r>
          </a:p>
          <a:p>
            <a:pPr algn="ctr"/>
            <a:r>
              <a:rPr lang="es-ES" sz="1400" dirty="0" smtClean="0"/>
              <a:t>(1,0)</a:t>
            </a:r>
          </a:p>
          <a:p>
            <a:pPr algn="ctr"/>
            <a:r>
              <a:rPr lang="es-ES" sz="1400" dirty="0" smtClean="0"/>
              <a:t>(-</a:t>
            </a:r>
            <a:r>
              <a:rPr lang="es-ES" sz="1400" dirty="0"/>
              <a:t>1,0)</a:t>
            </a:r>
            <a:endParaRPr lang="es-ES" sz="1400" dirty="0" smtClean="0"/>
          </a:p>
          <a:p>
            <a:pPr algn="ctr"/>
            <a:r>
              <a:rPr lang="es-ES" sz="1400" dirty="0" smtClean="0"/>
              <a:t>(0,-1)</a:t>
            </a:r>
            <a:endParaRPr lang="es-ES" sz="1400" dirty="0"/>
          </a:p>
        </p:txBody>
      </p:sp>
      <p:cxnSp>
        <p:nvCxnSpPr>
          <p:cNvPr id="70" name="Conector recto de flecha 69"/>
          <p:cNvCxnSpPr/>
          <p:nvPr/>
        </p:nvCxnSpPr>
        <p:spPr>
          <a:xfrm flipV="1">
            <a:off x="2958484" y="2707982"/>
            <a:ext cx="1024837" cy="841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V="1">
            <a:off x="2916079" y="2926307"/>
            <a:ext cx="1351221" cy="6244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>
          <a:xfrm flipV="1">
            <a:off x="2941576" y="3040208"/>
            <a:ext cx="794794" cy="1930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>
          <a:xfrm flipV="1">
            <a:off x="2916079" y="3180035"/>
            <a:ext cx="1067242" cy="2498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9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494670" y="1814591"/>
            <a:ext cx="4455268" cy="3801514"/>
            <a:chOff x="3494670" y="1814591"/>
            <a:chExt cx="4455268" cy="380151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9220" t="41064" r="66418" b="31324"/>
            <a:stretch/>
          </p:blipFill>
          <p:spPr>
            <a:xfrm>
              <a:off x="3494670" y="1814591"/>
              <a:ext cx="4455268" cy="2840477"/>
            </a:xfrm>
            <a:prstGeom prst="rect">
              <a:avLst/>
            </a:prstGeom>
          </p:spPr>
        </p:pic>
        <p:sp>
          <p:nvSpPr>
            <p:cNvPr id="2" name="CuadroTexto 1"/>
            <p:cNvSpPr txBox="1"/>
            <p:nvPr/>
          </p:nvSpPr>
          <p:spPr>
            <a:xfrm>
              <a:off x="4945129" y="4231110"/>
              <a:ext cx="134870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2800" b="1" dirty="0" err="1" smtClean="0"/>
                <a:t>Buttons</a:t>
              </a:r>
              <a:endParaRPr lang="es-ES" sz="2800" b="1" dirty="0" smtClean="0"/>
            </a:p>
            <a:p>
              <a:pPr algn="ctr"/>
              <a:r>
                <a:rPr lang="es-ES" sz="2800" b="1" dirty="0" smtClean="0"/>
                <a:t>Axis</a:t>
              </a:r>
            </a:p>
            <a:p>
              <a:pPr algn="ctr"/>
              <a:r>
                <a:rPr lang="es-ES" sz="2800" b="1" dirty="0" err="1" smtClean="0"/>
                <a:t>Hats</a:t>
              </a:r>
              <a:endParaRPr lang="es-E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4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57572" y="1973231"/>
            <a:ext cx="4802964" cy="3592346"/>
            <a:chOff x="3157572" y="1973231"/>
            <a:chExt cx="4802964" cy="359234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9220" t="41064" r="66418" b="31324"/>
            <a:stretch/>
          </p:blipFill>
          <p:spPr>
            <a:xfrm>
              <a:off x="3157572" y="1973231"/>
              <a:ext cx="4455268" cy="2840477"/>
            </a:xfrm>
            <a:prstGeom prst="rect">
              <a:avLst/>
            </a:prstGeom>
          </p:spPr>
        </p:pic>
        <p:cxnSp>
          <p:nvCxnSpPr>
            <p:cNvPr id="13" name="Conector recto 12"/>
            <p:cNvCxnSpPr/>
            <p:nvPr/>
          </p:nvCxnSpPr>
          <p:spPr>
            <a:xfrm flipH="1">
              <a:off x="4692650" y="4267200"/>
              <a:ext cx="6350" cy="977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6200000" flipH="1">
              <a:off x="4689475" y="4270375"/>
              <a:ext cx="6350" cy="977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4145034" y="5215640"/>
              <a:ext cx="1107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Arriba/abajo</a:t>
              </a:r>
              <a:endParaRPr lang="es-ES" sz="1400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3613529" y="4558040"/>
              <a:ext cx="581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Rotar</a:t>
              </a:r>
              <a:endParaRPr lang="es-ES" sz="1400" dirty="0"/>
            </a:p>
          </p:txBody>
        </p:sp>
        <p:cxnSp>
          <p:nvCxnSpPr>
            <p:cNvPr id="17" name="Conector recto 16"/>
            <p:cNvCxnSpPr/>
            <p:nvPr/>
          </p:nvCxnSpPr>
          <p:spPr>
            <a:xfrm flipH="1">
              <a:off x="5963056" y="4273550"/>
              <a:ext cx="6350" cy="977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 rot="16200000" flipH="1">
              <a:off x="5959881" y="4276725"/>
              <a:ext cx="6350" cy="9779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5430725" y="5257800"/>
              <a:ext cx="1270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Adelante/atrás</a:t>
              </a:r>
              <a:endParaRPr lang="es-ES" sz="1400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6443005" y="4602260"/>
              <a:ext cx="1517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dirty="0" smtClean="0"/>
                <a:t>Izquierda/derecha</a:t>
              </a:r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72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78</Words>
  <Application>Microsoft Office PowerPoint</Application>
  <PresentationFormat>Panorámica</PresentationFormat>
  <Paragraphs>47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9</cp:revision>
  <dcterms:created xsi:type="dcterms:W3CDTF">2025-04-30T14:32:55Z</dcterms:created>
  <dcterms:modified xsi:type="dcterms:W3CDTF">2025-06-12T15:38:19Z</dcterms:modified>
</cp:coreProperties>
</file>