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1" r:id="rId9"/>
    <p:sldId id="262" r:id="rId10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9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8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4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9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6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47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76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7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9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8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36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5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D5CD6-1259-4F60-81BE-BEA470F6AEF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81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375A39-E830-4708-820E-571A562CA6C3}"/>
              </a:ext>
            </a:extLst>
          </p:cNvPr>
          <p:cNvSpPr/>
          <p:nvPr/>
        </p:nvSpPr>
        <p:spPr>
          <a:xfrm>
            <a:off x="726282" y="1084503"/>
            <a:ext cx="2111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INSIDE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93FE73-8944-4A6D-A3A3-E243935201ED}"/>
              </a:ext>
            </a:extLst>
          </p:cNvPr>
          <p:cNvSpPr/>
          <p:nvPr/>
        </p:nvSpPr>
        <p:spPr>
          <a:xfrm>
            <a:off x="2081896" y="1824953"/>
            <a:ext cx="2725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CAMPUS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103A50-333F-4AFB-8F6A-CF91BBAC6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331400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4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87CB0FDC-7B20-4EE9-9CCF-3BE3F913E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8" b="38544"/>
          <a:stretch/>
        </p:blipFill>
        <p:spPr>
          <a:xfrm>
            <a:off x="0" y="622525"/>
            <a:ext cx="5143500" cy="583825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AB6B584B-2E03-4BD6-AA43-826515B44D8E}"/>
              </a:ext>
            </a:extLst>
          </p:cNvPr>
          <p:cNvSpPr/>
          <p:nvPr/>
        </p:nvSpPr>
        <p:spPr>
          <a:xfrm>
            <a:off x="1135380" y="304245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75F0C-BFB6-4C11-9DFA-E03398B86DDD}"/>
              </a:ext>
            </a:extLst>
          </p:cNvPr>
          <p:cNvSpPr/>
          <p:nvPr/>
        </p:nvSpPr>
        <p:spPr>
          <a:xfrm>
            <a:off x="1511618" y="342345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099A18-FB7D-4DDF-AD28-9D2875B7E893}"/>
              </a:ext>
            </a:extLst>
          </p:cNvPr>
          <p:cNvSpPr/>
          <p:nvPr/>
        </p:nvSpPr>
        <p:spPr>
          <a:xfrm>
            <a:off x="1959293" y="379969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BE4B9EB-459D-46BA-9C2D-99ED9297724D}"/>
              </a:ext>
            </a:extLst>
          </p:cNvPr>
          <p:cNvSpPr/>
          <p:nvPr/>
        </p:nvSpPr>
        <p:spPr>
          <a:xfrm>
            <a:off x="2317432" y="4242607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F4FC33-8A6B-4B1F-8447-9DE8E51DD3ED}"/>
              </a:ext>
            </a:extLst>
          </p:cNvPr>
          <p:cNvSpPr/>
          <p:nvPr/>
        </p:nvSpPr>
        <p:spPr>
          <a:xfrm>
            <a:off x="2017395" y="4572000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FF05C3-BA39-4463-90E4-1543F196919B}"/>
              </a:ext>
            </a:extLst>
          </p:cNvPr>
          <p:cNvSpPr/>
          <p:nvPr/>
        </p:nvSpPr>
        <p:spPr>
          <a:xfrm>
            <a:off x="654368" y="4471988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65E81F-C36F-4A03-8B1F-3A59CF79861E}"/>
              </a:ext>
            </a:extLst>
          </p:cNvPr>
          <p:cNvSpPr/>
          <p:nvPr/>
        </p:nvSpPr>
        <p:spPr>
          <a:xfrm>
            <a:off x="4033334" y="3305227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4A2EBDD-55BD-4AE3-A7BC-4F1159A3C170}"/>
              </a:ext>
            </a:extLst>
          </p:cNvPr>
          <p:cNvSpPr/>
          <p:nvPr/>
        </p:nvSpPr>
        <p:spPr>
          <a:xfrm>
            <a:off x="2625985" y="2490788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271486A-1A1C-4BB8-95B8-064C4C2E7CC9}"/>
              </a:ext>
            </a:extLst>
          </p:cNvPr>
          <p:cNvSpPr/>
          <p:nvPr/>
        </p:nvSpPr>
        <p:spPr>
          <a:xfrm>
            <a:off x="2903220" y="2971800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73E149-A34A-41B4-8260-A1FC2D3F8B54}"/>
              </a:ext>
            </a:extLst>
          </p:cNvPr>
          <p:cNvSpPr/>
          <p:nvPr/>
        </p:nvSpPr>
        <p:spPr>
          <a:xfrm>
            <a:off x="1754505" y="2643188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F2E55C-2B57-4682-B288-2B177D0BDA98}"/>
              </a:ext>
            </a:extLst>
          </p:cNvPr>
          <p:cNvSpPr/>
          <p:nvPr/>
        </p:nvSpPr>
        <p:spPr>
          <a:xfrm>
            <a:off x="3875723" y="3952315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7EBACE-8207-4F23-AF37-40FA71528483}"/>
              </a:ext>
            </a:extLst>
          </p:cNvPr>
          <p:cNvSpPr/>
          <p:nvPr/>
        </p:nvSpPr>
        <p:spPr>
          <a:xfrm>
            <a:off x="3826136" y="4357297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0CD71E5-166E-4581-9311-7588D44C5BE1}"/>
              </a:ext>
            </a:extLst>
          </p:cNvPr>
          <p:cNvSpPr/>
          <p:nvPr/>
        </p:nvSpPr>
        <p:spPr>
          <a:xfrm>
            <a:off x="3589916" y="5009538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95D2CE-1979-4B15-BC3F-92A0E50E35F5}"/>
              </a:ext>
            </a:extLst>
          </p:cNvPr>
          <p:cNvSpPr/>
          <p:nvPr/>
        </p:nvSpPr>
        <p:spPr>
          <a:xfrm>
            <a:off x="4248598" y="4801381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147043-5901-498C-9841-A9B4AC307015}"/>
              </a:ext>
            </a:extLst>
          </p:cNvPr>
          <p:cNvSpPr txBox="1"/>
          <p:nvPr/>
        </p:nvSpPr>
        <p:spPr>
          <a:xfrm>
            <a:off x="182672" y="6624368"/>
            <a:ext cx="3407243" cy="380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캠퍼스 건물 이름 </a:t>
            </a:r>
            <a:r>
              <a:rPr lang="en-US" altLang="ko-KR" dirty="0"/>
              <a:t>- </a:t>
            </a:r>
            <a:r>
              <a:rPr lang="ko-KR" altLang="en-US" dirty="0"/>
              <a:t>건물번호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EE0709E-7793-4163-B837-C3558E42D36F}"/>
              </a:ext>
            </a:extLst>
          </p:cNvPr>
          <p:cNvSpPr/>
          <p:nvPr/>
        </p:nvSpPr>
        <p:spPr>
          <a:xfrm>
            <a:off x="0" y="6463208"/>
            <a:ext cx="5143500" cy="26807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68C31D-51AE-4F8E-BB31-2FCF19F7B9EC}"/>
              </a:ext>
            </a:extLst>
          </p:cNvPr>
          <p:cNvSpPr txBox="1"/>
          <p:nvPr/>
        </p:nvSpPr>
        <p:spPr>
          <a:xfrm>
            <a:off x="3589915" y="7040330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열린 출입문 위치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BC2E4-4107-43EB-9C45-FF4A39F85B5F}"/>
              </a:ext>
            </a:extLst>
          </p:cNvPr>
          <p:cNvSpPr txBox="1"/>
          <p:nvPr/>
        </p:nvSpPr>
        <p:spPr>
          <a:xfrm>
            <a:off x="227429" y="7476080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건물 내 강의실 번호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08FF9C-A316-4A43-87EB-C8166CC4A60E}"/>
              </a:ext>
            </a:extLst>
          </p:cNvPr>
          <p:cNvSpPr txBox="1"/>
          <p:nvPr/>
        </p:nvSpPr>
        <p:spPr>
          <a:xfrm>
            <a:off x="227429" y="7820920"/>
            <a:ext cx="2678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이용 가능한 편의시설 종류 나열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37F141F-B306-491E-B03F-3D715281CBFC}"/>
              </a:ext>
            </a:extLst>
          </p:cNvPr>
          <p:cNvGrpSpPr/>
          <p:nvPr/>
        </p:nvGrpSpPr>
        <p:grpSpPr>
          <a:xfrm>
            <a:off x="4505899" y="0"/>
            <a:ext cx="637601" cy="622525"/>
            <a:chOff x="4505899" y="0"/>
            <a:chExt cx="637601" cy="622525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45D9CFAE-C174-4994-8A74-B3C90F3BC96A}"/>
                </a:ext>
              </a:extLst>
            </p:cNvPr>
            <p:cNvSpPr/>
            <p:nvPr/>
          </p:nvSpPr>
          <p:spPr>
            <a:xfrm>
              <a:off x="4505899" y="0"/>
              <a:ext cx="637601" cy="622525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래픽 29" descr="돋보기 단색으로 채워진">
              <a:extLst>
                <a:ext uri="{FF2B5EF4-FFF2-40B4-BE49-F238E27FC236}">
                  <a16:creationId xmlns:a16="http://schemas.microsoft.com/office/drawing/2014/main" id="{72EE0AAA-ADAE-4BDD-A531-59BEA0BA8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31967" y="14423"/>
              <a:ext cx="585463" cy="585463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1C9BFB2-D268-4AA3-BCC2-C3B343BFA336}"/>
              </a:ext>
            </a:extLst>
          </p:cNvPr>
          <p:cNvSpPr txBox="1"/>
          <p:nvPr/>
        </p:nvSpPr>
        <p:spPr>
          <a:xfrm>
            <a:off x="952556" y="12248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성균관대학교 자연과학캠퍼스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BD05A9E-88DC-4D6B-A817-D8F7C8C930F6}"/>
              </a:ext>
            </a:extLst>
          </p:cNvPr>
          <p:cNvGrpSpPr/>
          <p:nvPr/>
        </p:nvGrpSpPr>
        <p:grpSpPr>
          <a:xfrm>
            <a:off x="0" y="0"/>
            <a:ext cx="637600" cy="620093"/>
            <a:chOff x="0" y="0"/>
            <a:chExt cx="637600" cy="620093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A6DCF9D-186C-4E94-AB6B-D1BD15AB4226}"/>
                </a:ext>
              </a:extLst>
            </p:cNvPr>
            <p:cNvSpPr/>
            <p:nvPr/>
          </p:nvSpPr>
          <p:spPr>
            <a:xfrm>
              <a:off x="0" y="0"/>
              <a:ext cx="637600" cy="6200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734CE48-4E78-4515-A87A-776EAF3141A3}"/>
                </a:ext>
              </a:extLst>
            </p:cNvPr>
            <p:cNvCxnSpPr>
              <a:stCxn id="2" idx="1"/>
              <a:endCxn id="2" idx="3"/>
            </p:cNvCxnSpPr>
            <p:nvPr/>
          </p:nvCxnSpPr>
          <p:spPr>
            <a:xfrm>
              <a:off x="0" y="310047"/>
              <a:ext cx="6376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762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4147043-5901-498C-9841-A9B4AC307015}"/>
              </a:ext>
            </a:extLst>
          </p:cNvPr>
          <p:cNvSpPr txBox="1"/>
          <p:nvPr/>
        </p:nvSpPr>
        <p:spPr>
          <a:xfrm>
            <a:off x="182672" y="6624368"/>
            <a:ext cx="3407243" cy="380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캠퍼스 건물 이름 </a:t>
            </a:r>
            <a:r>
              <a:rPr lang="en-US" altLang="ko-KR" dirty="0"/>
              <a:t>- </a:t>
            </a:r>
            <a:r>
              <a:rPr lang="ko-KR" altLang="en-US" dirty="0"/>
              <a:t>건물번호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EE0709E-7793-4163-B837-C3558E42D36F}"/>
              </a:ext>
            </a:extLst>
          </p:cNvPr>
          <p:cNvSpPr/>
          <p:nvPr/>
        </p:nvSpPr>
        <p:spPr>
          <a:xfrm>
            <a:off x="0" y="6444867"/>
            <a:ext cx="5143500" cy="26991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68C31D-51AE-4F8E-BB31-2FCF19F7B9EC}"/>
              </a:ext>
            </a:extLst>
          </p:cNvPr>
          <p:cNvSpPr txBox="1"/>
          <p:nvPr/>
        </p:nvSpPr>
        <p:spPr>
          <a:xfrm>
            <a:off x="3589915" y="7040330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열린 출입문 위치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BC2E4-4107-43EB-9C45-FF4A39F85B5F}"/>
              </a:ext>
            </a:extLst>
          </p:cNvPr>
          <p:cNvSpPr txBox="1"/>
          <p:nvPr/>
        </p:nvSpPr>
        <p:spPr>
          <a:xfrm>
            <a:off x="227429" y="7476080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건물 내 강의실 번호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08FF9C-A316-4A43-87EB-C8166CC4A60E}"/>
              </a:ext>
            </a:extLst>
          </p:cNvPr>
          <p:cNvSpPr txBox="1"/>
          <p:nvPr/>
        </p:nvSpPr>
        <p:spPr>
          <a:xfrm>
            <a:off x="227429" y="7820920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편의시설 종류 나열</a:t>
            </a:r>
            <a:endParaRPr lang="ko-KR" altLang="en-US" sz="1400" dirty="0"/>
          </a:p>
        </p:txBody>
      </p:sp>
      <p:pic>
        <p:nvPicPr>
          <p:cNvPr id="4" name="그림 3" descr="바닥, 실내, 벽, 건물이(가) 표시된 사진&#10;&#10;자동 생성된 설명">
            <a:extLst>
              <a:ext uri="{FF2B5EF4-FFF2-40B4-BE49-F238E27FC236}">
                <a16:creationId xmlns:a16="http://schemas.microsoft.com/office/drawing/2014/main" id="{7FB8D499-DE70-417C-91AA-1307D7F25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" b="14265"/>
          <a:stretch/>
        </p:blipFill>
        <p:spPr>
          <a:xfrm>
            <a:off x="0" y="635040"/>
            <a:ext cx="5143500" cy="5825737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BD24154-C343-4757-8E0B-5CAAB9EE961C}"/>
              </a:ext>
            </a:extLst>
          </p:cNvPr>
          <p:cNvSpPr/>
          <p:nvPr/>
        </p:nvSpPr>
        <p:spPr>
          <a:xfrm rot="11366698">
            <a:off x="1784026" y="3945133"/>
            <a:ext cx="413109" cy="771181"/>
          </a:xfrm>
          <a:prstGeom prst="downArrow">
            <a:avLst>
              <a:gd name="adj1" fmla="val 36080"/>
              <a:gd name="adj2" fmla="val 186677"/>
            </a:avLst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>
              <a:rot lat="2100004" lon="0" rev="0"/>
            </a:camera>
            <a:lightRig rig="threePt" dir="t"/>
          </a:scene3d>
          <a:sp3d>
            <a:bevelT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2D73525D-9A6D-4A0E-BA91-F0AD85866B51}"/>
              </a:ext>
            </a:extLst>
          </p:cNvPr>
          <p:cNvSpPr/>
          <p:nvPr/>
        </p:nvSpPr>
        <p:spPr>
          <a:xfrm rot="450226">
            <a:off x="1528886" y="5467570"/>
            <a:ext cx="413109" cy="771181"/>
          </a:xfrm>
          <a:prstGeom prst="downArrow">
            <a:avLst>
              <a:gd name="adj1" fmla="val 36080"/>
              <a:gd name="adj2" fmla="val 186677"/>
            </a:avLst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>
              <a:rot lat="2100004" lon="0" rev="0"/>
            </a:camera>
            <a:lightRig rig="threePt" dir="t"/>
          </a:scene3d>
          <a:sp3d>
            <a:bevelT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E35A4286-EBEB-4D3F-9FA2-9765093218C6}"/>
              </a:ext>
            </a:extLst>
          </p:cNvPr>
          <p:cNvSpPr/>
          <p:nvPr/>
        </p:nvSpPr>
        <p:spPr>
          <a:xfrm rot="16200000">
            <a:off x="2318199" y="1045458"/>
            <a:ext cx="369331" cy="1024569"/>
          </a:xfrm>
          <a:prstGeom prst="flowChartOffpage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31316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B6A14C1-B671-49B4-A53F-90E349FF1991}"/>
              </a:ext>
            </a:extLst>
          </p:cNvPr>
          <p:cNvSpPr/>
          <p:nvPr/>
        </p:nvSpPr>
        <p:spPr>
          <a:xfrm>
            <a:off x="94537" y="685945"/>
            <a:ext cx="769884" cy="2992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층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031092D-EF50-49F9-B3EF-AD580F0EA60A}"/>
              </a:ext>
            </a:extLst>
          </p:cNvPr>
          <p:cNvGrpSpPr/>
          <p:nvPr/>
        </p:nvGrpSpPr>
        <p:grpSpPr>
          <a:xfrm>
            <a:off x="4505899" y="0"/>
            <a:ext cx="637601" cy="622525"/>
            <a:chOff x="4505899" y="0"/>
            <a:chExt cx="637601" cy="622525"/>
          </a:xfrm>
        </p:grpSpPr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9B37382B-E14E-4445-A940-3925825AD61C}"/>
                </a:ext>
              </a:extLst>
            </p:cNvPr>
            <p:cNvSpPr/>
            <p:nvPr/>
          </p:nvSpPr>
          <p:spPr>
            <a:xfrm>
              <a:off x="4505899" y="0"/>
              <a:ext cx="637601" cy="622525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돋보기 단색으로 채워진">
              <a:extLst>
                <a:ext uri="{FF2B5EF4-FFF2-40B4-BE49-F238E27FC236}">
                  <a16:creationId xmlns:a16="http://schemas.microsoft.com/office/drawing/2014/main" id="{2BB50A74-4BFA-4E08-B100-23116FC56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31967" y="14423"/>
              <a:ext cx="585463" cy="585463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F680B4E-9044-4D3E-B94E-C7BAAA5CE2AB}"/>
              </a:ext>
            </a:extLst>
          </p:cNvPr>
          <p:cNvSpPr txBox="1"/>
          <p:nvPr/>
        </p:nvSpPr>
        <p:spPr>
          <a:xfrm>
            <a:off x="952556" y="12248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성균관대학교 자연과학캠퍼스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131E86-D513-4744-979A-C00068594A49}"/>
              </a:ext>
            </a:extLst>
          </p:cNvPr>
          <p:cNvGrpSpPr/>
          <p:nvPr/>
        </p:nvGrpSpPr>
        <p:grpSpPr>
          <a:xfrm>
            <a:off x="0" y="0"/>
            <a:ext cx="637600" cy="620093"/>
            <a:chOff x="0" y="0"/>
            <a:chExt cx="637600" cy="620093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2DC8969-C667-43B1-8D16-A8F458F3B7ED}"/>
                </a:ext>
              </a:extLst>
            </p:cNvPr>
            <p:cNvSpPr/>
            <p:nvPr/>
          </p:nvSpPr>
          <p:spPr>
            <a:xfrm>
              <a:off x="0" y="0"/>
              <a:ext cx="637600" cy="6200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6A589B5-F4EE-4EB1-AB52-225DDD51F564}"/>
                </a:ext>
              </a:extLst>
            </p:cNvPr>
            <p:cNvCxnSpPr>
              <a:stCxn id="18" idx="1"/>
              <a:endCxn id="18" idx="3"/>
            </p:cNvCxnSpPr>
            <p:nvPr/>
          </p:nvCxnSpPr>
          <p:spPr>
            <a:xfrm>
              <a:off x="0" y="310047"/>
              <a:ext cx="6376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85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A3AC0A-1B4E-4D47-8AAA-5E9078CED316}"/>
              </a:ext>
            </a:extLst>
          </p:cNvPr>
          <p:cNvSpPr txBox="1"/>
          <p:nvPr/>
        </p:nvSpPr>
        <p:spPr>
          <a:xfrm>
            <a:off x="952556" y="12248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성균관대학교 자연과학캠퍼스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6B584B-2E03-4BD6-AA43-826515B44D8E}"/>
              </a:ext>
            </a:extLst>
          </p:cNvPr>
          <p:cNvSpPr/>
          <p:nvPr/>
        </p:nvSpPr>
        <p:spPr>
          <a:xfrm>
            <a:off x="6026870" y="3196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75F0C-BFB6-4C11-9DFA-E03398B86DDD}"/>
              </a:ext>
            </a:extLst>
          </p:cNvPr>
          <p:cNvSpPr/>
          <p:nvPr/>
        </p:nvSpPr>
        <p:spPr>
          <a:xfrm>
            <a:off x="6403108" y="3577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099A18-FB7D-4DDF-AD28-9D2875B7E893}"/>
              </a:ext>
            </a:extLst>
          </p:cNvPr>
          <p:cNvSpPr/>
          <p:nvPr/>
        </p:nvSpPr>
        <p:spPr>
          <a:xfrm>
            <a:off x="6850783" y="3953930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BE4B9EB-459D-46BA-9C2D-99ED9297724D}"/>
              </a:ext>
            </a:extLst>
          </p:cNvPr>
          <p:cNvSpPr/>
          <p:nvPr/>
        </p:nvSpPr>
        <p:spPr>
          <a:xfrm>
            <a:off x="7208922" y="439684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F4FC33-8A6B-4B1F-8447-9DE8E51DD3ED}"/>
              </a:ext>
            </a:extLst>
          </p:cNvPr>
          <p:cNvSpPr/>
          <p:nvPr/>
        </p:nvSpPr>
        <p:spPr>
          <a:xfrm>
            <a:off x="6908885" y="47262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FF05C3-BA39-4463-90E4-1543F196919B}"/>
              </a:ext>
            </a:extLst>
          </p:cNvPr>
          <p:cNvSpPr/>
          <p:nvPr/>
        </p:nvSpPr>
        <p:spPr>
          <a:xfrm>
            <a:off x="5545858" y="46262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65E81F-C36F-4A03-8B1F-3A59CF79861E}"/>
              </a:ext>
            </a:extLst>
          </p:cNvPr>
          <p:cNvSpPr/>
          <p:nvPr/>
        </p:nvSpPr>
        <p:spPr>
          <a:xfrm>
            <a:off x="8924824" y="345946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4A2EBDD-55BD-4AE3-A7BC-4F1159A3C170}"/>
              </a:ext>
            </a:extLst>
          </p:cNvPr>
          <p:cNvSpPr/>
          <p:nvPr/>
        </p:nvSpPr>
        <p:spPr>
          <a:xfrm>
            <a:off x="7517475" y="26450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271486A-1A1C-4BB8-95B8-064C4C2E7CC9}"/>
              </a:ext>
            </a:extLst>
          </p:cNvPr>
          <p:cNvSpPr/>
          <p:nvPr/>
        </p:nvSpPr>
        <p:spPr>
          <a:xfrm>
            <a:off x="7794710" y="31260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73E149-A34A-41B4-8260-A1FC2D3F8B54}"/>
              </a:ext>
            </a:extLst>
          </p:cNvPr>
          <p:cNvSpPr/>
          <p:nvPr/>
        </p:nvSpPr>
        <p:spPr>
          <a:xfrm>
            <a:off x="6645995" y="27974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F2E55C-2B57-4682-B288-2B177D0BDA98}"/>
              </a:ext>
            </a:extLst>
          </p:cNvPr>
          <p:cNvSpPr/>
          <p:nvPr/>
        </p:nvSpPr>
        <p:spPr>
          <a:xfrm>
            <a:off x="8767213" y="4106551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7EBACE-8207-4F23-AF37-40FA71528483}"/>
              </a:ext>
            </a:extLst>
          </p:cNvPr>
          <p:cNvSpPr/>
          <p:nvPr/>
        </p:nvSpPr>
        <p:spPr>
          <a:xfrm>
            <a:off x="8717626" y="451153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0CD71E5-166E-4581-9311-7588D44C5BE1}"/>
              </a:ext>
            </a:extLst>
          </p:cNvPr>
          <p:cNvSpPr/>
          <p:nvPr/>
        </p:nvSpPr>
        <p:spPr>
          <a:xfrm>
            <a:off x="8481406" y="516377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95D2CE-1979-4B15-BC3F-92A0E50E35F5}"/>
              </a:ext>
            </a:extLst>
          </p:cNvPr>
          <p:cNvSpPr/>
          <p:nvPr/>
        </p:nvSpPr>
        <p:spPr>
          <a:xfrm>
            <a:off x="9140088" y="4955617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431B97-6F3C-4C7B-99A9-59A7A1279C45}"/>
              </a:ext>
            </a:extLst>
          </p:cNvPr>
          <p:cNvGrpSpPr/>
          <p:nvPr/>
        </p:nvGrpSpPr>
        <p:grpSpPr>
          <a:xfrm>
            <a:off x="4505899" y="0"/>
            <a:ext cx="637601" cy="622525"/>
            <a:chOff x="4505899" y="0"/>
            <a:chExt cx="637601" cy="622525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990CEF20-5D2F-4E30-91FC-3DA85F942919}"/>
                </a:ext>
              </a:extLst>
            </p:cNvPr>
            <p:cNvSpPr/>
            <p:nvPr/>
          </p:nvSpPr>
          <p:spPr>
            <a:xfrm>
              <a:off x="4505899" y="0"/>
              <a:ext cx="637601" cy="622525"/>
            </a:xfrm>
            <a:prstGeom prst="flowChartAlternate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래픽 6" descr="돋보기 단색으로 채워진">
              <a:extLst>
                <a:ext uri="{FF2B5EF4-FFF2-40B4-BE49-F238E27FC236}">
                  <a16:creationId xmlns:a16="http://schemas.microsoft.com/office/drawing/2014/main" id="{B82E5C64-4949-4EF2-900B-E2CD4DE09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31967" y="14423"/>
              <a:ext cx="585463" cy="585463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57D2C0-9A04-4E5D-8C41-E8A56E507D5C}"/>
              </a:ext>
            </a:extLst>
          </p:cNvPr>
          <p:cNvGrpSpPr/>
          <p:nvPr/>
        </p:nvGrpSpPr>
        <p:grpSpPr>
          <a:xfrm>
            <a:off x="0" y="0"/>
            <a:ext cx="637600" cy="620093"/>
            <a:chOff x="0" y="0"/>
            <a:chExt cx="637600" cy="62009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359A44F-80A6-4C35-9A6E-8C27F563FB28}"/>
                </a:ext>
              </a:extLst>
            </p:cNvPr>
            <p:cNvSpPr/>
            <p:nvPr/>
          </p:nvSpPr>
          <p:spPr>
            <a:xfrm>
              <a:off x="0" y="0"/>
              <a:ext cx="637600" cy="6200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6D5A4CC-2848-4FC0-9B24-B2CD59AF455F}"/>
                </a:ext>
              </a:extLst>
            </p:cNvPr>
            <p:cNvCxnSpPr>
              <a:stCxn id="27" idx="1"/>
              <a:endCxn id="27" idx="3"/>
            </p:cNvCxnSpPr>
            <p:nvPr/>
          </p:nvCxnSpPr>
          <p:spPr>
            <a:xfrm>
              <a:off x="0" y="310047"/>
              <a:ext cx="6376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D8899F4-1969-47DF-BB0B-E7F0A9B513EA}"/>
              </a:ext>
            </a:extLst>
          </p:cNvPr>
          <p:cNvSpPr txBox="1"/>
          <p:nvPr/>
        </p:nvSpPr>
        <p:spPr>
          <a:xfrm>
            <a:off x="0" y="4127437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260D6F-82A6-41E0-B861-418394880C1D}"/>
              </a:ext>
            </a:extLst>
          </p:cNvPr>
          <p:cNvSpPr txBox="1"/>
          <p:nvPr/>
        </p:nvSpPr>
        <p:spPr>
          <a:xfrm>
            <a:off x="0" y="4530200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 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72E4C3-26D0-47C1-AA49-DE05EA35BB06}"/>
              </a:ext>
            </a:extLst>
          </p:cNvPr>
          <p:cNvSpPr txBox="1"/>
          <p:nvPr/>
        </p:nvSpPr>
        <p:spPr>
          <a:xfrm>
            <a:off x="0" y="4938910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 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0B3AE-838B-4AB5-92B9-ABFFF7F29C0B}"/>
              </a:ext>
            </a:extLst>
          </p:cNvPr>
          <p:cNvSpPr txBox="1"/>
          <p:nvPr/>
        </p:nvSpPr>
        <p:spPr>
          <a:xfrm>
            <a:off x="0" y="5341673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 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556F3D-537C-4ABF-A227-855BC7CB3B65}"/>
              </a:ext>
            </a:extLst>
          </p:cNvPr>
          <p:cNvSpPr txBox="1"/>
          <p:nvPr/>
        </p:nvSpPr>
        <p:spPr>
          <a:xfrm>
            <a:off x="0" y="5764068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BBB42-7820-4F59-A5FA-FACBD0BF016F}"/>
              </a:ext>
            </a:extLst>
          </p:cNvPr>
          <p:cNvSpPr txBox="1"/>
          <p:nvPr/>
        </p:nvSpPr>
        <p:spPr>
          <a:xfrm>
            <a:off x="0" y="6166831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 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20465D-3D3D-43F5-8528-BDEC2F013B99}"/>
              </a:ext>
            </a:extLst>
          </p:cNvPr>
          <p:cNvSpPr txBox="1"/>
          <p:nvPr/>
        </p:nvSpPr>
        <p:spPr>
          <a:xfrm>
            <a:off x="0" y="6575541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 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7DE364-812B-47F6-82EC-E16D493A8F19}"/>
              </a:ext>
            </a:extLst>
          </p:cNvPr>
          <p:cNvSpPr txBox="1"/>
          <p:nvPr/>
        </p:nvSpPr>
        <p:spPr>
          <a:xfrm>
            <a:off x="0" y="6978304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  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CB089A-0256-4A6D-BF03-525D3415517C}"/>
              </a:ext>
            </a:extLst>
          </p:cNvPr>
          <p:cNvSpPr/>
          <p:nvPr/>
        </p:nvSpPr>
        <p:spPr>
          <a:xfrm>
            <a:off x="0" y="1255841"/>
            <a:ext cx="5117430" cy="2698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추천 및 유사 검색어 표시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16ACC9-6F19-4300-9BB2-D9714B0BDB54}"/>
              </a:ext>
            </a:extLst>
          </p:cNvPr>
          <p:cNvSpPr/>
          <p:nvPr/>
        </p:nvSpPr>
        <p:spPr>
          <a:xfrm>
            <a:off x="0" y="781050"/>
            <a:ext cx="5117430" cy="5278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검색어를 입력하십시오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2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FB194A60-CF7F-4718-84CF-8997B1A4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0" b="24698"/>
          <a:stretch/>
        </p:blipFill>
        <p:spPr>
          <a:xfrm>
            <a:off x="1" y="622526"/>
            <a:ext cx="5143499" cy="6908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3AC0A-1B4E-4D47-8AAA-5E9078CED316}"/>
              </a:ext>
            </a:extLst>
          </p:cNvPr>
          <p:cNvSpPr txBox="1"/>
          <p:nvPr/>
        </p:nvSpPr>
        <p:spPr>
          <a:xfrm>
            <a:off x="952556" y="12248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성균관대학교 자연과학캠퍼스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6B584B-2E03-4BD6-AA43-826515B44D8E}"/>
              </a:ext>
            </a:extLst>
          </p:cNvPr>
          <p:cNvSpPr/>
          <p:nvPr/>
        </p:nvSpPr>
        <p:spPr>
          <a:xfrm>
            <a:off x="6026870" y="3196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75F0C-BFB6-4C11-9DFA-E03398B86DDD}"/>
              </a:ext>
            </a:extLst>
          </p:cNvPr>
          <p:cNvSpPr/>
          <p:nvPr/>
        </p:nvSpPr>
        <p:spPr>
          <a:xfrm>
            <a:off x="6403108" y="3577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099A18-FB7D-4DDF-AD28-9D2875B7E893}"/>
              </a:ext>
            </a:extLst>
          </p:cNvPr>
          <p:cNvSpPr/>
          <p:nvPr/>
        </p:nvSpPr>
        <p:spPr>
          <a:xfrm>
            <a:off x="6850783" y="3953930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BE4B9EB-459D-46BA-9C2D-99ED9297724D}"/>
              </a:ext>
            </a:extLst>
          </p:cNvPr>
          <p:cNvSpPr/>
          <p:nvPr/>
        </p:nvSpPr>
        <p:spPr>
          <a:xfrm>
            <a:off x="7208922" y="439684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F4FC33-8A6B-4B1F-8447-9DE8E51DD3ED}"/>
              </a:ext>
            </a:extLst>
          </p:cNvPr>
          <p:cNvSpPr/>
          <p:nvPr/>
        </p:nvSpPr>
        <p:spPr>
          <a:xfrm>
            <a:off x="6908885" y="47262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FF05C3-BA39-4463-90E4-1543F196919B}"/>
              </a:ext>
            </a:extLst>
          </p:cNvPr>
          <p:cNvSpPr/>
          <p:nvPr/>
        </p:nvSpPr>
        <p:spPr>
          <a:xfrm>
            <a:off x="5545858" y="46262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65E81F-C36F-4A03-8B1F-3A59CF79861E}"/>
              </a:ext>
            </a:extLst>
          </p:cNvPr>
          <p:cNvSpPr/>
          <p:nvPr/>
        </p:nvSpPr>
        <p:spPr>
          <a:xfrm>
            <a:off x="8924824" y="345946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4A2EBDD-55BD-4AE3-A7BC-4F1159A3C170}"/>
              </a:ext>
            </a:extLst>
          </p:cNvPr>
          <p:cNvSpPr/>
          <p:nvPr/>
        </p:nvSpPr>
        <p:spPr>
          <a:xfrm>
            <a:off x="7517475" y="26450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271486A-1A1C-4BB8-95B8-064C4C2E7CC9}"/>
              </a:ext>
            </a:extLst>
          </p:cNvPr>
          <p:cNvSpPr/>
          <p:nvPr/>
        </p:nvSpPr>
        <p:spPr>
          <a:xfrm>
            <a:off x="7794710" y="31260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73E149-A34A-41B4-8260-A1FC2D3F8B54}"/>
              </a:ext>
            </a:extLst>
          </p:cNvPr>
          <p:cNvSpPr/>
          <p:nvPr/>
        </p:nvSpPr>
        <p:spPr>
          <a:xfrm>
            <a:off x="6645995" y="27974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F2E55C-2B57-4682-B288-2B177D0BDA98}"/>
              </a:ext>
            </a:extLst>
          </p:cNvPr>
          <p:cNvSpPr/>
          <p:nvPr/>
        </p:nvSpPr>
        <p:spPr>
          <a:xfrm>
            <a:off x="8767213" y="4106551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7EBACE-8207-4F23-AF37-40FA71528483}"/>
              </a:ext>
            </a:extLst>
          </p:cNvPr>
          <p:cNvSpPr/>
          <p:nvPr/>
        </p:nvSpPr>
        <p:spPr>
          <a:xfrm>
            <a:off x="8717626" y="451153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0CD71E5-166E-4581-9311-7588D44C5BE1}"/>
              </a:ext>
            </a:extLst>
          </p:cNvPr>
          <p:cNvSpPr/>
          <p:nvPr/>
        </p:nvSpPr>
        <p:spPr>
          <a:xfrm>
            <a:off x="8481406" y="516377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95D2CE-1979-4B15-BC3F-92A0E50E35F5}"/>
              </a:ext>
            </a:extLst>
          </p:cNvPr>
          <p:cNvSpPr/>
          <p:nvPr/>
        </p:nvSpPr>
        <p:spPr>
          <a:xfrm>
            <a:off x="9140088" y="4955617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EE0709E-7793-4163-B837-C3558E42D36F}"/>
              </a:ext>
            </a:extLst>
          </p:cNvPr>
          <p:cNvSpPr/>
          <p:nvPr/>
        </p:nvSpPr>
        <p:spPr>
          <a:xfrm>
            <a:off x="0" y="7531018"/>
            <a:ext cx="5143500" cy="16129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DF6EA8-EC07-43BA-A80A-8C2A9144B629}"/>
              </a:ext>
            </a:extLst>
          </p:cNvPr>
          <p:cNvSpPr txBox="1"/>
          <p:nvPr/>
        </p:nvSpPr>
        <p:spPr>
          <a:xfrm>
            <a:off x="59263" y="7607039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검색한 강의실 이름 </a:t>
            </a:r>
            <a:r>
              <a:rPr lang="en-US" altLang="ko-KR" dirty="0"/>
              <a:t>- </a:t>
            </a:r>
            <a:r>
              <a:rPr lang="ko-KR" altLang="en-US" dirty="0"/>
              <a:t>번호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431B97-6F3C-4C7B-99A9-59A7A1279C45}"/>
              </a:ext>
            </a:extLst>
          </p:cNvPr>
          <p:cNvGrpSpPr/>
          <p:nvPr/>
        </p:nvGrpSpPr>
        <p:grpSpPr>
          <a:xfrm>
            <a:off x="4505899" y="0"/>
            <a:ext cx="637601" cy="622525"/>
            <a:chOff x="4505899" y="0"/>
            <a:chExt cx="637601" cy="622525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990CEF20-5D2F-4E30-91FC-3DA85F942919}"/>
                </a:ext>
              </a:extLst>
            </p:cNvPr>
            <p:cNvSpPr/>
            <p:nvPr/>
          </p:nvSpPr>
          <p:spPr>
            <a:xfrm>
              <a:off x="4505899" y="0"/>
              <a:ext cx="637601" cy="622525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래픽 6" descr="돋보기 단색으로 채워진">
              <a:extLst>
                <a:ext uri="{FF2B5EF4-FFF2-40B4-BE49-F238E27FC236}">
                  <a16:creationId xmlns:a16="http://schemas.microsoft.com/office/drawing/2014/main" id="{B82E5C64-4949-4EF2-900B-E2CD4DE09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31967" y="14423"/>
              <a:ext cx="585463" cy="585463"/>
            </a:xfrm>
            <a:prstGeom prst="rect">
              <a:avLst/>
            </a:prstGeom>
          </p:spPr>
        </p:pic>
      </p:grpSp>
      <p:pic>
        <p:nvPicPr>
          <p:cNvPr id="5" name="그래픽 4" descr="표식 단색으로 채워진">
            <a:extLst>
              <a:ext uri="{FF2B5EF4-FFF2-40B4-BE49-F238E27FC236}">
                <a16:creationId xmlns:a16="http://schemas.microsoft.com/office/drawing/2014/main" id="{1D1A15CF-B5F6-4882-8755-204E51F76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2614" y="3574153"/>
            <a:ext cx="651768" cy="651768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57D2C0-9A04-4E5D-8C41-E8A56E507D5C}"/>
              </a:ext>
            </a:extLst>
          </p:cNvPr>
          <p:cNvGrpSpPr/>
          <p:nvPr/>
        </p:nvGrpSpPr>
        <p:grpSpPr>
          <a:xfrm>
            <a:off x="0" y="0"/>
            <a:ext cx="637600" cy="620093"/>
            <a:chOff x="0" y="0"/>
            <a:chExt cx="637600" cy="62009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359A44F-80A6-4C35-9A6E-8C27F563FB28}"/>
                </a:ext>
              </a:extLst>
            </p:cNvPr>
            <p:cNvSpPr/>
            <p:nvPr/>
          </p:nvSpPr>
          <p:spPr>
            <a:xfrm>
              <a:off x="0" y="0"/>
              <a:ext cx="637600" cy="6200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6D5A4CC-2848-4FC0-9B24-B2CD59AF455F}"/>
                </a:ext>
              </a:extLst>
            </p:cNvPr>
            <p:cNvCxnSpPr>
              <a:stCxn id="27" idx="1"/>
              <a:endCxn id="27" idx="3"/>
            </p:cNvCxnSpPr>
            <p:nvPr/>
          </p:nvCxnSpPr>
          <p:spPr>
            <a:xfrm>
              <a:off x="0" y="310047"/>
              <a:ext cx="6376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5823BD9-C7BE-4C51-AA05-BEC4E2D29C87}"/>
              </a:ext>
            </a:extLst>
          </p:cNvPr>
          <p:cNvSpPr/>
          <p:nvPr/>
        </p:nvSpPr>
        <p:spPr>
          <a:xfrm>
            <a:off x="2893645" y="7607039"/>
            <a:ext cx="91846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출발지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F266268-E3DF-43DF-A87C-A29C924996C6}"/>
              </a:ext>
            </a:extLst>
          </p:cNvPr>
          <p:cNvSpPr/>
          <p:nvPr/>
        </p:nvSpPr>
        <p:spPr>
          <a:xfrm>
            <a:off x="3965493" y="7607039"/>
            <a:ext cx="91846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도착지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4F4889-2E63-44DB-A87B-10E33A0D3C55}"/>
              </a:ext>
            </a:extLst>
          </p:cNvPr>
          <p:cNvSpPr txBox="1"/>
          <p:nvPr/>
        </p:nvSpPr>
        <p:spPr>
          <a:xfrm>
            <a:off x="2108842" y="8152142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 예정 강의 </a:t>
            </a:r>
            <a:r>
              <a:rPr lang="en-US" altLang="ko-KR" dirty="0"/>
              <a:t>(</a:t>
            </a:r>
            <a:r>
              <a:rPr lang="ko-KR" altLang="en-US" dirty="0"/>
              <a:t>학수번호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09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A3AC0A-1B4E-4D47-8AAA-5E9078CED316}"/>
              </a:ext>
            </a:extLst>
          </p:cNvPr>
          <p:cNvSpPr txBox="1"/>
          <p:nvPr/>
        </p:nvSpPr>
        <p:spPr>
          <a:xfrm>
            <a:off x="952556" y="12248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성균관대학교 자연과학캠퍼스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6B584B-2E03-4BD6-AA43-826515B44D8E}"/>
              </a:ext>
            </a:extLst>
          </p:cNvPr>
          <p:cNvSpPr/>
          <p:nvPr/>
        </p:nvSpPr>
        <p:spPr>
          <a:xfrm>
            <a:off x="6026870" y="3196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75F0C-BFB6-4C11-9DFA-E03398B86DDD}"/>
              </a:ext>
            </a:extLst>
          </p:cNvPr>
          <p:cNvSpPr/>
          <p:nvPr/>
        </p:nvSpPr>
        <p:spPr>
          <a:xfrm>
            <a:off x="6403108" y="3577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099A18-FB7D-4DDF-AD28-9D2875B7E893}"/>
              </a:ext>
            </a:extLst>
          </p:cNvPr>
          <p:cNvSpPr/>
          <p:nvPr/>
        </p:nvSpPr>
        <p:spPr>
          <a:xfrm>
            <a:off x="6850783" y="3953930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BE4B9EB-459D-46BA-9C2D-99ED9297724D}"/>
              </a:ext>
            </a:extLst>
          </p:cNvPr>
          <p:cNvSpPr/>
          <p:nvPr/>
        </p:nvSpPr>
        <p:spPr>
          <a:xfrm>
            <a:off x="7208922" y="439684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F4FC33-8A6B-4B1F-8447-9DE8E51DD3ED}"/>
              </a:ext>
            </a:extLst>
          </p:cNvPr>
          <p:cNvSpPr/>
          <p:nvPr/>
        </p:nvSpPr>
        <p:spPr>
          <a:xfrm>
            <a:off x="6908885" y="47262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FF05C3-BA39-4463-90E4-1543F196919B}"/>
              </a:ext>
            </a:extLst>
          </p:cNvPr>
          <p:cNvSpPr/>
          <p:nvPr/>
        </p:nvSpPr>
        <p:spPr>
          <a:xfrm>
            <a:off x="5545858" y="46262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65E81F-C36F-4A03-8B1F-3A59CF79861E}"/>
              </a:ext>
            </a:extLst>
          </p:cNvPr>
          <p:cNvSpPr/>
          <p:nvPr/>
        </p:nvSpPr>
        <p:spPr>
          <a:xfrm>
            <a:off x="8924824" y="345946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4A2EBDD-55BD-4AE3-A7BC-4F1159A3C170}"/>
              </a:ext>
            </a:extLst>
          </p:cNvPr>
          <p:cNvSpPr/>
          <p:nvPr/>
        </p:nvSpPr>
        <p:spPr>
          <a:xfrm>
            <a:off x="7517475" y="26450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271486A-1A1C-4BB8-95B8-064C4C2E7CC9}"/>
              </a:ext>
            </a:extLst>
          </p:cNvPr>
          <p:cNvSpPr/>
          <p:nvPr/>
        </p:nvSpPr>
        <p:spPr>
          <a:xfrm>
            <a:off x="7794710" y="31260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73E149-A34A-41B4-8260-A1FC2D3F8B54}"/>
              </a:ext>
            </a:extLst>
          </p:cNvPr>
          <p:cNvSpPr/>
          <p:nvPr/>
        </p:nvSpPr>
        <p:spPr>
          <a:xfrm>
            <a:off x="6645995" y="27974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F2E55C-2B57-4682-B288-2B177D0BDA98}"/>
              </a:ext>
            </a:extLst>
          </p:cNvPr>
          <p:cNvSpPr/>
          <p:nvPr/>
        </p:nvSpPr>
        <p:spPr>
          <a:xfrm>
            <a:off x="8767213" y="4106551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7EBACE-8207-4F23-AF37-40FA71528483}"/>
              </a:ext>
            </a:extLst>
          </p:cNvPr>
          <p:cNvSpPr/>
          <p:nvPr/>
        </p:nvSpPr>
        <p:spPr>
          <a:xfrm>
            <a:off x="8717626" y="451153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0CD71E5-166E-4581-9311-7588D44C5BE1}"/>
              </a:ext>
            </a:extLst>
          </p:cNvPr>
          <p:cNvSpPr/>
          <p:nvPr/>
        </p:nvSpPr>
        <p:spPr>
          <a:xfrm>
            <a:off x="8481406" y="516377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95D2CE-1979-4B15-BC3F-92A0E50E35F5}"/>
              </a:ext>
            </a:extLst>
          </p:cNvPr>
          <p:cNvSpPr/>
          <p:nvPr/>
        </p:nvSpPr>
        <p:spPr>
          <a:xfrm>
            <a:off x="9140088" y="4955617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57D2C0-9A04-4E5D-8C41-E8A56E507D5C}"/>
              </a:ext>
            </a:extLst>
          </p:cNvPr>
          <p:cNvGrpSpPr/>
          <p:nvPr/>
        </p:nvGrpSpPr>
        <p:grpSpPr>
          <a:xfrm>
            <a:off x="0" y="0"/>
            <a:ext cx="637600" cy="620093"/>
            <a:chOff x="0" y="0"/>
            <a:chExt cx="637600" cy="62009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359A44F-80A6-4C35-9A6E-8C27F563FB28}"/>
                </a:ext>
              </a:extLst>
            </p:cNvPr>
            <p:cNvSpPr/>
            <p:nvPr/>
          </p:nvSpPr>
          <p:spPr>
            <a:xfrm>
              <a:off x="0" y="0"/>
              <a:ext cx="637600" cy="620093"/>
            </a:xfrm>
            <a:prstGeom prst="round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6D5A4CC-2848-4FC0-9B24-B2CD59AF455F}"/>
                </a:ext>
              </a:extLst>
            </p:cNvPr>
            <p:cNvCxnSpPr>
              <a:stCxn id="27" idx="1"/>
              <a:endCxn id="27" idx="3"/>
            </p:cNvCxnSpPr>
            <p:nvPr/>
          </p:nvCxnSpPr>
          <p:spPr>
            <a:xfrm>
              <a:off x="0" y="310047"/>
              <a:ext cx="63760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16ACC9-6F19-4300-9BB2-D9714B0BDB54}"/>
              </a:ext>
            </a:extLst>
          </p:cNvPr>
          <p:cNvSpPr/>
          <p:nvPr/>
        </p:nvSpPr>
        <p:spPr>
          <a:xfrm>
            <a:off x="1143000" y="781050"/>
            <a:ext cx="3974430" cy="5278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검색어를 입력하십시오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899F4-1969-47DF-BB0B-E7F0A9B513EA}"/>
              </a:ext>
            </a:extLst>
          </p:cNvPr>
          <p:cNvSpPr txBox="1"/>
          <p:nvPr/>
        </p:nvSpPr>
        <p:spPr>
          <a:xfrm>
            <a:off x="0" y="5393155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260D6F-82A6-41E0-B861-418394880C1D}"/>
              </a:ext>
            </a:extLst>
          </p:cNvPr>
          <p:cNvSpPr txBox="1"/>
          <p:nvPr/>
        </p:nvSpPr>
        <p:spPr>
          <a:xfrm>
            <a:off x="0" y="5795918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 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72E4C3-26D0-47C1-AA49-DE05EA35BB06}"/>
              </a:ext>
            </a:extLst>
          </p:cNvPr>
          <p:cNvSpPr txBox="1"/>
          <p:nvPr/>
        </p:nvSpPr>
        <p:spPr>
          <a:xfrm>
            <a:off x="0" y="6204628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 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0B3AE-838B-4AB5-92B9-ABFFF7F29C0B}"/>
              </a:ext>
            </a:extLst>
          </p:cNvPr>
          <p:cNvSpPr txBox="1"/>
          <p:nvPr/>
        </p:nvSpPr>
        <p:spPr>
          <a:xfrm>
            <a:off x="0" y="6607391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 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556F3D-537C-4ABF-A227-855BC7CB3B65}"/>
              </a:ext>
            </a:extLst>
          </p:cNvPr>
          <p:cNvSpPr txBox="1"/>
          <p:nvPr/>
        </p:nvSpPr>
        <p:spPr>
          <a:xfrm>
            <a:off x="0" y="7029786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BBB42-7820-4F59-A5FA-FACBD0BF016F}"/>
              </a:ext>
            </a:extLst>
          </p:cNvPr>
          <p:cNvSpPr txBox="1"/>
          <p:nvPr/>
        </p:nvSpPr>
        <p:spPr>
          <a:xfrm>
            <a:off x="0" y="7432549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 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20465D-3D3D-43F5-8528-BDEC2F013B99}"/>
              </a:ext>
            </a:extLst>
          </p:cNvPr>
          <p:cNvSpPr txBox="1"/>
          <p:nvPr/>
        </p:nvSpPr>
        <p:spPr>
          <a:xfrm>
            <a:off x="0" y="7841259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 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7DE364-812B-47F6-82EC-E16D493A8F19}"/>
              </a:ext>
            </a:extLst>
          </p:cNvPr>
          <p:cNvSpPr txBox="1"/>
          <p:nvPr/>
        </p:nvSpPr>
        <p:spPr>
          <a:xfrm>
            <a:off x="0" y="8244022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   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0CCE533-AE9D-4556-9536-2DAC38FF677C}"/>
              </a:ext>
            </a:extLst>
          </p:cNvPr>
          <p:cNvSpPr/>
          <p:nvPr/>
        </p:nvSpPr>
        <p:spPr>
          <a:xfrm>
            <a:off x="1143000" y="1435190"/>
            <a:ext cx="3974430" cy="5278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검색어를 입력하십시오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3AD352C-2B94-4A93-8A1B-00D781D0E2B0}"/>
              </a:ext>
            </a:extLst>
          </p:cNvPr>
          <p:cNvSpPr/>
          <p:nvPr/>
        </p:nvSpPr>
        <p:spPr>
          <a:xfrm>
            <a:off x="0" y="781050"/>
            <a:ext cx="952556" cy="5278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출발지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09C1E66-642E-4E51-B265-474F760CFB71}"/>
              </a:ext>
            </a:extLst>
          </p:cNvPr>
          <p:cNvSpPr/>
          <p:nvPr/>
        </p:nvSpPr>
        <p:spPr>
          <a:xfrm>
            <a:off x="0" y="1410593"/>
            <a:ext cx="952556" cy="5278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도착지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67282A5-E1CF-46E5-A834-7175CAECEC15}"/>
              </a:ext>
            </a:extLst>
          </p:cNvPr>
          <p:cNvGrpSpPr/>
          <p:nvPr/>
        </p:nvGrpSpPr>
        <p:grpSpPr>
          <a:xfrm>
            <a:off x="4505899" y="0"/>
            <a:ext cx="637601" cy="622525"/>
            <a:chOff x="4505899" y="0"/>
            <a:chExt cx="637601" cy="622525"/>
          </a:xfrm>
        </p:grpSpPr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1A655DC8-CA44-4719-AE46-551B6D7BCD90}"/>
                </a:ext>
              </a:extLst>
            </p:cNvPr>
            <p:cNvSpPr/>
            <p:nvPr/>
          </p:nvSpPr>
          <p:spPr>
            <a:xfrm>
              <a:off x="4505899" y="0"/>
              <a:ext cx="637601" cy="622525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래픽 43" descr="돋보기 단색으로 채워진">
              <a:extLst>
                <a:ext uri="{FF2B5EF4-FFF2-40B4-BE49-F238E27FC236}">
                  <a16:creationId xmlns:a16="http://schemas.microsoft.com/office/drawing/2014/main" id="{BD46FA88-2AA6-4725-9B8F-1A333ED77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31967" y="14423"/>
              <a:ext cx="585463" cy="585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794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FB194A60-CF7F-4718-84CF-8997B1A4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0" b="24698"/>
          <a:stretch/>
        </p:blipFill>
        <p:spPr>
          <a:xfrm>
            <a:off x="1" y="622526"/>
            <a:ext cx="5143499" cy="6908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3AC0A-1B4E-4D47-8AAA-5E9078CED316}"/>
              </a:ext>
            </a:extLst>
          </p:cNvPr>
          <p:cNvSpPr txBox="1"/>
          <p:nvPr/>
        </p:nvSpPr>
        <p:spPr>
          <a:xfrm>
            <a:off x="952556" y="12248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성균관대학교 자연과학캠퍼스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6B584B-2E03-4BD6-AA43-826515B44D8E}"/>
              </a:ext>
            </a:extLst>
          </p:cNvPr>
          <p:cNvSpPr/>
          <p:nvPr/>
        </p:nvSpPr>
        <p:spPr>
          <a:xfrm>
            <a:off x="6026870" y="3196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75F0C-BFB6-4C11-9DFA-E03398B86DDD}"/>
              </a:ext>
            </a:extLst>
          </p:cNvPr>
          <p:cNvSpPr/>
          <p:nvPr/>
        </p:nvSpPr>
        <p:spPr>
          <a:xfrm>
            <a:off x="6403108" y="3577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099A18-FB7D-4DDF-AD28-9D2875B7E893}"/>
              </a:ext>
            </a:extLst>
          </p:cNvPr>
          <p:cNvSpPr/>
          <p:nvPr/>
        </p:nvSpPr>
        <p:spPr>
          <a:xfrm>
            <a:off x="6850783" y="3953930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BE4B9EB-459D-46BA-9C2D-99ED9297724D}"/>
              </a:ext>
            </a:extLst>
          </p:cNvPr>
          <p:cNvSpPr/>
          <p:nvPr/>
        </p:nvSpPr>
        <p:spPr>
          <a:xfrm>
            <a:off x="7208922" y="439684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F4FC33-8A6B-4B1F-8447-9DE8E51DD3ED}"/>
              </a:ext>
            </a:extLst>
          </p:cNvPr>
          <p:cNvSpPr/>
          <p:nvPr/>
        </p:nvSpPr>
        <p:spPr>
          <a:xfrm>
            <a:off x="6908885" y="47262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FF05C3-BA39-4463-90E4-1543F196919B}"/>
              </a:ext>
            </a:extLst>
          </p:cNvPr>
          <p:cNvSpPr/>
          <p:nvPr/>
        </p:nvSpPr>
        <p:spPr>
          <a:xfrm>
            <a:off x="5545858" y="46262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65E81F-C36F-4A03-8B1F-3A59CF79861E}"/>
              </a:ext>
            </a:extLst>
          </p:cNvPr>
          <p:cNvSpPr/>
          <p:nvPr/>
        </p:nvSpPr>
        <p:spPr>
          <a:xfrm>
            <a:off x="8924824" y="345946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4A2EBDD-55BD-4AE3-A7BC-4F1159A3C170}"/>
              </a:ext>
            </a:extLst>
          </p:cNvPr>
          <p:cNvSpPr/>
          <p:nvPr/>
        </p:nvSpPr>
        <p:spPr>
          <a:xfrm>
            <a:off x="7517475" y="26450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271486A-1A1C-4BB8-95B8-064C4C2E7CC9}"/>
              </a:ext>
            </a:extLst>
          </p:cNvPr>
          <p:cNvSpPr/>
          <p:nvPr/>
        </p:nvSpPr>
        <p:spPr>
          <a:xfrm>
            <a:off x="7794710" y="31260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73E149-A34A-41B4-8260-A1FC2D3F8B54}"/>
              </a:ext>
            </a:extLst>
          </p:cNvPr>
          <p:cNvSpPr/>
          <p:nvPr/>
        </p:nvSpPr>
        <p:spPr>
          <a:xfrm>
            <a:off x="6645995" y="27974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F2E55C-2B57-4682-B288-2B177D0BDA98}"/>
              </a:ext>
            </a:extLst>
          </p:cNvPr>
          <p:cNvSpPr/>
          <p:nvPr/>
        </p:nvSpPr>
        <p:spPr>
          <a:xfrm>
            <a:off x="8767213" y="4106551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7EBACE-8207-4F23-AF37-40FA71528483}"/>
              </a:ext>
            </a:extLst>
          </p:cNvPr>
          <p:cNvSpPr/>
          <p:nvPr/>
        </p:nvSpPr>
        <p:spPr>
          <a:xfrm>
            <a:off x="8717626" y="451153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0CD71E5-166E-4581-9311-7588D44C5BE1}"/>
              </a:ext>
            </a:extLst>
          </p:cNvPr>
          <p:cNvSpPr/>
          <p:nvPr/>
        </p:nvSpPr>
        <p:spPr>
          <a:xfrm>
            <a:off x="8481406" y="516377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95D2CE-1979-4B15-BC3F-92A0E50E35F5}"/>
              </a:ext>
            </a:extLst>
          </p:cNvPr>
          <p:cNvSpPr/>
          <p:nvPr/>
        </p:nvSpPr>
        <p:spPr>
          <a:xfrm>
            <a:off x="9140088" y="4955617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EE0709E-7793-4163-B837-C3558E42D36F}"/>
              </a:ext>
            </a:extLst>
          </p:cNvPr>
          <p:cNvSpPr/>
          <p:nvPr/>
        </p:nvSpPr>
        <p:spPr>
          <a:xfrm>
            <a:off x="0" y="7531018"/>
            <a:ext cx="5143500" cy="16129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317E11E-F9B7-40FA-B511-31C64BAA4BD0}"/>
              </a:ext>
            </a:extLst>
          </p:cNvPr>
          <p:cNvSpPr/>
          <p:nvPr/>
        </p:nvSpPr>
        <p:spPr>
          <a:xfrm>
            <a:off x="143219" y="1010634"/>
            <a:ext cx="1223816" cy="2371544"/>
          </a:xfrm>
          <a:custGeom>
            <a:avLst/>
            <a:gdLst>
              <a:gd name="connsiteX0" fmla="*/ 627962 w 1223816"/>
              <a:gd name="connsiteY0" fmla="*/ 13935 h 2371544"/>
              <a:gd name="connsiteX1" fmla="*/ 1222873 w 1223816"/>
              <a:gd name="connsiteY1" fmla="*/ 168171 h 2371544"/>
              <a:gd name="connsiteX2" fmla="*/ 506776 w 1223816"/>
              <a:gd name="connsiteY2" fmla="*/ 1203756 h 2371544"/>
              <a:gd name="connsiteX3" fmla="*/ 0 w 1223816"/>
              <a:gd name="connsiteY3" fmla="*/ 2371544 h 237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816" h="2371544">
                <a:moveTo>
                  <a:pt x="627962" y="13935"/>
                </a:moveTo>
                <a:cubicBezTo>
                  <a:pt x="935516" y="-8099"/>
                  <a:pt x="1243071" y="-30132"/>
                  <a:pt x="1222873" y="168171"/>
                </a:cubicBezTo>
                <a:cubicBezTo>
                  <a:pt x="1202675" y="366474"/>
                  <a:pt x="710588" y="836527"/>
                  <a:pt x="506776" y="1203756"/>
                </a:cubicBezTo>
                <a:cubicBezTo>
                  <a:pt x="302964" y="1570985"/>
                  <a:pt x="42231" y="2169568"/>
                  <a:pt x="0" y="2371544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8BF8037-6061-423F-BF16-81164208286D}"/>
              </a:ext>
            </a:extLst>
          </p:cNvPr>
          <p:cNvCxnSpPr>
            <a:cxnSpLocks/>
          </p:cNvCxnSpPr>
          <p:nvPr/>
        </p:nvCxnSpPr>
        <p:spPr>
          <a:xfrm>
            <a:off x="143219" y="3390170"/>
            <a:ext cx="1542362" cy="3412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4E675994-9310-4A3A-9D29-8CCD78495C32}"/>
              </a:ext>
            </a:extLst>
          </p:cNvPr>
          <p:cNvSpPr/>
          <p:nvPr/>
        </p:nvSpPr>
        <p:spPr>
          <a:xfrm>
            <a:off x="1681163" y="3733801"/>
            <a:ext cx="673100" cy="709966"/>
          </a:xfrm>
          <a:custGeom>
            <a:avLst/>
            <a:gdLst>
              <a:gd name="connsiteX0" fmla="*/ 0 w 742950"/>
              <a:gd name="connsiteY0" fmla="*/ 0 h 634097"/>
              <a:gd name="connsiteX1" fmla="*/ 409575 w 742950"/>
              <a:gd name="connsiteY1" fmla="*/ 595313 h 634097"/>
              <a:gd name="connsiteX2" fmla="*/ 742950 w 742950"/>
              <a:gd name="connsiteY2" fmla="*/ 566738 h 634097"/>
              <a:gd name="connsiteX0" fmla="*/ 0 w 742950"/>
              <a:gd name="connsiteY0" fmla="*/ 0 h 709966"/>
              <a:gd name="connsiteX1" fmla="*/ 466725 w 742950"/>
              <a:gd name="connsiteY1" fmla="*/ 684213 h 709966"/>
              <a:gd name="connsiteX2" fmla="*/ 742950 w 742950"/>
              <a:gd name="connsiteY2" fmla="*/ 566738 h 709966"/>
              <a:gd name="connsiteX0" fmla="*/ 0 w 673100"/>
              <a:gd name="connsiteY0" fmla="*/ 0 h 709966"/>
              <a:gd name="connsiteX1" fmla="*/ 466725 w 673100"/>
              <a:gd name="connsiteY1" fmla="*/ 684213 h 709966"/>
              <a:gd name="connsiteX2" fmla="*/ 673100 w 673100"/>
              <a:gd name="connsiteY2" fmla="*/ 566738 h 70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100" h="709966">
                <a:moveTo>
                  <a:pt x="0" y="0"/>
                </a:moveTo>
                <a:cubicBezTo>
                  <a:pt x="142875" y="250428"/>
                  <a:pt x="342900" y="589757"/>
                  <a:pt x="466725" y="684213"/>
                </a:cubicBezTo>
                <a:cubicBezTo>
                  <a:pt x="590550" y="778669"/>
                  <a:pt x="608013" y="584200"/>
                  <a:pt x="673100" y="56673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DF6EA8-EC07-43BA-A80A-8C2A9144B629}"/>
              </a:ext>
            </a:extLst>
          </p:cNvPr>
          <p:cNvSpPr txBox="1"/>
          <p:nvPr/>
        </p:nvSpPr>
        <p:spPr>
          <a:xfrm>
            <a:off x="59263" y="760703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출발지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D0FFB8-E2A5-4030-B5A4-54DA65E93948}"/>
              </a:ext>
            </a:extLst>
          </p:cNvPr>
          <p:cNvSpPr txBox="1"/>
          <p:nvPr/>
        </p:nvSpPr>
        <p:spPr>
          <a:xfrm>
            <a:off x="2781946" y="853071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예상소요시간</a:t>
            </a:r>
            <a:endParaRPr lang="ko-KR" altLang="en-US" sz="2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431B97-6F3C-4C7B-99A9-59A7A1279C45}"/>
              </a:ext>
            </a:extLst>
          </p:cNvPr>
          <p:cNvGrpSpPr/>
          <p:nvPr/>
        </p:nvGrpSpPr>
        <p:grpSpPr>
          <a:xfrm>
            <a:off x="4505899" y="0"/>
            <a:ext cx="637601" cy="622525"/>
            <a:chOff x="4505899" y="0"/>
            <a:chExt cx="637601" cy="622525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990CEF20-5D2F-4E30-91FC-3DA85F942919}"/>
                </a:ext>
              </a:extLst>
            </p:cNvPr>
            <p:cNvSpPr/>
            <p:nvPr/>
          </p:nvSpPr>
          <p:spPr>
            <a:xfrm>
              <a:off x="4505899" y="0"/>
              <a:ext cx="637601" cy="622525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래픽 6" descr="돋보기 단색으로 채워진">
              <a:extLst>
                <a:ext uri="{FF2B5EF4-FFF2-40B4-BE49-F238E27FC236}">
                  <a16:creationId xmlns:a16="http://schemas.microsoft.com/office/drawing/2014/main" id="{B82E5C64-4949-4EF2-900B-E2CD4DE09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31967" y="14423"/>
              <a:ext cx="585463" cy="585463"/>
            </a:xfrm>
            <a:prstGeom prst="rect">
              <a:avLst/>
            </a:prstGeom>
          </p:spPr>
        </p:pic>
      </p:grpSp>
      <p:pic>
        <p:nvPicPr>
          <p:cNvPr id="27" name="그래픽 26" descr="표식 단색으로 채워진">
            <a:extLst>
              <a:ext uri="{FF2B5EF4-FFF2-40B4-BE49-F238E27FC236}">
                <a16:creationId xmlns:a16="http://schemas.microsoft.com/office/drawing/2014/main" id="{24A9FE90-002C-4D99-97BC-2391E86CCA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6561" y="3531543"/>
            <a:ext cx="651768" cy="651768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1755BC11-9A4C-45E4-8484-59399DCFE59F}"/>
              </a:ext>
            </a:extLst>
          </p:cNvPr>
          <p:cNvGrpSpPr/>
          <p:nvPr/>
        </p:nvGrpSpPr>
        <p:grpSpPr>
          <a:xfrm>
            <a:off x="0" y="0"/>
            <a:ext cx="637600" cy="620093"/>
            <a:chOff x="0" y="0"/>
            <a:chExt cx="637600" cy="620093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CE50912-FC23-4C59-B6BE-C835C90B53AD}"/>
                </a:ext>
              </a:extLst>
            </p:cNvPr>
            <p:cNvSpPr/>
            <p:nvPr/>
          </p:nvSpPr>
          <p:spPr>
            <a:xfrm>
              <a:off x="0" y="0"/>
              <a:ext cx="637600" cy="6200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8CA9CEE-9A3C-4A75-8EAA-7635A9C6F843}"/>
                </a:ext>
              </a:extLst>
            </p:cNvPr>
            <p:cNvCxnSpPr>
              <a:stCxn id="29" idx="1"/>
              <a:endCxn id="29" idx="3"/>
            </p:cNvCxnSpPr>
            <p:nvPr/>
          </p:nvCxnSpPr>
          <p:spPr>
            <a:xfrm>
              <a:off x="0" y="310047"/>
              <a:ext cx="6376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275F693-6477-4BA6-B3D9-5E8B94B91E77}"/>
              </a:ext>
            </a:extLst>
          </p:cNvPr>
          <p:cNvCxnSpPr>
            <a:stCxn id="5" idx="0"/>
            <a:endCxn id="27" idx="2"/>
          </p:cNvCxnSpPr>
          <p:nvPr/>
        </p:nvCxnSpPr>
        <p:spPr>
          <a:xfrm>
            <a:off x="771181" y="1024569"/>
            <a:ext cx="1731264" cy="315874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80B9F97A-657A-4025-B14C-BB3E36B6929D}"/>
              </a:ext>
            </a:extLst>
          </p:cNvPr>
          <p:cNvCxnSpPr>
            <a:cxnSpLocks/>
            <a:stCxn id="31" idx="2"/>
            <a:endCxn id="27" idx="2"/>
          </p:cNvCxnSpPr>
          <p:nvPr/>
        </p:nvCxnSpPr>
        <p:spPr>
          <a:xfrm flipV="1">
            <a:off x="2354263" y="4183311"/>
            <a:ext cx="148182" cy="1172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1ED40B1-844F-45E9-91FE-5C42E728593F}"/>
              </a:ext>
            </a:extLst>
          </p:cNvPr>
          <p:cNvSpPr txBox="1"/>
          <p:nvPr/>
        </p:nvSpPr>
        <p:spPr>
          <a:xfrm>
            <a:off x="2354263" y="760703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도착지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19ECC4F-20E6-4CDD-9ECE-2FAF70B66B10}"/>
              </a:ext>
            </a:extLst>
          </p:cNvPr>
          <p:cNvCxnSpPr>
            <a:cxnSpLocks/>
            <a:stCxn id="32" idx="3"/>
            <a:endCxn id="43" idx="1"/>
          </p:cNvCxnSpPr>
          <p:nvPr/>
        </p:nvCxnSpPr>
        <p:spPr>
          <a:xfrm>
            <a:off x="1167259" y="7837872"/>
            <a:ext cx="11870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76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FB194A60-CF7F-4718-84CF-8997B1A4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0" b="24698"/>
          <a:stretch/>
        </p:blipFill>
        <p:spPr>
          <a:xfrm>
            <a:off x="1" y="622526"/>
            <a:ext cx="5143499" cy="6908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3AC0A-1B4E-4D47-8AAA-5E9078CED316}"/>
              </a:ext>
            </a:extLst>
          </p:cNvPr>
          <p:cNvSpPr txBox="1"/>
          <p:nvPr/>
        </p:nvSpPr>
        <p:spPr>
          <a:xfrm>
            <a:off x="952556" y="12248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성균관대학교 자연과학캠퍼스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6B584B-2E03-4BD6-AA43-826515B44D8E}"/>
              </a:ext>
            </a:extLst>
          </p:cNvPr>
          <p:cNvSpPr/>
          <p:nvPr/>
        </p:nvSpPr>
        <p:spPr>
          <a:xfrm>
            <a:off x="6026870" y="3196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75F0C-BFB6-4C11-9DFA-E03398B86DDD}"/>
              </a:ext>
            </a:extLst>
          </p:cNvPr>
          <p:cNvSpPr/>
          <p:nvPr/>
        </p:nvSpPr>
        <p:spPr>
          <a:xfrm>
            <a:off x="6403108" y="3577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099A18-FB7D-4DDF-AD28-9D2875B7E893}"/>
              </a:ext>
            </a:extLst>
          </p:cNvPr>
          <p:cNvSpPr/>
          <p:nvPr/>
        </p:nvSpPr>
        <p:spPr>
          <a:xfrm>
            <a:off x="6850783" y="3953930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BE4B9EB-459D-46BA-9C2D-99ED9297724D}"/>
              </a:ext>
            </a:extLst>
          </p:cNvPr>
          <p:cNvSpPr/>
          <p:nvPr/>
        </p:nvSpPr>
        <p:spPr>
          <a:xfrm>
            <a:off x="7208922" y="439684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F4FC33-8A6B-4B1F-8447-9DE8E51DD3ED}"/>
              </a:ext>
            </a:extLst>
          </p:cNvPr>
          <p:cNvSpPr/>
          <p:nvPr/>
        </p:nvSpPr>
        <p:spPr>
          <a:xfrm>
            <a:off x="6908885" y="47262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FF05C3-BA39-4463-90E4-1543F196919B}"/>
              </a:ext>
            </a:extLst>
          </p:cNvPr>
          <p:cNvSpPr/>
          <p:nvPr/>
        </p:nvSpPr>
        <p:spPr>
          <a:xfrm>
            <a:off x="5545858" y="46262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65E81F-C36F-4A03-8B1F-3A59CF79861E}"/>
              </a:ext>
            </a:extLst>
          </p:cNvPr>
          <p:cNvSpPr/>
          <p:nvPr/>
        </p:nvSpPr>
        <p:spPr>
          <a:xfrm>
            <a:off x="8924824" y="345946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4A2EBDD-55BD-4AE3-A7BC-4F1159A3C170}"/>
              </a:ext>
            </a:extLst>
          </p:cNvPr>
          <p:cNvSpPr/>
          <p:nvPr/>
        </p:nvSpPr>
        <p:spPr>
          <a:xfrm>
            <a:off x="7517475" y="26450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271486A-1A1C-4BB8-95B8-064C4C2E7CC9}"/>
              </a:ext>
            </a:extLst>
          </p:cNvPr>
          <p:cNvSpPr/>
          <p:nvPr/>
        </p:nvSpPr>
        <p:spPr>
          <a:xfrm>
            <a:off x="7794710" y="31260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73E149-A34A-41B4-8260-A1FC2D3F8B54}"/>
              </a:ext>
            </a:extLst>
          </p:cNvPr>
          <p:cNvSpPr/>
          <p:nvPr/>
        </p:nvSpPr>
        <p:spPr>
          <a:xfrm>
            <a:off x="6645995" y="27974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F2E55C-2B57-4682-B288-2B177D0BDA98}"/>
              </a:ext>
            </a:extLst>
          </p:cNvPr>
          <p:cNvSpPr/>
          <p:nvPr/>
        </p:nvSpPr>
        <p:spPr>
          <a:xfrm>
            <a:off x="8767213" y="4106551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7EBACE-8207-4F23-AF37-40FA71528483}"/>
              </a:ext>
            </a:extLst>
          </p:cNvPr>
          <p:cNvSpPr/>
          <p:nvPr/>
        </p:nvSpPr>
        <p:spPr>
          <a:xfrm>
            <a:off x="8717626" y="451153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0CD71E5-166E-4581-9311-7588D44C5BE1}"/>
              </a:ext>
            </a:extLst>
          </p:cNvPr>
          <p:cNvSpPr/>
          <p:nvPr/>
        </p:nvSpPr>
        <p:spPr>
          <a:xfrm>
            <a:off x="8481406" y="516377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95D2CE-1979-4B15-BC3F-92A0E50E35F5}"/>
              </a:ext>
            </a:extLst>
          </p:cNvPr>
          <p:cNvSpPr/>
          <p:nvPr/>
        </p:nvSpPr>
        <p:spPr>
          <a:xfrm>
            <a:off x="9140088" y="4955617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EE0709E-7793-4163-B837-C3558E42D36F}"/>
              </a:ext>
            </a:extLst>
          </p:cNvPr>
          <p:cNvSpPr/>
          <p:nvPr/>
        </p:nvSpPr>
        <p:spPr>
          <a:xfrm>
            <a:off x="0" y="7531018"/>
            <a:ext cx="5143500" cy="16129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317E11E-F9B7-40FA-B511-31C64BAA4BD0}"/>
              </a:ext>
            </a:extLst>
          </p:cNvPr>
          <p:cNvSpPr/>
          <p:nvPr/>
        </p:nvSpPr>
        <p:spPr>
          <a:xfrm>
            <a:off x="143219" y="1010634"/>
            <a:ext cx="1223816" cy="2371544"/>
          </a:xfrm>
          <a:custGeom>
            <a:avLst/>
            <a:gdLst>
              <a:gd name="connsiteX0" fmla="*/ 627962 w 1223816"/>
              <a:gd name="connsiteY0" fmla="*/ 13935 h 2371544"/>
              <a:gd name="connsiteX1" fmla="*/ 1222873 w 1223816"/>
              <a:gd name="connsiteY1" fmla="*/ 168171 h 2371544"/>
              <a:gd name="connsiteX2" fmla="*/ 506776 w 1223816"/>
              <a:gd name="connsiteY2" fmla="*/ 1203756 h 2371544"/>
              <a:gd name="connsiteX3" fmla="*/ 0 w 1223816"/>
              <a:gd name="connsiteY3" fmla="*/ 2371544 h 237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816" h="2371544">
                <a:moveTo>
                  <a:pt x="627962" y="13935"/>
                </a:moveTo>
                <a:cubicBezTo>
                  <a:pt x="935516" y="-8099"/>
                  <a:pt x="1243071" y="-30132"/>
                  <a:pt x="1222873" y="168171"/>
                </a:cubicBezTo>
                <a:cubicBezTo>
                  <a:pt x="1202675" y="366474"/>
                  <a:pt x="710588" y="836527"/>
                  <a:pt x="506776" y="1203756"/>
                </a:cubicBezTo>
                <a:cubicBezTo>
                  <a:pt x="302964" y="1570985"/>
                  <a:pt x="42231" y="2169568"/>
                  <a:pt x="0" y="2371544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8BF8037-6061-423F-BF16-81164208286D}"/>
              </a:ext>
            </a:extLst>
          </p:cNvPr>
          <p:cNvCxnSpPr>
            <a:cxnSpLocks/>
          </p:cNvCxnSpPr>
          <p:nvPr/>
        </p:nvCxnSpPr>
        <p:spPr>
          <a:xfrm>
            <a:off x="143219" y="3390170"/>
            <a:ext cx="1542362" cy="3412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4E675994-9310-4A3A-9D29-8CCD78495C32}"/>
              </a:ext>
            </a:extLst>
          </p:cNvPr>
          <p:cNvSpPr/>
          <p:nvPr/>
        </p:nvSpPr>
        <p:spPr>
          <a:xfrm>
            <a:off x="1681163" y="3733800"/>
            <a:ext cx="742950" cy="634097"/>
          </a:xfrm>
          <a:custGeom>
            <a:avLst/>
            <a:gdLst>
              <a:gd name="connsiteX0" fmla="*/ 0 w 742950"/>
              <a:gd name="connsiteY0" fmla="*/ 0 h 634097"/>
              <a:gd name="connsiteX1" fmla="*/ 409575 w 742950"/>
              <a:gd name="connsiteY1" fmla="*/ 595313 h 634097"/>
              <a:gd name="connsiteX2" fmla="*/ 742950 w 742950"/>
              <a:gd name="connsiteY2" fmla="*/ 566738 h 63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634097">
                <a:moveTo>
                  <a:pt x="0" y="0"/>
                </a:moveTo>
                <a:cubicBezTo>
                  <a:pt x="142875" y="250428"/>
                  <a:pt x="285750" y="500857"/>
                  <a:pt x="409575" y="595313"/>
                </a:cubicBezTo>
                <a:cubicBezTo>
                  <a:pt x="533400" y="689769"/>
                  <a:pt x="677863" y="584200"/>
                  <a:pt x="742950" y="56673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DF6EA8-EC07-43BA-A80A-8C2A9144B629}"/>
              </a:ext>
            </a:extLst>
          </p:cNvPr>
          <p:cNvSpPr txBox="1"/>
          <p:nvPr/>
        </p:nvSpPr>
        <p:spPr>
          <a:xfrm>
            <a:off x="59263" y="7607039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도착하는 강의실 이름</a:t>
            </a:r>
            <a:r>
              <a:rPr lang="en-US" altLang="ko-KR" dirty="0"/>
              <a:t> - </a:t>
            </a:r>
            <a:r>
              <a:rPr lang="ko-KR" altLang="en-US" dirty="0"/>
              <a:t>번호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D0FFB8-E2A5-4030-B5A4-54DA65E93948}"/>
              </a:ext>
            </a:extLst>
          </p:cNvPr>
          <p:cNvSpPr txBox="1"/>
          <p:nvPr/>
        </p:nvSpPr>
        <p:spPr>
          <a:xfrm>
            <a:off x="3761572" y="80847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소요시간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431B97-6F3C-4C7B-99A9-59A7A1279C45}"/>
              </a:ext>
            </a:extLst>
          </p:cNvPr>
          <p:cNvGrpSpPr/>
          <p:nvPr/>
        </p:nvGrpSpPr>
        <p:grpSpPr>
          <a:xfrm>
            <a:off x="4505899" y="0"/>
            <a:ext cx="637601" cy="622525"/>
            <a:chOff x="4505899" y="0"/>
            <a:chExt cx="637601" cy="622525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990CEF20-5D2F-4E30-91FC-3DA85F942919}"/>
                </a:ext>
              </a:extLst>
            </p:cNvPr>
            <p:cNvSpPr/>
            <p:nvPr/>
          </p:nvSpPr>
          <p:spPr>
            <a:xfrm>
              <a:off x="4505899" y="0"/>
              <a:ext cx="637601" cy="622525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래픽 6" descr="돋보기 단색으로 채워진">
              <a:extLst>
                <a:ext uri="{FF2B5EF4-FFF2-40B4-BE49-F238E27FC236}">
                  <a16:creationId xmlns:a16="http://schemas.microsoft.com/office/drawing/2014/main" id="{B82E5C64-4949-4EF2-900B-E2CD4DE09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31967" y="14423"/>
              <a:ext cx="585463" cy="585463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D6A4615-11D6-44FC-8418-FAF574308BDB}"/>
              </a:ext>
            </a:extLst>
          </p:cNvPr>
          <p:cNvSpPr txBox="1"/>
          <p:nvPr/>
        </p:nvSpPr>
        <p:spPr>
          <a:xfrm>
            <a:off x="59263" y="8084741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건물 </a:t>
            </a:r>
            <a:r>
              <a:rPr lang="en-US" altLang="ko-KR" dirty="0"/>
              <a:t>- </a:t>
            </a:r>
            <a:r>
              <a:rPr lang="ko-KR" altLang="en-US" dirty="0"/>
              <a:t>층수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A32A1DC-9250-42E0-AA44-EF486E554C90}"/>
              </a:ext>
            </a:extLst>
          </p:cNvPr>
          <p:cNvGrpSpPr/>
          <p:nvPr/>
        </p:nvGrpSpPr>
        <p:grpSpPr>
          <a:xfrm>
            <a:off x="0" y="0"/>
            <a:ext cx="637600" cy="620093"/>
            <a:chOff x="0" y="0"/>
            <a:chExt cx="637600" cy="620093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703AD311-0553-4AF9-88FF-11FDC206DBEB}"/>
                </a:ext>
              </a:extLst>
            </p:cNvPr>
            <p:cNvSpPr/>
            <p:nvPr/>
          </p:nvSpPr>
          <p:spPr>
            <a:xfrm>
              <a:off x="0" y="0"/>
              <a:ext cx="637600" cy="6200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0BCD076-C908-49E6-B08F-9955BEE29565}"/>
                </a:ext>
              </a:extLst>
            </p:cNvPr>
            <p:cNvCxnSpPr>
              <a:stCxn id="29" idx="1"/>
              <a:endCxn id="29" idx="3"/>
            </p:cNvCxnSpPr>
            <p:nvPr/>
          </p:nvCxnSpPr>
          <p:spPr>
            <a:xfrm>
              <a:off x="0" y="310047"/>
              <a:ext cx="6376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347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FB194A60-CF7F-4718-84CF-8997B1A4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0" b="24698"/>
          <a:stretch/>
        </p:blipFill>
        <p:spPr>
          <a:xfrm>
            <a:off x="1" y="622526"/>
            <a:ext cx="5143499" cy="6908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3AC0A-1B4E-4D47-8AAA-5E9078CED316}"/>
              </a:ext>
            </a:extLst>
          </p:cNvPr>
          <p:cNvSpPr txBox="1"/>
          <p:nvPr/>
        </p:nvSpPr>
        <p:spPr>
          <a:xfrm>
            <a:off x="952556" y="12248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성균관대학교 자연과학캠퍼스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6B584B-2E03-4BD6-AA43-826515B44D8E}"/>
              </a:ext>
            </a:extLst>
          </p:cNvPr>
          <p:cNvSpPr/>
          <p:nvPr/>
        </p:nvSpPr>
        <p:spPr>
          <a:xfrm>
            <a:off x="6026870" y="3196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75F0C-BFB6-4C11-9DFA-E03398B86DDD}"/>
              </a:ext>
            </a:extLst>
          </p:cNvPr>
          <p:cNvSpPr/>
          <p:nvPr/>
        </p:nvSpPr>
        <p:spPr>
          <a:xfrm>
            <a:off x="6403108" y="3577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099A18-FB7D-4DDF-AD28-9D2875B7E893}"/>
              </a:ext>
            </a:extLst>
          </p:cNvPr>
          <p:cNvSpPr/>
          <p:nvPr/>
        </p:nvSpPr>
        <p:spPr>
          <a:xfrm>
            <a:off x="6850783" y="3953930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BE4B9EB-459D-46BA-9C2D-99ED9297724D}"/>
              </a:ext>
            </a:extLst>
          </p:cNvPr>
          <p:cNvSpPr/>
          <p:nvPr/>
        </p:nvSpPr>
        <p:spPr>
          <a:xfrm>
            <a:off x="7208922" y="439684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F4FC33-8A6B-4B1F-8447-9DE8E51DD3ED}"/>
              </a:ext>
            </a:extLst>
          </p:cNvPr>
          <p:cNvSpPr/>
          <p:nvPr/>
        </p:nvSpPr>
        <p:spPr>
          <a:xfrm>
            <a:off x="6908885" y="47262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FF05C3-BA39-4463-90E4-1543F196919B}"/>
              </a:ext>
            </a:extLst>
          </p:cNvPr>
          <p:cNvSpPr/>
          <p:nvPr/>
        </p:nvSpPr>
        <p:spPr>
          <a:xfrm>
            <a:off x="5545858" y="46262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65E81F-C36F-4A03-8B1F-3A59CF79861E}"/>
              </a:ext>
            </a:extLst>
          </p:cNvPr>
          <p:cNvSpPr/>
          <p:nvPr/>
        </p:nvSpPr>
        <p:spPr>
          <a:xfrm>
            <a:off x="8924824" y="345946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4A2EBDD-55BD-4AE3-A7BC-4F1159A3C170}"/>
              </a:ext>
            </a:extLst>
          </p:cNvPr>
          <p:cNvSpPr/>
          <p:nvPr/>
        </p:nvSpPr>
        <p:spPr>
          <a:xfrm>
            <a:off x="7517475" y="26450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271486A-1A1C-4BB8-95B8-064C4C2E7CC9}"/>
              </a:ext>
            </a:extLst>
          </p:cNvPr>
          <p:cNvSpPr/>
          <p:nvPr/>
        </p:nvSpPr>
        <p:spPr>
          <a:xfrm>
            <a:off x="7794710" y="31260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73E149-A34A-41B4-8260-A1FC2D3F8B54}"/>
              </a:ext>
            </a:extLst>
          </p:cNvPr>
          <p:cNvSpPr/>
          <p:nvPr/>
        </p:nvSpPr>
        <p:spPr>
          <a:xfrm>
            <a:off x="6645995" y="27974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F2E55C-2B57-4682-B288-2B177D0BDA98}"/>
              </a:ext>
            </a:extLst>
          </p:cNvPr>
          <p:cNvSpPr/>
          <p:nvPr/>
        </p:nvSpPr>
        <p:spPr>
          <a:xfrm>
            <a:off x="8767213" y="4106551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7EBACE-8207-4F23-AF37-40FA71528483}"/>
              </a:ext>
            </a:extLst>
          </p:cNvPr>
          <p:cNvSpPr/>
          <p:nvPr/>
        </p:nvSpPr>
        <p:spPr>
          <a:xfrm>
            <a:off x="8717626" y="451153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0CD71E5-166E-4581-9311-7588D44C5BE1}"/>
              </a:ext>
            </a:extLst>
          </p:cNvPr>
          <p:cNvSpPr/>
          <p:nvPr/>
        </p:nvSpPr>
        <p:spPr>
          <a:xfrm>
            <a:off x="8481406" y="516377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95D2CE-1979-4B15-BC3F-92A0E50E35F5}"/>
              </a:ext>
            </a:extLst>
          </p:cNvPr>
          <p:cNvSpPr/>
          <p:nvPr/>
        </p:nvSpPr>
        <p:spPr>
          <a:xfrm>
            <a:off x="9140088" y="4955617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EE0709E-7793-4163-B837-C3558E42D36F}"/>
              </a:ext>
            </a:extLst>
          </p:cNvPr>
          <p:cNvSpPr/>
          <p:nvPr/>
        </p:nvSpPr>
        <p:spPr>
          <a:xfrm>
            <a:off x="0" y="7531018"/>
            <a:ext cx="5143500" cy="16129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317E11E-F9B7-40FA-B511-31C64BAA4BD0}"/>
              </a:ext>
            </a:extLst>
          </p:cNvPr>
          <p:cNvSpPr/>
          <p:nvPr/>
        </p:nvSpPr>
        <p:spPr>
          <a:xfrm>
            <a:off x="143219" y="1010634"/>
            <a:ext cx="1223816" cy="2371544"/>
          </a:xfrm>
          <a:custGeom>
            <a:avLst/>
            <a:gdLst>
              <a:gd name="connsiteX0" fmla="*/ 627962 w 1223816"/>
              <a:gd name="connsiteY0" fmla="*/ 13935 h 2371544"/>
              <a:gd name="connsiteX1" fmla="*/ 1222873 w 1223816"/>
              <a:gd name="connsiteY1" fmla="*/ 168171 h 2371544"/>
              <a:gd name="connsiteX2" fmla="*/ 506776 w 1223816"/>
              <a:gd name="connsiteY2" fmla="*/ 1203756 h 2371544"/>
              <a:gd name="connsiteX3" fmla="*/ 0 w 1223816"/>
              <a:gd name="connsiteY3" fmla="*/ 2371544 h 237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816" h="2371544">
                <a:moveTo>
                  <a:pt x="627962" y="13935"/>
                </a:moveTo>
                <a:cubicBezTo>
                  <a:pt x="935516" y="-8099"/>
                  <a:pt x="1243071" y="-30132"/>
                  <a:pt x="1222873" y="168171"/>
                </a:cubicBezTo>
                <a:cubicBezTo>
                  <a:pt x="1202675" y="366474"/>
                  <a:pt x="710588" y="836527"/>
                  <a:pt x="506776" y="1203756"/>
                </a:cubicBezTo>
                <a:cubicBezTo>
                  <a:pt x="302964" y="1570985"/>
                  <a:pt x="42231" y="2169568"/>
                  <a:pt x="0" y="2371544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8BF8037-6061-423F-BF16-81164208286D}"/>
              </a:ext>
            </a:extLst>
          </p:cNvPr>
          <p:cNvCxnSpPr>
            <a:cxnSpLocks/>
          </p:cNvCxnSpPr>
          <p:nvPr/>
        </p:nvCxnSpPr>
        <p:spPr>
          <a:xfrm>
            <a:off x="143219" y="3390170"/>
            <a:ext cx="1542362" cy="3412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4E675994-9310-4A3A-9D29-8CCD78495C32}"/>
              </a:ext>
            </a:extLst>
          </p:cNvPr>
          <p:cNvSpPr/>
          <p:nvPr/>
        </p:nvSpPr>
        <p:spPr>
          <a:xfrm>
            <a:off x="1681163" y="3733800"/>
            <a:ext cx="742950" cy="634097"/>
          </a:xfrm>
          <a:custGeom>
            <a:avLst/>
            <a:gdLst>
              <a:gd name="connsiteX0" fmla="*/ 0 w 742950"/>
              <a:gd name="connsiteY0" fmla="*/ 0 h 634097"/>
              <a:gd name="connsiteX1" fmla="*/ 409575 w 742950"/>
              <a:gd name="connsiteY1" fmla="*/ 595313 h 634097"/>
              <a:gd name="connsiteX2" fmla="*/ 742950 w 742950"/>
              <a:gd name="connsiteY2" fmla="*/ 566738 h 63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634097">
                <a:moveTo>
                  <a:pt x="0" y="0"/>
                </a:moveTo>
                <a:cubicBezTo>
                  <a:pt x="142875" y="250428"/>
                  <a:pt x="285750" y="500857"/>
                  <a:pt x="409575" y="595313"/>
                </a:cubicBezTo>
                <a:cubicBezTo>
                  <a:pt x="533400" y="689769"/>
                  <a:pt x="677863" y="584200"/>
                  <a:pt x="742950" y="56673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DF6EA8-EC07-43BA-A80A-8C2A9144B629}"/>
              </a:ext>
            </a:extLst>
          </p:cNvPr>
          <p:cNvSpPr txBox="1"/>
          <p:nvPr/>
        </p:nvSpPr>
        <p:spPr>
          <a:xfrm>
            <a:off x="59263" y="760703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도착하는 강의실 이름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D0FFB8-E2A5-4030-B5A4-54DA65E93948}"/>
              </a:ext>
            </a:extLst>
          </p:cNvPr>
          <p:cNvSpPr txBox="1"/>
          <p:nvPr/>
        </p:nvSpPr>
        <p:spPr>
          <a:xfrm>
            <a:off x="3761572" y="80847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소요시간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431B97-6F3C-4C7B-99A9-59A7A1279C45}"/>
              </a:ext>
            </a:extLst>
          </p:cNvPr>
          <p:cNvGrpSpPr/>
          <p:nvPr/>
        </p:nvGrpSpPr>
        <p:grpSpPr>
          <a:xfrm>
            <a:off x="4505899" y="0"/>
            <a:ext cx="637601" cy="622525"/>
            <a:chOff x="4505899" y="0"/>
            <a:chExt cx="637601" cy="622525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990CEF20-5D2F-4E30-91FC-3DA85F942919}"/>
                </a:ext>
              </a:extLst>
            </p:cNvPr>
            <p:cNvSpPr/>
            <p:nvPr/>
          </p:nvSpPr>
          <p:spPr>
            <a:xfrm>
              <a:off x="4505899" y="0"/>
              <a:ext cx="637601" cy="622525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래픽 6" descr="돋보기 단색으로 채워진">
              <a:extLst>
                <a:ext uri="{FF2B5EF4-FFF2-40B4-BE49-F238E27FC236}">
                  <a16:creationId xmlns:a16="http://schemas.microsoft.com/office/drawing/2014/main" id="{B82E5C64-4949-4EF2-900B-E2CD4DE09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31967" y="14423"/>
              <a:ext cx="585463" cy="585463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4A1FC7-8DDB-47CA-B442-DADD060D5866}"/>
              </a:ext>
            </a:extLst>
          </p:cNvPr>
          <p:cNvGrpSpPr/>
          <p:nvPr/>
        </p:nvGrpSpPr>
        <p:grpSpPr>
          <a:xfrm>
            <a:off x="0" y="0"/>
            <a:ext cx="637600" cy="620093"/>
            <a:chOff x="0" y="0"/>
            <a:chExt cx="637600" cy="620093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8A6FF33-B19B-448B-930E-02387345E107}"/>
                </a:ext>
              </a:extLst>
            </p:cNvPr>
            <p:cNvSpPr/>
            <p:nvPr/>
          </p:nvSpPr>
          <p:spPr>
            <a:xfrm>
              <a:off x="0" y="0"/>
              <a:ext cx="637600" cy="6200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7319C62-1473-4B99-B47E-CB843C9C6130}"/>
                </a:ext>
              </a:extLst>
            </p:cNvPr>
            <p:cNvCxnSpPr>
              <a:stCxn id="28" idx="1"/>
              <a:endCxn id="28" idx="3"/>
            </p:cNvCxnSpPr>
            <p:nvPr/>
          </p:nvCxnSpPr>
          <p:spPr>
            <a:xfrm>
              <a:off x="0" y="310047"/>
              <a:ext cx="6376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144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1618</TotalTime>
  <Words>147</Words>
  <Application>Microsoft Office PowerPoint</Application>
  <PresentationFormat>화면 슬라이드 쇼(16:9)</PresentationFormat>
  <Paragraphs>54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규용</dc:creator>
  <cp:lastModifiedBy>김 규용</cp:lastModifiedBy>
  <cp:revision>24</cp:revision>
  <dcterms:created xsi:type="dcterms:W3CDTF">2021-04-20T08:47:52Z</dcterms:created>
  <dcterms:modified xsi:type="dcterms:W3CDTF">2021-04-22T01:10:01Z</dcterms:modified>
</cp:coreProperties>
</file>