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"/>
  </p:notesMasterIdLst>
  <p:sldIdLst>
    <p:sldId id="267" r:id="rId2"/>
    <p:sldId id="263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22" autoAdjust="0"/>
  </p:normalViewPr>
  <p:slideViewPr>
    <p:cSldViewPr snapToGrid="0">
      <p:cViewPr varScale="1">
        <p:scale>
          <a:sx n="95" d="100"/>
          <a:sy n="95" d="100"/>
        </p:scale>
        <p:origin x="-11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0AC4-FCF5-4AD1-8954-8BA5C359FC6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A4A5E-C2AB-43D7-8948-31DC37C34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8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학교 캠퍼스로 한정하는 것이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 전체로 확대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한국 안의 임의의 두 지역 간 경로를 찾을 수 있음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사람의 목숨을 구하는 일은 가장 중요한 것 중 하나임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위치 정보를 빠르고 정확하게 파악할 수 있다면 경찰관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소방관에게 더 빠른 도움을 얻을 수 있음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건물이나 방만 찾는 것이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 주변의 사람도 찾을 수 있게 하여 코로나 시대 사람 간의 교류를 증진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와이파이</a:t>
            </a:r>
            <a:r>
              <a:rPr lang="ko-KR" altLang="en-US" dirty="0" smtClean="0"/>
              <a:t> 데이터를 이용하면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이용해 실내 위치를 정확하게 파악해볼 수 </a:t>
            </a:r>
            <a:r>
              <a:rPr lang="ko-KR" altLang="en-US" dirty="0" err="1" smtClean="0"/>
              <a:t>있을듯</a:t>
            </a:r>
            <a:r>
              <a:rPr lang="en-US" altLang="ko-KR" smtClean="0"/>
              <a:t>(ex : </a:t>
            </a:r>
            <a:r>
              <a:rPr lang="ko-KR" altLang="en-US" smtClean="0"/>
              <a:t>주변 </a:t>
            </a:r>
            <a:r>
              <a:rPr lang="en-US" altLang="ko-KR" dirty="0" smtClean="0"/>
              <a:t>AP</a:t>
            </a:r>
            <a:r>
              <a:rPr lang="ko-KR" altLang="en-US" dirty="0" smtClean="0"/>
              <a:t>로부터의 신호 세기를 이용한 위치 추정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129517D-AE40-4C3E-9741-E914C9D2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185623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PART 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4A96073-8309-46CB-B9C8-A3195F5885BA}"/>
              </a:ext>
            </a:extLst>
          </p:cNvPr>
          <p:cNvSpPr/>
          <p:nvPr/>
        </p:nvSpPr>
        <p:spPr>
          <a:xfrm>
            <a:off x="4076861" y="2967335"/>
            <a:ext cx="4038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Plan &amp; Effect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7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532184" y="1508945"/>
            <a:ext cx="7083250" cy="4891854"/>
            <a:chOff x="466411" y="1890783"/>
            <a:chExt cx="10515600" cy="41608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자유형 23"/>
            <p:cNvSpPr/>
            <p:nvPr/>
          </p:nvSpPr>
          <p:spPr>
            <a:xfrm>
              <a:off x="466411" y="1890783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kern="1200" dirty="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6411" y="3321070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66411" y="4751358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03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Application Plan</a:t>
            </a:r>
            <a:endParaRPr lang="ko-KR" altLang="en-US" b="0" dirty="0"/>
          </a:p>
        </p:txBody>
      </p:sp>
      <p:sp>
        <p:nvSpPr>
          <p:cNvPr id="30" name="타원 29"/>
          <p:cNvSpPr/>
          <p:nvPr/>
        </p:nvSpPr>
        <p:spPr>
          <a:xfrm>
            <a:off x="1065125" y="1386673"/>
            <a:ext cx="2180493" cy="16831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D:\joohyung\google_drive_backup\joohyung\성대\3학년\1학기\소공개\팀프로젝트\lo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64" y="1362585"/>
            <a:ext cx="1366821" cy="11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205919" y="2421960"/>
            <a:ext cx="198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Find A Way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96343" y="1538789"/>
            <a:ext cx="5687367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be extended to find a way between any two locations in Korea</a:t>
            </a:r>
          </a:p>
          <a:p>
            <a:pPr>
              <a:lnSpc>
                <a:spcPts val="1000"/>
              </a:lnSpc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Seoul to Busan,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floor to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floor in same building.. Any two places!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065125" y="3104585"/>
            <a:ext cx="2180493" cy="16831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6232" y="4148182"/>
            <a:ext cx="161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Rescue</a:t>
            </a:r>
            <a:endParaRPr lang="ko-KR" altLang="en-US" sz="2400" b="1" dirty="0"/>
          </a:p>
        </p:txBody>
      </p:sp>
      <p:pic>
        <p:nvPicPr>
          <p:cNvPr id="1027" name="Picture 3" descr="D:\joohyung\google_drive_backup\joohyung\성대\3학년\1학기\소공개\팀프로젝트\rescu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57" y="3159186"/>
            <a:ext cx="1366821" cy="107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396343" y="3390654"/>
            <a:ext cx="489899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get quick help from police officers and firefighters</a:t>
            </a:r>
          </a:p>
          <a:p>
            <a:pPr>
              <a:lnSpc>
                <a:spcPts val="1000"/>
              </a:lnSpc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Location and path accuracy save our life!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96343" y="5164557"/>
            <a:ext cx="4898992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be extended to find people around us </a:t>
            </a:r>
          </a:p>
          <a:p>
            <a:pPr>
              <a:lnSpc>
                <a:spcPts val="1000"/>
              </a:lnSpc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Get to know each other!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96092" y="4823803"/>
            <a:ext cx="2180493" cy="16831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1187" y="5827628"/>
            <a:ext cx="187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Find People</a:t>
            </a:r>
            <a:endParaRPr lang="ko-KR" altLang="en-US" sz="2400" b="1" dirty="0"/>
          </a:p>
        </p:txBody>
      </p:sp>
      <p:pic>
        <p:nvPicPr>
          <p:cNvPr id="1028" name="Picture 4" descr="D:\joohyung\google_drive_backup\joohyung\성대\3학년\1학기\소공개\팀프로젝트\peo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64" y="5060219"/>
            <a:ext cx="1385986" cy="7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532184" y="1508945"/>
            <a:ext cx="7083250" cy="4891854"/>
            <a:chOff x="466411" y="1890783"/>
            <a:chExt cx="10515600" cy="41608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자유형 23"/>
            <p:cNvSpPr/>
            <p:nvPr/>
          </p:nvSpPr>
          <p:spPr>
            <a:xfrm>
              <a:off x="466411" y="1890783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marL="0" lvl="1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1400" kern="1200" dirty="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6411" y="3321070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466411" y="4751358"/>
              <a:ext cx="10515600" cy="1300261"/>
            </a:xfrm>
            <a:custGeom>
              <a:avLst/>
              <a:gdLst>
                <a:gd name="connsiteX0" fmla="*/ 0 w 10515600"/>
                <a:gd name="connsiteY0" fmla="*/ 130026 h 1300261"/>
                <a:gd name="connsiteX1" fmla="*/ 130026 w 10515600"/>
                <a:gd name="connsiteY1" fmla="*/ 0 h 1300261"/>
                <a:gd name="connsiteX2" fmla="*/ 10385574 w 10515600"/>
                <a:gd name="connsiteY2" fmla="*/ 0 h 1300261"/>
                <a:gd name="connsiteX3" fmla="*/ 10515600 w 10515600"/>
                <a:gd name="connsiteY3" fmla="*/ 130026 h 1300261"/>
                <a:gd name="connsiteX4" fmla="*/ 10515600 w 10515600"/>
                <a:gd name="connsiteY4" fmla="*/ 1170235 h 1300261"/>
                <a:gd name="connsiteX5" fmla="*/ 10385574 w 10515600"/>
                <a:gd name="connsiteY5" fmla="*/ 1300261 h 1300261"/>
                <a:gd name="connsiteX6" fmla="*/ 130026 w 10515600"/>
                <a:gd name="connsiteY6" fmla="*/ 1300261 h 1300261"/>
                <a:gd name="connsiteX7" fmla="*/ 0 w 10515600"/>
                <a:gd name="connsiteY7" fmla="*/ 1170235 h 1300261"/>
                <a:gd name="connsiteX8" fmla="*/ 0 w 10515600"/>
                <a:gd name="connsiteY8" fmla="*/ 130026 h 130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5600" h="1300261">
                  <a:moveTo>
                    <a:pt x="0" y="130026"/>
                  </a:moveTo>
                  <a:cubicBezTo>
                    <a:pt x="0" y="58215"/>
                    <a:pt x="58215" y="0"/>
                    <a:pt x="130026" y="0"/>
                  </a:cubicBezTo>
                  <a:lnTo>
                    <a:pt x="10385574" y="0"/>
                  </a:lnTo>
                  <a:cubicBezTo>
                    <a:pt x="10457385" y="0"/>
                    <a:pt x="10515600" y="58215"/>
                    <a:pt x="10515600" y="130026"/>
                  </a:cubicBezTo>
                  <a:lnTo>
                    <a:pt x="10515600" y="1170235"/>
                  </a:lnTo>
                  <a:cubicBezTo>
                    <a:pt x="10515600" y="1242046"/>
                    <a:pt x="10457385" y="1300261"/>
                    <a:pt x="10385574" y="1300261"/>
                  </a:cubicBezTo>
                  <a:lnTo>
                    <a:pt x="130026" y="1300261"/>
                  </a:lnTo>
                  <a:cubicBezTo>
                    <a:pt x="58215" y="1300261"/>
                    <a:pt x="0" y="1242046"/>
                    <a:pt x="0" y="1170235"/>
                  </a:cubicBezTo>
                  <a:lnTo>
                    <a:pt x="0" y="130026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1726" tIns="68580" rIns="68581" bIns="68580" numCol="1" spcCol="1270" anchor="t" anchorCtr="0">
              <a:noAutofit/>
            </a:bodyPr>
            <a:lstStyle/>
            <a:p>
              <a:pPr lvl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/>
            </a:p>
          </p:txBody>
        </p:sp>
      </p:grp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03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Expected Benefits</a:t>
            </a:r>
            <a:endParaRPr lang="ko-KR" altLang="en-US" b="0" dirty="0"/>
          </a:p>
        </p:txBody>
      </p:sp>
      <p:sp>
        <p:nvSpPr>
          <p:cNvPr id="30" name="타원 29"/>
          <p:cNvSpPr/>
          <p:nvPr/>
        </p:nvSpPr>
        <p:spPr>
          <a:xfrm>
            <a:off x="1065125" y="1386673"/>
            <a:ext cx="2180493" cy="16831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5919" y="2421960"/>
            <a:ext cx="198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Convenience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96341" y="1673132"/>
            <a:ext cx="568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Just click a button and get shortest path between classrooms in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Can find path and location in easy, accurate way</a:t>
            </a:r>
          </a:p>
        </p:txBody>
      </p:sp>
      <p:sp>
        <p:nvSpPr>
          <p:cNvPr id="35" name="타원 34"/>
          <p:cNvSpPr/>
          <p:nvPr/>
        </p:nvSpPr>
        <p:spPr>
          <a:xfrm>
            <a:off x="1065125" y="3104585"/>
            <a:ext cx="2180493" cy="16831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1187" y="4148181"/>
            <a:ext cx="175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Technology</a:t>
            </a:r>
            <a:endParaRPr lang="ko-KR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36873" y="3139862"/>
            <a:ext cx="5968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 machine learning models with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and GPS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 accurate location information even in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36873" y="5138550"/>
            <a:ext cx="541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Don’t have to find shortest path on your own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Save your time and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96092" y="4823803"/>
            <a:ext cx="2180493" cy="168313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1187" y="5827628"/>
            <a:ext cx="187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Economical</a:t>
            </a:r>
            <a:endParaRPr lang="ko-KR" altLang="en-US" sz="2400" b="1" dirty="0"/>
          </a:p>
        </p:txBody>
      </p:sp>
      <p:pic>
        <p:nvPicPr>
          <p:cNvPr id="2050" name="Picture 2" descr="D:\joohyung\google_drive_backup\joohyung\성대\3학년\1학기\소공개\팀프로젝트\conveni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35" y="1398310"/>
            <a:ext cx="943263" cy="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joohyung\google_drive_backup\joohyung\성대\3학년\1학기\소공개\팀프로젝트\technolog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847" y="3130169"/>
            <a:ext cx="1040981" cy="104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joohyung\google_drive_backup\joohyung\성대\3학년\1학기\소공개\팀프로젝트\econom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22" y="4872095"/>
            <a:ext cx="1011306" cy="95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224</Words>
  <Application>Microsoft Office PowerPoint</Application>
  <PresentationFormat>사용자 지정</PresentationFormat>
  <Paragraphs>39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BrushVTI</vt:lpstr>
      <vt:lpstr>PART 4</vt:lpstr>
      <vt:lpstr>Application Plan</vt:lpstr>
      <vt:lpstr>Expected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</dc:title>
  <dc:creator>김 규용</dc:creator>
  <cp:lastModifiedBy>User</cp:lastModifiedBy>
  <cp:revision>66</cp:revision>
  <dcterms:created xsi:type="dcterms:W3CDTF">2021-03-29T13:11:13Z</dcterms:created>
  <dcterms:modified xsi:type="dcterms:W3CDTF">2021-04-02T02:43:03Z</dcterms:modified>
</cp:coreProperties>
</file>