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sldIdLst>
    <p:sldId id="262" r:id="rId2"/>
    <p:sldId id="263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873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0AC4-FCF5-4AD1-8954-8BA5C359FC6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A4A5E-C2AB-43D7-8948-31DC37C34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8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 + Frontend</a:t>
            </a:r>
            <a:r>
              <a:rPr lang="ko-KR" altLang="en-US" dirty="0"/>
              <a:t>팀 </a:t>
            </a:r>
            <a:r>
              <a:rPr lang="en-US" altLang="ko-KR" dirty="0"/>
              <a:t>(UI/UX)</a:t>
            </a:r>
          </a:p>
          <a:p>
            <a:r>
              <a:rPr lang="ko-KR" altLang="en-US" dirty="0" err="1"/>
              <a:t>김규용</a:t>
            </a:r>
            <a:r>
              <a:rPr lang="ko-KR" altLang="en-US" dirty="0"/>
              <a:t> </a:t>
            </a:r>
            <a:r>
              <a:rPr lang="en-US" altLang="ko-KR" dirty="0"/>
              <a:t>: Design Application</a:t>
            </a:r>
          </a:p>
          <a:p>
            <a:r>
              <a:rPr lang="ko-KR" altLang="en-US" dirty="0"/>
              <a:t>한지명 </a:t>
            </a:r>
            <a:r>
              <a:rPr lang="en-US" altLang="ko-KR" dirty="0"/>
              <a:t>: Application Design Implementation</a:t>
            </a:r>
          </a:p>
          <a:p>
            <a:endParaRPr lang="en-US" altLang="ko-KR" dirty="0"/>
          </a:p>
          <a:p>
            <a:r>
              <a:rPr lang="en-US" altLang="ko-KR" dirty="0"/>
              <a:t>Backend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신승환 </a:t>
            </a:r>
            <a:r>
              <a:rPr lang="en-US" altLang="ko-KR" dirty="0"/>
              <a:t>: Implement Algorithms / Support other parts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천주형 </a:t>
            </a:r>
            <a:r>
              <a:rPr lang="en-US" altLang="ko-KR" dirty="0"/>
              <a:t>: Application Backend Implementation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Server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 err="1"/>
              <a:t>황석진</a:t>
            </a:r>
            <a:r>
              <a:rPr lang="ko-KR" altLang="en-US" dirty="0"/>
              <a:t> </a:t>
            </a:r>
            <a:r>
              <a:rPr lang="en-US" altLang="ko-KR" dirty="0"/>
              <a:t>: Team Leader / Implement DB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김승호 </a:t>
            </a:r>
            <a:r>
              <a:rPr lang="en-US" altLang="ko-KR" dirty="0"/>
              <a:t>: Collect &amp; Preprocess data / Support other parts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3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제출물 스케줄에 맞게 구성</a:t>
            </a:r>
            <a:endParaRPr lang="en-US" altLang="ko-KR" dirty="0"/>
          </a:p>
          <a:p>
            <a:r>
              <a:rPr lang="en-US" altLang="ko-KR" dirty="0"/>
              <a:t>Requirement Specification: 4/5 ~ 4/25</a:t>
            </a:r>
          </a:p>
          <a:p>
            <a:r>
              <a:rPr lang="en-US" altLang="ko-KR" dirty="0"/>
              <a:t>Design Specification : 4/25 ~ 5/16 -&gt; System design</a:t>
            </a:r>
            <a:r>
              <a:rPr lang="ko-KR" altLang="en-US" dirty="0"/>
              <a:t>으로 표현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planning : ~5/30</a:t>
            </a:r>
          </a:p>
          <a:p>
            <a:endParaRPr lang="en-US" altLang="ko-KR" dirty="0"/>
          </a:p>
          <a:p>
            <a:r>
              <a:rPr lang="ko-KR" altLang="en-US" dirty="0"/>
              <a:t>일단은 </a:t>
            </a:r>
            <a:r>
              <a:rPr lang="en-US" altLang="ko-KR" dirty="0"/>
              <a:t>Test planning</a:t>
            </a:r>
            <a:r>
              <a:rPr lang="ko-KR" altLang="en-US" dirty="0"/>
              <a:t> 제출기한까지 </a:t>
            </a:r>
            <a:r>
              <a:rPr lang="en-US" altLang="ko-KR" dirty="0"/>
              <a:t>Implementation </a:t>
            </a:r>
            <a:r>
              <a:rPr lang="ko-KR" altLang="en-US" dirty="0"/>
              <a:t>후 </a:t>
            </a:r>
            <a:r>
              <a:rPr lang="en-US" altLang="ko-KR" dirty="0"/>
              <a:t>Test </a:t>
            </a:r>
            <a:r>
              <a:rPr lang="ko-KR" altLang="en-US" dirty="0"/>
              <a:t>하고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V-model</a:t>
            </a:r>
            <a:r>
              <a:rPr lang="ko-KR" altLang="en-US" dirty="0"/>
              <a:t>로 할지 위 그림 같은 모양으로 할지 결정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3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A4A5E-C2AB-43D7-8948-31DC37C34E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6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543FBBF-0464-4080-AE85-AC4BEB8ECF26}"/>
              </a:ext>
            </a:extLst>
          </p:cNvPr>
          <p:cNvSpPr/>
          <p:nvPr/>
        </p:nvSpPr>
        <p:spPr>
          <a:xfrm>
            <a:off x="1554479" y="4098175"/>
            <a:ext cx="2576946" cy="1629294"/>
          </a:xfrm>
          <a:prstGeom prst="wedgeRoundRectCallout">
            <a:avLst>
              <a:gd name="adj1" fmla="val 77877"/>
              <a:gd name="adj2" fmla="val 7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92568A54-F777-40DF-9F1C-041D9BE7C9CA}"/>
              </a:ext>
            </a:extLst>
          </p:cNvPr>
          <p:cNvSpPr/>
          <p:nvPr/>
        </p:nvSpPr>
        <p:spPr>
          <a:xfrm>
            <a:off x="8060577" y="4098175"/>
            <a:ext cx="2576946" cy="1629294"/>
          </a:xfrm>
          <a:prstGeom prst="wedgeRoundRectCallout">
            <a:avLst>
              <a:gd name="adj1" fmla="val -87930"/>
              <a:gd name="adj2" fmla="val 5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C75D5F1-8AFA-4EDB-AFEE-F5CEE77BDE60}"/>
              </a:ext>
            </a:extLst>
          </p:cNvPr>
          <p:cNvSpPr/>
          <p:nvPr/>
        </p:nvSpPr>
        <p:spPr>
          <a:xfrm>
            <a:off x="4807527" y="1799706"/>
            <a:ext cx="2576946" cy="1629294"/>
          </a:xfrm>
          <a:prstGeom prst="wedgeRoundRectCallout">
            <a:avLst>
              <a:gd name="adj1" fmla="val -12446"/>
              <a:gd name="adj2" fmla="val 80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9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 </a:t>
            </a:r>
            <a:r>
              <a:rPr lang="en-US" altLang="ko-KR" sz="3200" b="0" dirty="0"/>
              <a:t>– Schedule</a:t>
            </a:r>
            <a:endParaRPr lang="ko-KR" altLang="en-US" b="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80C3303-6643-40BA-B6EB-ADFE77BD7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2755"/>
              </p:ext>
            </p:extLst>
          </p:nvPr>
        </p:nvGraphicFramePr>
        <p:xfrm>
          <a:off x="1026696" y="1534170"/>
          <a:ext cx="10327104" cy="444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683">
                  <a:extLst>
                    <a:ext uri="{9D8B030D-6E8A-4147-A177-3AD203B41FA5}">
                      <a16:colId xmlns:a16="http://schemas.microsoft.com/office/drawing/2014/main" val="4013395097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565969740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958841226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886997354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89483170"/>
                    </a:ext>
                  </a:extLst>
                </a:gridCol>
                <a:gridCol w="1038726">
                  <a:extLst>
                    <a:ext uri="{9D8B030D-6E8A-4147-A177-3AD203B41FA5}">
                      <a16:colId xmlns:a16="http://schemas.microsoft.com/office/drawing/2014/main" val="219788569"/>
                    </a:ext>
                  </a:extLst>
                </a:gridCol>
              </a:tblGrid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4/5 ~ 4/25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4/26~5/16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5/17 ~ 5/30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5/31 ~ 6/13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6/14 ~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5831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Requirement Specification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73185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&amp; Software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917705"/>
                  </a:ext>
                </a:extLst>
              </a:tr>
              <a:tr h="589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 &amp; Software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78179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Collect &amp; Preprocess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5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13858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planning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63880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Testing (Validation &amp; Verification)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47345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 &amp; Maintenance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3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79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 </a:t>
            </a:r>
            <a:r>
              <a:rPr lang="en-US" altLang="ko-KR" sz="3200" b="0" dirty="0"/>
              <a:t>– Testing Strategy</a:t>
            </a:r>
            <a:endParaRPr lang="ko-KR" altLang="en-US" b="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BD6F23B0-28EE-436A-B62E-1FAA698C4D65}"/>
              </a:ext>
            </a:extLst>
          </p:cNvPr>
          <p:cNvSpPr/>
          <p:nvPr/>
        </p:nvSpPr>
        <p:spPr>
          <a:xfrm>
            <a:off x="8457035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Acceptance 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DF8B8AA-AFFE-4F89-B496-497182FD66F0}"/>
              </a:ext>
            </a:extLst>
          </p:cNvPr>
          <p:cNvSpPr/>
          <p:nvPr/>
        </p:nvSpPr>
        <p:spPr>
          <a:xfrm>
            <a:off x="1697327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Component 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D71BB972-AEE1-4B8E-AF05-B0E58DECD599}"/>
              </a:ext>
            </a:extLst>
          </p:cNvPr>
          <p:cNvSpPr/>
          <p:nvPr/>
        </p:nvSpPr>
        <p:spPr>
          <a:xfrm>
            <a:off x="5077181" y="3142575"/>
            <a:ext cx="2037638" cy="8198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System 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39187D8-D8B6-405A-A9DA-201241153F6F}"/>
              </a:ext>
            </a:extLst>
          </p:cNvPr>
          <p:cNvSpPr/>
          <p:nvPr/>
        </p:nvSpPr>
        <p:spPr>
          <a:xfrm>
            <a:off x="3882189" y="3429000"/>
            <a:ext cx="1010653" cy="30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18D5EF-AEFD-4474-A802-7E548098445E}"/>
              </a:ext>
            </a:extLst>
          </p:cNvPr>
          <p:cNvSpPr/>
          <p:nvPr/>
        </p:nvSpPr>
        <p:spPr>
          <a:xfrm>
            <a:off x="7299158" y="3429000"/>
            <a:ext cx="1010653" cy="308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8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19F7A-5B61-4C67-88A2-F3BD1D4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&amp; Strategy </a:t>
            </a:r>
            <a:r>
              <a:rPr lang="en-US" altLang="ko-KR" sz="3200" b="0" dirty="0"/>
              <a:t>– Quantitative evaluation</a:t>
            </a:r>
            <a:endParaRPr lang="ko-KR" altLang="en-US" b="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162875-A4E3-479C-9329-444FB32AF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88261"/>
              </p:ext>
            </p:extLst>
          </p:nvPr>
        </p:nvGraphicFramePr>
        <p:xfrm>
          <a:off x="838200" y="1535504"/>
          <a:ext cx="10515600" cy="493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40133950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4831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788569"/>
                    </a:ext>
                  </a:extLst>
                </a:gridCol>
              </a:tblGrid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Evaluation indicator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Quantitative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Importance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5831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 testing to check algorithm really shows real shortcut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731853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Collection rate of building inside view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98%↑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917705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/ UX user evaluation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85%↑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78179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Shortcut path search speed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Sec↓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63880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 of time duration through path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47345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131917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356161"/>
                  </a:ext>
                </a:extLst>
              </a:tr>
              <a:tr h="5487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18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187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226</Words>
  <Application>Microsoft Office PowerPoint</Application>
  <PresentationFormat>와이드스크린</PresentationFormat>
  <Paragraphs>60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 Semilight</vt:lpstr>
      <vt:lpstr>맑은 고딕</vt:lpstr>
      <vt:lpstr>맑은 고딕</vt:lpstr>
      <vt:lpstr>Arial</vt:lpstr>
      <vt:lpstr>BrushVTI</vt:lpstr>
      <vt:lpstr>Team &amp; Strategy</vt:lpstr>
      <vt:lpstr>Team &amp; Strategy – Schedule</vt:lpstr>
      <vt:lpstr>Team &amp; Strategy – Testing Strategy</vt:lpstr>
      <vt:lpstr>Team &amp; Strategy – Quantitative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 </dc:title>
  <dc:creator>김 규용</dc:creator>
  <cp:lastModifiedBy>한 지명</cp:lastModifiedBy>
  <cp:revision>28</cp:revision>
  <dcterms:created xsi:type="dcterms:W3CDTF">2021-03-29T13:11:13Z</dcterms:created>
  <dcterms:modified xsi:type="dcterms:W3CDTF">2021-04-02T07:49:22Z</dcterms:modified>
</cp:coreProperties>
</file>