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267" r:id="rId2"/>
    <p:sldId id="263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22" autoAdjust="0"/>
  </p:normalViewPr>
  <p:slideViewPr>
    <p:cSldViewPr snapToGrid="0">
      <p:cViewPr varScale="1">
        <p:scale>
          <a:sx n="95" d="100"/>
          <a:sy n="95" d="100"/>
        </p:scale>
        <p:origin x="-11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0AC4-FCF5-4AD1-8954-8BA5C359FC6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A4A5E-C2AB-43D7-8948-31DC37C34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8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학교 캠퍼스로 한정하는 것이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 전체로 확대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한국 안의 임의의 두 지역 간 경로를 찾을 수 있음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사람의 목숨을 구하는 일은 가장 중요한 것 중 하나임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위치 정보를 빠르고 정확하게 파악할 수 있다면 경찰관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소방관에게 더 빠른 도움을 얻을 수 있음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건물이나 방만 찾는 것이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 주변의 사람도 찾을 수 있게 하여 코로나 시대 사람 간의 교류를 증진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와이파이</a:t>
            </a:r>
            <a:r>
              <a:rPr lang="ko-KR" altLang="en-US" dirty="0" smtClean="0"/>
              <a:t> 데이터를 이용하면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이용해 실내 위치를 정확하게 파악해볼 수 </a:t>
            </a:r>
            <a:r>
              <a:rPr lang="ko-KR" altLang="en-US" dirty="0" err="1" smtClean="0"/>
              <a:t>있을듯</a:t>
            </a:r>
            <a:r>
              <a:rPr lang="en-US" altLang="ko-KR" smtClean="0"/>
              <a:t>(ex : </a:t>
            </a:r>
            <a:r>
              <a:rPr lang="ko-KR" altLang="en-US" smtClean="0"/>
              <a:t>주변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로부터의 신호 세기를 이용한 위치 추정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129517D-AE40-4C3E-9741-E914C9D2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185623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PART 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4A96073-8309-46CB-B9C8-A3195F5885BA}"/>
              </a:ext>
            </a:extLst>
          </p:cNvPr>
          <p:cNvSpPr/>
          <p:nvPr/>
        </p:nvSpPr>
        <p:spPr>
          <a:xfrm>
            <a:off x="4076861" y="2967335"/>
            <a:ext cx="4038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Plan &amp; Effect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7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532184" y="1386675"/>
            <a:ext cx="7083250" cy="3817287"/>
            <a:chOff x="466411" y="1753099"/>
            <a:chExt cx="10515600" cy="429852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자유형 23"/>
            <p:cNvSpPr/>
            <p:nvPr/>
          </p:nvSpPr>
          <p:spPr>
            <a:xfrm>
              <a:off x="466411" y="1753099"/>
              <a:ext cx="10515600" cy="1437947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kern="1200" dirty="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6411" y="3321070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66411" y="4751358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03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Application Plan</a:t>
            </a:r>
            <a:endParaRPr lang="ko-KR" altLang="en-US" b="0" dirty="0"/>
          </a:p>
        </p:txBody>
      </p:sp>
      <p:sp>
        <p:nvSpPr>
          <p:cNvPr id="30" name="타원 29"/>
          <p:cNvSpPr/>
          <p:nvPr/>
        </p:nvSpPr>
        <p:spPr>
          <a:xfrm>
            <a:off x="1311546" y="1328940"/>
            <a:ext cx="1868413" cy="13924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D:\joohyung\google_drive_backup\joohyung\성대\3학년\1학기\소공개\팀프로젝트\loc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6" y="1470375"/>
            <a:ext cx="1171197" cy="66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395341" y="2139011"/>
            <a:ext cx="170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Find A Way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05425" y="1424738"/>
            <a:ext cx="5878284" cy="154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Can be extended to find a way between any two locations in Korea</a:t>
            </a:r>
          </a:p>
          <a:p>
            <a:pPr>
              <a:lnSpc>
                <a:spcPts val="1000"/>
              </a:lnSpc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Seoul to Busan, 1</a:t>
            </a:r>
            <a:r>
              <a:rPr lang="en-US" altLang="ko-KR" sz="1700" baseline="30000" dirty="0" smtClean="0"/>
              <a:t>st</a:t>
            </a:r>
            <a:r>
              <a:rPr lang="en-US" altLang="ko-KR" sz="1700" dirty="0" smtClean="0"/>
              <a:t> floor to 3</a:t>
            </a:r>
            <a:r>
              <a:rPr lang="en-US" altLang="ko-KR" sz="1700" baseline="30000" dirty="0" smtClean="0"/>
              <a:t>rd</a:t>
            </a:r>
            <a:r>
              <a:rPr lang="en-US" altLang="ko-KR" sz="1700" dirty="0" smtClean="0"/>
              <a:t> floor in same building.. Any two places!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311546" y="2779107"/>
            <a:ext cx="1868413" cy="115469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2424" y="3533690"/>
            <a:ext cx="138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Rescue</a:t>
            </a:r>
            <a:endParaRPr lang="ko-KR" altLang="en-US" sz="2000" b="1" dirty="0"/>
          </a:p>
        </p:txBody>
      </p:sp>
      <p:pic>
        <p:nvPicPr>
          <p:cNvPr id="1027" name="Picture 3" descr="D:\joohyung\google_drive_backup\joohyung\성대\3학년\1학기\소공개\팀프로젝트\resc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7" y="2882558"/>
            <a:ext cx="1223874" cy="6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219033" y="2808114"/>
            <a:ext cx="4898992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You can get quick help from police officers and firefighters</a:t>
            </a:r>
          </a:p>
          <a:p>
            <a:pPr>
              <a:lnSpc>
                <a:spcPts val="1000"/>
              </a:lnSpc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Location and path accuracy save our life!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9033" y="4236373"/>
            <a:ext cx="4898992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Can be extended to find people around us </a:t>
            </a:r>
          </a:p>
          <a:p>
            <a:pPr>
              <a:lnSpc>
                <a:spcPts val="1000"/>
              </a:lnSpc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Get to know each other!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/>
          </a:p>
        </p:txBody>
      </p:sp>
      <p:sp>
        <p:nvSpPr>
          <p:cNvPr id="41" name="타원 40"/>
          <p:cNvSpPr/>
          <p:nvPr/>
        </p:nvSpPr>
        <p:spPr>
          <a:xfrm>
            <a:off x="1325154" y="4029680"/>
            <a:ext cx="1893879" cy="119387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4487" y="4690569"/>
            <a:ext cx="160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Find People</a:t>
            </a:r>
            <a:endParaRPr lang="ko-KR" altLang="en-US" sz="2000" b="1" dirty="0"/>
          </a:p>
        </p:txBody>
      </p:sp>
      <p:pic>
        <p:nvPicPr>
          <p:cNvPr id="1028" name="Picture 4" descr="D:\joohyung\google_drive_backup\joohyung\성대\3학년\1학기\소공개\팀프로젝트\peo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34" y="4294090"/>
            <a:ext cx="1187619" cy="3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자유형 18"/>
          <p:cNvSpPr/>
          <p:nvPr/>
        </p:nvSpPr>
        <p:spPr>
          <a:xfrm>
            <a:off x="2532184" y="5308389"/>
            <a:ext cx="7083250" cy="1154693"/>
          </a:xfrm>
          <a:custGeom>
            <a:avLst/>
            <a:gdLst>
              <a:gd name="connsiteX0" fmla="*/ 0 w 10515600"/>
              <a:gd name="connsiteY0" fmla="*/ 130026 h 1300261"/>
              <a:gd name="connsiteX1" fmla="*/ 130026 w 10515600"/>
              <a:gd name="connsiteY1" fmla="*/ 0 h 1300261"/>
              <a:gd name="connsiteX2" fmla="*/ 10385574 w 10515600"/>
              <a:gd name="connsiteY2" fmla="*/ 0 h 1300261"/>
              <a:gd name="connsiteX3" fmla="*/ 10515600 w 10515600"/>
              <a:gd name="connsiteY3" fmla="*/ 130026 h 1300261"/>
              <a:gd name="connsiteX4" fmla="*/ 10515600 w 10515600"/>
              <a:gd name="connsiteY4" fmla="*/ 1170235 h 1300261"/>
              <a:gd name="connsiteX5" fmla="*/ 10385574 w 10515600"/>
              <a:gd name="connsiteY5" fmla="*/ 1300261 h 1300261"/>
              <a:gd name="connsiteX6" fmla="*/ 130026 w 10515600"/>
              <a:gd name="connsiteY6" fmla="*/ 1300261 h 1300261"/>
              <a:gd name="connsiteX7" fmla="*/ 0 w 10515600"/>
              <a:gd name="connsiteY7" fmla="*/ 1170235 h 1300261"/>
              <a:gd name="connsiteX8" fmla="*/ 0 w 10515600"/>
              <a:gd name="connsiteY8" fmla="*/ 130026 h 130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1300261">
                <a:moveTo>
                  <a:pt x="0" y="130026"/>
                </a:moveTo>
                <a:cubicBezTo>
                  <a:pt x="0" y="58215"/>
                  <a:pt x="58215" y="0"/>
                  <a:pt x="130026" y="0"/>
                </a:cubicBezTo>
                <a:lnTo>
                  <a:pt x="10385574" y="0"/>
                </a:lnTo>
                <a:cubicBezTo>
                  <a:pt x="10457385" y="0"/>
                  <a:pt x="10515600" y="58215"/>
                  <a:pt x="10515600" y="130026"/>
                </a:cubicBezTo>
                <a:lnTo>
                  <a:pt x="10515600" y="1170235"/>
                </a:lnTo>
                <a:cubicBezTo>
                  <a:pt x="10515600" y="1242046"/>
                  <a:pt x="10457385" y="1300261"/>
                  <a:pt x="10385574" y="1300261"/>
                </a:cubicBezTo>
                <a:lnTo>
                  <a:pt x="130026" y="1300261"/>
                </a:lnTo>
                <a:cubicBezTo>
                  <a:pt x="58215" y="1300261"/>
                  <a:pt x="0" y="1242046"/>
                  <a:pt x="0" y="1170235"/>
                </a:cubicBezTo>
                <a:lnTo>
                  <a:pt x="0" y="1300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1726" tIns="68580" rIns="68581" bIns="68580" numCol="1" spcCol="1270" anchor="t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800" kern="120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400" kern="120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400" kern="1200"/>
          </a:p>
        </p:txBody>
      </p:sp>
      <p:sp>
        <p:nvSpPr>
          <p:cNvPr id="20" name="타원 19"/>
          <p:cNvSpPr/>
          <p:nvPr/>
        </p:nvSpPr>
        <p:spPr>
          <a:xfrm>
            <a:off x="1350620" y="5287504"/>
            <a:ext cx="1868413" cy="125397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5341" y="5998866"/>
            <a:ext cx="178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Campus Tour</a:t>
            </a:r>
            <a:endParaRPr lang="ko-KR" altLang="en-US" sz="2000" b="1" dirty="0"/>
          </a:p>
        </p:txBody>
      </p:sp>
      <p:pic>
        <p:nvPicPr>
          <p:cNvPr id="2" name="Picture 2" descr="D:\joohyung\google_drive_backup\joohyung\성대\3학년\1학기\소공개\팀프로젝트\제안서\campus_tou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10" y="5432682"/>
            <a:ext cx="1168821" cy="5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49253" y="5411788"/>
            <a:ext cx="61861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Any middle or high school students interested in university </a:t>
            </a:r>
            <a:r>
              <a:rPr lang="en-US" altLang="ko-KR" sz="1700" dirty="0"/>
              <a:t>can </a:t>
            </a:r>
            <a:r>
              <a:rPr lang="en-US" altLang="ko-KR" sz="1700" dirty="0" smtClean="0"/>
              <a:t>have campus tour on their smartphone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Also useful for those who don’t or rarely go to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27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26"/>
          <p:cNvSpPr/>
          <p:nvPr/>
        </p:nvSpPr>
        <p:spPr>
          <a:xfrm>
            <a:off x="2532184" y="5275233"/>
            <a:ext cx="7083250" cy="1104790"/>
          </a:xfrm>
          <a:custGeom>
            <a:avLst/>
            <a:gdLst>
              <a:gd name="connsiteX0" fmla="*/ 0 w 10515600"/>
              <a:gd name="connsiteY0" fmla="*/ 130026 h 1300261"/>
              <a:gd name="connsiteX1" fmla="*/ 130026 w 10515600"/>
              <a:gd name="connsiteY1" fmla="*/ 0 h 1300261"/>
              <a:gd name="connsiteX2" fmla="*/ 10385574 w 10515600"/>
              <a:gd name="connsiteY2" fmla="*/ 0 h 1300261"/>
              <a:gd name="connsiteX3" fmla="*/ 10515600 w 10515600"/>
              <a:gd name="connsiteY3" fmla="*/ 130026 h 1300261"/>
              <a:gd name="connsiteX4" fmla="*/ 10515600 w 10515600"/>
              <a:gd name="connsiteY4" fmla="*/ 1170235 h 1300261"/>
              <a:gd name="connsiteX5" fmla="*/ 10385574 w 10515600"/>
              <a:gd name="connsiteY5" fmla="*/ 1300261 h 1300261"/>
              <a:gd name="connsiteX6" fmla="*/ 130026 w 10515600"/>
              <a:gd name="connsiteY6" fmla="*/ 1300261 h 1300261"/>
              <a:gd name="connsiteX7" fmla="*/ 0 w 10515600"/>
              <a:gd name="connsiteY7" fmla="*/ 1170235 h 1300261"/>
              <a:gd name="connsiteX8" fmla="*/ 0 w 10515600"/>
              <a:gd name="connsiteY8" fmla="*/ 130026 h 130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1300261">
                <a:moveTo>
                  <a:pt x="0" y="130026"/>
                </a:moveTo>
                <a:cubicBezTo>
                  <a:pt x="0" y="58215"/>
                  <a:pt x="58215" y="0"/>
                  <a:pt x="130026" y="0"/>
                </a:cubicBezTo>
                <a:lnTo>
                  <a:pt x="10385574" y="0"/>
                </a:lnTo>
                <a:cubicBezTo>
                  <a:pt x="10457385" y="0"/>
                  <a:pt x="10515600" y="58215"/>
                  <a:pt x="10515600" y="130026"/>
                </a:cubicBezTo>
                <a:lnTo>
                  <a:pt x="10515600" y="1170235"/>
                </a:lnTo>
                <a:cubicBezTo>
                  <a:pt x="10515600" y="1242046"/>
                  <a:pt x="10457385" y="1300261"/>
                  <a:pt x="10385574" y="1300261"/>
                </a:cubicBezTo>
                <a:lnTo>
                  <a:pt x="130026" y="1300261"/>
                </a:lnTo>
                <a:cubicBezTo>
                  <a:pt x="58215" y="1300261"/>
                  <a:pt x="0" y="1242046"/>
                  <a:pt x="0" y="1170235"/>
                </a:cubicBezTo>
                <a:lnTo>
                  <a:pt x="0" y="1300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1726" tIns="68580" rIns="68581" bIns="68580" numCol="1" spcCol="1270" anchor="t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800" kern="120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400" kern="120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400" kern="1200"/>
          </a:p>
        </p:txBody>
      </p:sp>
      <p:grpSp>
        <p:nvGrpSpPr>
          <p:cNvPr id="23" name="그룹 22"/>
          <p:cNvGrpSpPr/>
          <p:nvPr/>
        </p:nvGrpSpPr>
        <p:grpSpPr>
          <a:xfrm>
            <a:off x="2532184" y="1508945"/>
            <a:ext cx="7083250" cy="3535328"/>
            <a:chOff x="466411" y="1890783"/>
            <a:chExt cx="10515600" cy="41608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자유형 23"/>
            <p:cNvSpPr/>
            <p:nvPr/>
          </p:nvSpPr>
          <p:spPr>
            <a:xfrm>
              <a:off x="466411" y="1890783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kern="1200" dirty="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6411" y="3321070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66411" y="4751358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03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Expected Benefits</a:t>
            </a:r>
            <a:endParaRPr lang="ko-KR" altLang="en-US" b="0" dirty="0"/>
          </a:p>
        </p:txBody>
      </p:sp>
      <p:sp>
        <p:nvSpPr>
          <p:cNvPr id="30" name="타원 29"/>
          <p:cNvSpPr/>
          <p:nvPr/>
        </p:nvSpPr>
        <p:spPr>
          <a:xfrm>
            <a:off x="1291671" y="1395601"/>
            <a:ext cx="1902988" cy="121813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1672" y="2069649"/>
            <a:ext cx="198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Convenience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96341" y="1569512"/>
            <a:ext cx="568736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Just click a button and get shortest path between classrooms in university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Can find path and location in easy, accurate way</a:t>
            </a:r>
          </a:p>
        </p:txBody>
      </p:sp>
      <p:sp>
        <p:nvSpPr>
          <p:cNvPr id="35" name="타원 34"/>
          <p:cNvSpPr/>
          <p:nvPr/>
        </p:nvSpPr>
        <p:spPr>
          <a:xfrm>
            <a:off x="1289405" y="2724214"/>
            <a:ext cx="1902987" cy="11500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2891" y="3434068"/>
            <a:ext cx="168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Technology</a:t>
            </a:r>
            <a:endParaRPr lang="ko-KR" alt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81265" y="2763186"/>
            <a:ext cx="5968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endParaRPr lang="en-US" altLang="ko-KR" sz="1700" dirty="0" smtClean="0"/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Use machine learning models with </a:t>
            </a:r>
            <a:r>
              <a:rPr lang="en-US" altLang="ko-KR" sz="1700" dirty="0" err="1" smtClean="0"/>
              <a:t>Wifi</a:t>
            </a:r>
            <a:r>
              <a:rPr lang="en-US" altLang="ko-KR" sz="1700" dirty="0" smtClean="0"/>
              <a:t> and GPS data</a:t>
            </a:r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Get accurate location information even in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endParaRPr lang="ko-KR" altLang="en-US" sz="1700" dirty="0"/>
          </a:p>
        </p:txBody>
      </p:sp>
      <p:sp>
        <p:nvSpPr>
          <p:cNvPr id="40" name="TextBox 39"/>
          <p:cNvSpPr txBox="1"/>
          <p:nvPr/>
        </p:nvSpPr>
        <p:spPr>
          <a:xfrm>
            <a:off x="3381265" y="4148181"/>
            <a:ext cx="5416061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Don’t have to find shortest path on your own</a:t>
            </a:r>
          </a:p>
          <a:p>
            <a:pPr>
              <a:lnSpc>
                <a:spcPts val="1500"/>
              </a:lnSpc>
            </a:pPr>
            <a:endParaRPr lang="en-US" altLang="ko-KR" sz="1700" dirty="0" smtClean="0"/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Save your time and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/>
          </a:p>
        </p:txBody>
      </p:sp>
      <p:sp>
        <p:nvSpPr>
          <p:cNvPr id="41" name="타원 40"/>
          <p:cNvSpPr/>
          <p:nvPr/>
        </p:nvSpPr>
        <p:spPr>
          <a:xfrm>
            <a:off x="1318013" y="3925276"/>
            <a:ext cx="1876646" cy="121639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29598" y="4664129"/>
            <a:ext cx="187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Economical</a:t>
            </a:r>
            <a:endParaRPr lang="ko-KR" altLang="en-US" sz="2000" b="1" dirty="0"/>
          </a:p>
        </p:txBody>
      </p:sp>
      <p:pic>
        <p:nvPicPr>
          <p:cNvPr id="2050" name="Picture 2" descr="D:\joohyung\google_drive_backup\joohyung\성대\3학년\1학기\소공개\팀프로젝트\conveni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96" y="1457079"/>
            <a:ext cx="943263" cy="6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joohyung\google_drive_backup\joohyung\성대\3학년\1학기\소공개\팀프로젝트\technolog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02" y="2843684"/>
            <a:ext cx="889057" cy="6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joohyung\google_drive_backup\joohyung\성대\3학년\1학기\소공개\팀프로젝트\econom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48" y="3973568"/>
            <a:ext cx="1011306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1289405" y="5223929"/>
            <a:ext cx="1876646" cy="121639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00990" y="5962782"/>
            <a:ext cx="187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Promotion</a:t>
            </a:r>
            <a:endParaRPr lang="ko-KR" altLang="en-US" sz="2000" b="1" dirty="0"/>
          </a:p>
        </p:txBody>
      </p:sp>
      <p:pic>
        <p:nvPicPr>
          <p:cNvPr id="2" name="Picture 2" descr="D:\joohyung\google_drive_backup\joohyung\성대\3학년\1학기\소공개\팀프로젝트\제안서\promo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96" y="5275233"/>
            <a:ext cx="719688" cy="7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381265" y="5275233"/>
            <a:ext cx="54160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Easy promotion of campus to middle and high school students</a:t>
            </a:r>
          </a:p>
          <a:p>
            <a:pPr>
              <a:lnSpc>
                <a:spcPts val="1500"/>
              </a:lnSpc>
            </a:pPr>
            <a:endParaRPr lang="en-US" altLang="ko-KR" sz="1700" dirty="0" smtClean="0"/>
          </a:p>
          <a:p>
            <a:pPr marL="285750" indent="-2857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Attract </a:t>
            </a:r>
            <a:r>
              <a:rPr lang="en-US" altLang="ko-KR" sz="1700" dirty="0"/>
              <a:t>more </a:t>
            </a:r>
            <a:r>
              <a:rPr lang="en-US" altLang="ko-KR" sz="1700"/>
              <a:t>students </a:t>
            </a:r>
            <a:r>
              <a:rPr lang="en-US" altLang="ko-KR" sz="1700" smtClean="0"/>
              <a:t>to </a:t>
            </a:r>
            <a:r>
              <a:rPr lang="en-US" altLang="ko-KR" sz="1700" dirty="0"/>
              <a:t>the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23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270</Words>
  <Application>Microsoft Office PowerPoint</Application>
  <PresentationFormat>사용자 지정</PresentationFormat>
  <Paragraphs>49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BrushVTI</vt:lpstr>
      <vt:lpstr>PART 4</vt:lpstr>
      <vt:lpstr>Application Plan</vt:lpstr>
      <vt:lpstr>Expected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</dc:title>
  <dc:creator>김 규용</dc:creator>
  <cp:lastModifiedBy>User</cp:lastModifiedBy>
  <cp:revision>110</cp:revision>
  <dcterms:created xsi:type="dcterms:W3CDTF">2021-03-29T13:11:13Z</dcterms:created>
  <dcterms:modified xsi:type="dcterms:W3CDTF">2021-04-02T11:36:30Z</dcterms:modified>
</cp:coreProperties>
</file>