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1"/>
  </p:notesMasterIdLst>
  <p:sldIdLst>
    <p:sldId id="259" r:id="rId2"/>
    <p:sldId id="260" r:id="rId3"/>
    <p:sldId id="261" r:id="rId4"/>
    <p:sldId id="264" r:id="rId5"/>
    <p:sldId id="266" r:id="rId6"/>
    <p:sldId id="267" r:id="rId7"/>
    <p:sldId id="268" r:id="rId8"/>
    <p:sldId id="269" r:id="rId9"/>
    <p:sldId id="270"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6" autoAdjust="0"/>
  </p:normalViewPr>
  <p:slideViewPr>
    <p:cSldViewPr snapToGrid="0">
      <p:cViewPr varScale="1">
        <p:scale>
          <a:sx n="66" d="100"/>
          <a:sy n="66"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1D390-D64C-4778-80E1-024A2E90A798}" type="datetimeFigureOut">
              <a:rPr lang="ko-KR" altLang="en-US" smtClean="0"/>
              <a:t>2021-03-31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706FF-9F07-4697-B45F-67BE92F8979D}" type="slidenum">
              <a:rPr lang="ko-KR" altLang="en-US" smtClean="0"/>
              <a:t>‹#›</a:t>
            </a:fld>
            <a:endParaRPr lang="ko-KR" altLang="en-US"/>
          </a:p>
        </p:txBody>
      </p:sp>
    </p:spTree>
    <p:extLst>
      <p:ext uri="{BB962C8B-B14F-4D97-AF65-F5344CB8AC3E}">
        <p14:creationId xmlns:p14="http://schemas.microsoft.com/office/powerpoint/2010/main" val="30799120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또한</a:t>
            </a:r>
            <a:r>
              <a:rPr lang="en-US" altLang="ko-KR" dirty="0"/>
              <a:t>, </a:t>
            </a:r>
            <a:r>
              <a:rPr lang="ko-KR" altLang="en-US" dirty="0"/>
              <a:t>성균관대학교 특성상</a:t>
            </a:r>
            <a:r>
              <a:rPr lang="en-US" altLang="ko-KR" dirty="0"/>
              <a:t>, </a:t>
            </a:r>
            <a:r>
              <a:rPr lang="ko-KR" altLang="en-US" dirty="0"/>
              <a:t>문과 </a:t>
            </a:r>
            <a:r>
              <a:rPr lang="en-US" altLang="ko-KR" dirty="0"/>
              <a:t>/ </a:t>
            </a:r>
            <a:r>
              <a:rPr lang="ko-KR" altLang="en-US" dirty="0"/>
              <a:t>이과 학생들은 서로의 캠퍼스에 대해서 잘 알 수가 없고</a:t>
            </a:r>
            <a:r>
              <a:rPr lang="en-US" altLang="ko-KR" dirty="0"/>
              <a:t>, </a:t>
            </a:r>
            <a:r>
              <a:rPr lang="ko-KR" altLang="en-US" dirty="0" err="1"/>
              <a:t>헤멜</a:t>
            </a:r>
            <a:r>
              <a:rPr lang="ko-KR" altLang="en-US" dirty="0"/>
              <a:t> 여지가 있다</a:t>
            </a:r>
            <a:r>
              <a:rPr lang="en-US" altLang="ko-KR" dirty="0"/>
              <a:t>. </a:t>
            </a:r>
            <a:r>
              <a:rPr lang="ko-KR" altLang="en-US" dirty="0"/>
              <a:t> 또한 고등학생들도 앱의 해당 기능을 사용하여</a:t>
            </a:r>
            <a:r>
              <a:rPr lang="en-US" altLang="ko-KR" dirty="0"/>
              <a:t>, </a:t>
            </a:r>
            <a:r>
              <a:rPr lang="ko-KR" altLang="en-US" dirty="0"/>
              <a:t>성균관대학교에 대해 잘 알 수 있고</a:t>
            </a:r>
            <a:r>
              <a:rPr lang="en-US" altLang="ko-KR" dirty="0"/>
              <a:t>, </a:t>
            </a:r>
            <a:r>
              <a:rPr lang="ko-KR" altLang="en-US" dirty="0"/>
              <a:t>우리 학교의 친밀감과 같은 이미지에 긍정적인 영향을 줄 수 있다</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2</a:t>
            </a:fld>
            <a:endParaRPr lang="ko-KR" altLang="en-US"/>
          </a:p>
        </p:txBody>
      </p:sp>
    </p:spTree>
    <p:extLst>
      <p:ext uri="{BB962C8B-B14F-4D97-AF65-F5344CB8AC3E}">
        <p14:creationId xmlns:p14="http://schemas.microsoft.com/office/powerpoint/2010/main" val="164724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a:t>1 . </a:t>
            </a:r>
            <a:endParaRPr lang="ko-KR" altLang="en-US"/>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6</a:t>
            </a:fld>
            <a:endParaRPr lang="ko-KR" altLang="en-US"/>
          </a:p>
        </p:txBody>
      </p:sp>
    </p:spTree>
    <p:extLst>
      <p:ext uri="{BB962C8B-B14F-4D97-AF65-F5344CB8AC3E}">
        <p14:creationId xmlns:p14="http://schemas.microsoft.com/office/powerpoint/2010/main" val="130072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8</a:t>
            </a:fld>
            <a:endParaRPr lang="ko-KR" altLang="en-US"/>
          </a:p>
        </p:txBody>
      </p:sp>
    </p:spTree>
    <p:extLst>
      <p:ext uri="{BB962C8B-B14F-4D97-AF65-F5344CB8AC3E}">
        <p14:creationId xmlns:p14="http://schemas.microsoft.com/office/powerpoint/2010/main" val="174899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r>
              <a:rPr lang="en-US" altLang="ko-KR" dirty="0"/>
              <a:t>Firebase(</a:t>
            </a:r>
            <a:r>
              <a:rPr lang="ko-KR" altLang="en-US" dirty="0"/>
              <a:t>서비스 초기</a:t>
            </a:r>
            <a:r>
              <a:rPr lang="en-US" altLang="ko-KR" dirty="0"/>
              <a:t>)</a:t>
            </a:r>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9</a:t>
            </a:fld>
            <a:endParaRPr lang="ko-KR" altLang="en-US"/>
          </a:p>
        </p:txBody>
      </p:sp>
    </p:spTree>
    <p:extLst>
      <p:ext uri="{BB962C8B-B14F-4D97-AF65-F5344CB8AC3E}">
        <p14:creationId xmlns:p14="http://schemas.microsoft.com/office/powerpoint/2010/main" val="314643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955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77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1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39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196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02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6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199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763122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4" r:id="rId7"/>
    <p:sldLayoutId id="2147483725" r:id="rId8"/>
    <p:sldLayoutId id="2147483726" r:id="rId9"/>
    <p:sldLayoutId id="2147483727" r:id="rId10"/>
    <p:sldLayoutId id="2147483728" r:id="rId11"/>
    <p:sldLayoutId id="2147483730" r:id="rId12"/>
  </p:sldLayoutIdLst>
  <p:txStyles>
    <p:titleStyle>
      <a:lvl1pPr algn="l" defTabSz="914400" rtl="0" eaLnBrk="1" latinLnBrk="0" hangingPunct="1">
        <a:lnSpc>
          <a:spcPct val="105000"/>
        </a:lnSpc>
        <a:spcBef>
          <a:spcPct val="0"/>
        </a:spcBef>
        <a:buNone/>
        <a:defRPr sz="4400" b="1" i="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9B498F8-150A-4878-B353-C39BBAE445AA}"/>
              </a:ext>
            </a:extLst>
          </p:cNvPr>
          <p:cNvSpPr>
            <a:spLocks noGrp="1"/>
          </p:cNvSpPr>
          <p:nvPr>
            <p:ph type="title"/>
          </p:nvPr>
        </p:nvSpPr>
        <p:spPr>
          <a:xfrm>
            <a:off x="839788" y="640080"/>
            <a:ext cx="3886200" cy="2788920"/>
          </a:xfrm>
        </p:spPr>
        <p:txBody>
          <a:bodyPr/>
          <a:lstStyle/>
          <a:p>
            <a:pPr algn="ctr"/>
            <a:r>
              <a:rPr lang="en-US" altLang="ko-KR" dirty="0"/>
              <a:t>CONTENTS</a:t>
            </a:r>
            <a:endParaRPr lang="ko-KR" altLang="en-US" dirty="0"/>
          </a:p>
        </p:txBody>
      </p:sp>
      <p:sp>
        <p:nvSpPr>
          <p:cNvPr id="7" name="내용 개체 틀 6">
            <a:extLst>
              <a:ext uri="{FF2B5EF4-FFF2-40B4-BE49-F238E27FC236}">
                <a16:creationId xmlns:a16="http://schemas.microsoft.com/office/drawing/2014/main" id="{42BA63C2-8BF8-4F72-9928-0385CDFCDD1A}"/>
              </a:ext>
            </a:extLst>
          </p:cNvPr>
          <p:cNvSpPr>
            <a:spLocks noGrp="1"/>
          </p:cNvSpPr>
          <p:nvPr>
            <p:ph idx="1"/>
          </p:nvPr>
        </p:nvSpPr>
        <p:spPr/>
        <p:txBody>
          <a:bodyPr/>
          <a:lstStyle/>
          <a:p>
            <a:pPr marL="514350" indent="-514350">
              <a:buFont typeface="+mj-lt"/>
              <a:buAutoNum type="arabicPeriod"/>
            </a:pPr>
            <a:r>
              <a:rPr lang="en-US" altLang="ko-KR" dirty="0"/>
              <a:t>Overview</a:t>
            </a:r>
          </a:p>
          <a:p>
            <a:pPr marL="514350" indent="-514350">
              <a:buFont typeface="+mj-lt"/>
              <a:buAutoNum type="arabicPeriod"/>
            </a:pPr>
            <a:r>
              <a:rPr lang="en-US" altLang="ko-KR" dirty="0"/>
              <a:t>Goals &amp; Methods</a:t>
            </a:r>
          </a:p>
          <a:p>
            <a:pPr marL="514350" indent="-514350">
              <a:buFont typeface="+mj-lt"/>
              <a:buAutoNum type="arabicPeriod"/>
            </a:pPr>
            <a:r>
              <a:rPr lang="en-US" altLang="ko-KR" dirty="0"/>
              <a:t>Team &amp; Strategy</a:t>
            </a:r>
          </a:p>
          <a:p>
            <a:pPr marL="514350" indent="-514350">
              <a:buFont typeface="+mj-lt"/>
              <a:buAutoNum type="arabicPeriod"/>
            </a:pPr>
            <a:r>
              <a:rPr lang="en-US" altLang="ko-KR" dirty="0"/>
              <a:t>Plan &amp; Effects</a:t>
            </a:r>
            <a:endParaRPr lang="ko-KR" altLang="en-US" dirty="0"/>
          </a:p>
        </p:txBody>
      </p:sp>
    </p:spTree>
    <p:extLst>
      <p:ext uri="{BB962C8B-B14F-4D97-AF65-F5344CB8AC3E}">
        <p14:creationId xmlns:p14="http://schemas.microsoft.com/office/powerpoint/2010/main" val="41384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sp>
        <p:nvSpPr>
          <p:cNvPr id="4" name="내용 개체 틀 3">
            <a:extLst>
              <a:ext uri="{FF2B5EF4-FFF2-40B4-BE49-F238E27FC236}">
                <a16:creationId xmlns:a16="http://schemas.microsoft.com/office/drawing/2014/main" id="{78D449EF-7F1D-4573-9D92-F8EFAF4DEA59}"/>
              </a:ext>
            </a:extLst>
          </p:cNvPr>
          <p:cNvSpPr>
            <a:spLocks noGrp="1"/>
          </p:cNvSpPr>
          <p:nvPr>
            <p:ph idx="1"/>
          </p:nvPr>
        </p:nvSpPr>
        <p:spPr>
          <a:xfrm>
            <a:off x="838200" y="4630188"/>
            <a:ext cx="10515600" cy="1704110"/>
          </a:xfrm>
        </p:spPr>
        <p:txBody>
          <a:bodyPr>
            <a:noAutofit/>
          </a:bodyPr>
          <a:lstStyle/>
          <a:p>
            <a:pPr marL="0" indent="0">
              <a:buNone/>
            </a:pPr>
            <a:r>
              <a:rPr lang="en-US" altLang="ko-KR" dirty="0"/>
              <a:t>Because of corona virus, students, professors and the others who work or study in university cannot visit school. People, especially freshmen or new students, may have difficulty locating the classroom when taking offline classes after Corona is over.</a:t>
            </a:r>
            <a:endParaRPr lang="ko-KR" altLang="en-US" dirty="0"/>
          </a:p>
        </p:txBody>
      </p:sp>
    </p:spTree>
    <p:extLst>
      <p:ext uri="{BB962C8B-B14F-4D97-AF65-F5344CB8AC3E}">
        <p14:creationId xmlns:p14="http://schemas.microsoft.com/office/powerpoint/2010/main" val="24641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Goals &amp; Methods</a:t>
            </a:r>
            <a:endParaRPr lang="ko-KR" altLang="en-US" dirty="0"/>
          </a:p>
        </p:txBody>
      </p:sp>
      <p:sp>
        <p:nvSpPr>
          <p:cNvPr id="6" name="순서도: 대체 처리 5">
            <a:extLst>
              <a:ext uri="{FF2B5EF4-FFF2-40B4-BE49-F238E27FC236}">
                <a16:creationId xmlns:a16="http://schemas.microsoft.com/office/drawing/2014/main" id="{0856FC53-BA4B-4A3D-A523-D93D0915A94F}"/>
              </a:ext>
            </a:extLst>
          </p:cNvPr>
          <p:cNvSpPr/>
          <p:nvPr/>
        </p:nvSpPr>
        <p:spPr>
          <a:xfrm>
            <a:off x="6528262"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순서도: 대체 처리 6">
            <a:extLst>
              <a:ext uri="{FF2B5EF4-FFF2-40B4-BE49-F238E27FC236}">
                <a16:creationId xmlns:a16="http://schemas.microsoft.com/office/drawing/2014/main" id="{75A04E3D-8470-40AB-90D6-FCE7B1F077DF}"/>
              </a:ext>
            </a:extLst>
          </p:cNvPr>
          <p:cNvSpPr/>
          <p:nvPr/>
        </p:nvSpPr>
        <p:spPr>
          <a:xfrm>
            <a:off x="1363288"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순서도: 대체 처리 7">
            <a:extLst>
              <a:ext uri="{FF2B5EF4-FFF2-40B4-BE49-F238E27FC236}">
                <a16:creationId xmlns:a16="http://schemas.microsoft.com/office/drawing/2014/main" id="{EB26DA31-01D3-4912-9317-4A0F46F7EAA6}"/>
              </a:ext>
            </a:extLst>
          </p:cNvPr>
          <p:cNvSpPr/>
          <p:nvPr/>
        </p:nvSpPr>
        <p:spPr>
          <a:xfrm>
            <a:off x="3945775"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순서도: 대체 처리 8">
            <a:extLst>
              <a:ext uri="{FF2B5EF4-FFF2-40B4-BE49-F238E27FC236}">
                <a16:creationId xmlns:a16="http://schemas.microsoft.com/office/drawing/2014/main" id="{F44CB01A-9FED-4E0D-850E-1B34ED888E86}"/>
              </a:ext>
            </a:extLst>
          </p:cNvPr>
          <p:cNvSpPr/>
          <p:nvPr/>
        </p:nvSpPr>
        <p:spPr>
          <a:xfrm>
            <a:off x="9110749"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대체 처리 9">
            <a:extLst>
              <a:ext uri="{FF2B5EF4-FFF2-40B4-BE49-F238E27FC236}">
                <a16:creationId xmlns:a16="http://schemas.microsoft.com/office/drawing/2014/main" id="{7EA62758-5544-4080-903A-07A0D31550EB}"/>
              </a:ext>
            </a:extLst>
          </p:cNvPr>
          <p:cNvSpPr/>
          <p:nvPr/>
        </p:nvSpPr>
        <p:spPr>
          <a:xfrm>
            <a:off x="6528262"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순서도: 대체 처리 10">
            <a:extLst>
              <a:ext uri="{FF2B5EF4-FFF2-40B4-BE49-F238E27FC236}">
                <a16:creationId xmlns:a16="http://schemas.microsoft.com/office/drawing/2014/main" id="{987CFF1B-DD8E-4960-86A7-2F6158150DBB}"/>
              </a:ext>
            </a:extLst>
          </p:cNvPr>
          <p:cNvSpPr/>
          <p:nvPr/>
        </p:nvSpPr>
        <p:spPr>
          <a:xfrm>
            <a:off x="3945775"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순서도: 대체 처리 11">
            <a:extLst>
              <a:ext uri="{FF2B5EF4-FFF2-40B4-BE49-F238E27FC236}">
                <a16:creationId xmlns:a16="http://schemas.microsoft.com/office/drawing/2014/main" id="{544CADA9-A2E4-4CE9-973C-5614E8DFA288}"/>
              </a:ext>
            </a:extLst>
          </p:cNvPr>
          <p:cNvSpPr/>
          <p:nvPr/>
        </p:nvSpPr>
        <p:spPr>
          <a:xfrm>
            <a:off x="1363288"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순서도: 대체 처리 12">
            <a:extLst>
              <a:ext uri="{FF2B5EF4-FFF2-40B4-BE49-F238E27FC236}">
                <a16:creationId xmlns:a16="http://schemas.microsoft.com/office/drawing/2014/main" id="{6356602E-9BA4-4268-863F-8DE2F2AE1AF1}"/>
              </a:ext>
            </a:extLst>
          </p:cNvPr>
          <p:cNvSpPr/>
          <p:nvPr/>
        </p:nvSpPr>
        <p:spPr>
          <a:xfrm>
            <a:off x="9110749"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대체 처리 13">
            <a:extLst>
              <a:ext uri="{FF2B5EF4-FFF2-40B4-BE49-F238E27FC236}">
                <a16:creationId xmlns:a16="http://schemas.microsoft.com/office/drawing/2014/main" id="{AF667E91-213A-491D-90EA-F40B9CB07E94}"/>
              </a:ext>
            </a:extLst>
          </p:cNvPr>
          <p:cNvSpPr/>
          <p:nvPr/>
        </p:nvSpPr>
        <p:spPr>
          <a:xfrm>
            <a:off x="9110749"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순서도: 대체 처리 14">
            <a:extLst>
              <a:ext uri="{FF2B5EF4-FFF2-40B4-BE49-F238E27FC236}">
                <a16:creationId xmlns:a16="http://schemas.microsoft.com/office/drawing/2014/main" id="{F13FCF8B-A7EB-4DFC-A35F-9DBCE179C855}"/>
              </a:ext>
            </a:extLst>
          </p:cNvPr>
          <p:cNvSpPr/>
          <p:nvPr/>
        </p:nvSpPr>
        <p:spPr>
          <a:xfrm>
            <a:off x="6528262"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대체 처리 15">
            <a:extLst>
              <a:ext uri="{FF2B5EF4-FFF2-40B4-BE49-F238E27FC236}">
                <a16:creationId xmlns:a16="http://schemas.microsoft.com/office/drawing/2014/main" id="{2F94D636-EAD1-4E12-91A7-EED409B6CADB}"/>
              </a:ext>
            </a:extLst>
          </p:cNvPr>
          <p:cNvSpPr/>
          <p:nvPr/>
        </p:nvSpPr>
        <p:spPr>
          <a:xfrm>
            <a:off x="9110749" y="217815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순서도: 대체 처리 16">
            <a:extLst>
              <a:ext uri="{FF2B5EF4-FFF2-40B4-BE49-F238E27FC236}">
                <a16:creationId xmlns:a16="http://schemas.microsoft.com/office/drawing/2014/main" id="{312C8A0D-E2F4-44A1-9E31-A4121885E2FC}"/>
              </a:ext>
            </a:extLst>
          </p:cNvPr>
          <p:cNvSpPr/>
          <p:nvPr/>
        </p:nvSpPr>
        <p:spPr>
          <a:xfrm>
            <a:off x="3945775" y="3215857"/>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순서도: 대체 처리 17">
            <a:extLst>
              <a:ext uri="{FF2B5EF4-FFF2-40B4-BE49-F238E27FC236}">
                <a16:creationId xmlns:a16="http://schemas.microsoft.com/office/drawing/2014/main" id="{3CCB83AB-A3C9-4DB7-9C1A-FA7728F18574}"/>
              </a:ext>
            </a:extLst>
          </p:cNvPr>
          <p:cNvSpPr/>
          <p:nvPr/>
        </p:nvSpPr>
        <p:spPr>
          <a:xfrm>
            <a:off x="1363288" y="3222785"/>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순서도: 대체 처리 18">
            <a:extLst>
              <a:ext uri="{FF2B5EF4-FFF2-40B4-BE49-F238E27FC236}">
                <a16:creationId xmlns:a16="http://schemas.microsoft.com/office/drawing/2014/main" id="{D6B45478-8401-495F-BEBD-2D9238FF3E95}"/>
              </a:ext>
            </a:extLst>
          </p:cNvPr>
          <p:cNvSpPr/>
          <p:nvPr/>
        </p:nvSpPr>
        <p:spPr>
          <a:xfrm>
            <a:off x="1363288"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대체 처리 19">
            <a:extLst>
              <a:ext uri="{FF2B5EF4-FFF2-40B4-BE49-F238E27FC236}">
                <a16:creationId xmlns:a16="http://schemas.microsoft.com/office/drawing/2014/main" id="{7E8AA572-F189-4553-9BDB-73FBF3841D22}"/>
              </a:ext>
            </a:extLst>
          </p:cNvPr>
          <p:cNvSpPr/>
          <p:nvPr/>
        </p:nvSpPr>
        <p:spPr>
          <a:xfrm>
            <a:off x="3945775" y="2154014"/>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순서도: 대체 처리 20">
            <a:extLst>
              <a:ext uri="{FF2B5EF4-FFF2-40B4-BE49-F238E27FC236}">
                <a16:creationId xmlns:a16="http://schemas.microsoft.com/office/drawing/2014/main" id="{75741028-E14A-477E-8620-CADE21536273}"/>
              </a:ext>
            </a:extLst>
          </p:cNvPr>
          <p:cNvSpPr/>
          <p:nvPr/>
        </p:nvSpPr>
        <p:spPr>
          <a:xfrm>
            <a:off x="6528262"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399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 &amp; Methods</a:t>
            </a:r>
            <a:endParaRPr lang="ko-KR" altLang="en-US" dirty="0"/>
          </a:p>
        </p:txBody>
      </p:sp>
      <p:pic>
        <p:nvPicPr>
          <p:cNvPr id="4" name="그림 3">
            <a:extLst>
              <a:ext uri="{FF2B5EF4-FFF2-40B4-BE49-F238E27FC236}">
                <a16:creationId xmlns:a16="http://schemas.microsoft.com/office/drawing/2014/main" id="{3E47821E-FF79-442D-9E36-4F6F9985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96" y="1533490"/>
            <a:ext cx="4745182" cy="4745182"/>
          </a:xfrm>
          <a:prstGeom prst="rect">
            <a:avLst/>
          </a:prstGeom>
        </p:spPr>
      </p:pic>
      <p:pic>
        <p:nvPicPr>
          <p:cNvPr id="22" name="그림 21">
            <a:extLst>
              <a:ext uri="{FF2B5EF4-FFF2-40B4-BE49-F238E27FC236}">
                <a16:creationId xmlns:a16="http://schemas.microsoft.com/office/drawing/2014/main" id="{C5FE6A4C-D4E9-4797-9EAD-1CCD37850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383" y="1533490"/>
            <a:ext cx="4745182" cy="4745182"/>
          </a:xfrm>
          <a:prstGeom prst="rect">
            <a:avLst/>
          </a:prstGeom>
        </p:spPr>
      </p:pic>
    </p:spTree>
    <p:extLst>
      <p:ext uri="{BB962C8B-B14F-4D97-AF65-F5344CB8AC3E}">
        <p14:creationId xmlns:p14="http://schemas.microsoft.com/office/powerpoint/2010/main" val="206820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47810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1690688"/>
            <a:ext cx="11450782" cy="461665"/>
          </a:xfrm>
          <a:prstGeom prst="rect">
            <a:avLst/>
          </a:prstGeom>
          <a:noFill/>
        </p:spPr>
        <p:txBody>
          <a:bodyPr wrap="square" rtlCol="0">
            <a:spAutoFit/>
          </a:bodyPr>
          <a:lstStyle/>
          <a:p>
            <a:pPr algn="ctr"/>
            <a:r>
              <a:rPr lang="ko-KR" altLang="en-US" sz="2400" b="1" dirty="0"/>
              <a:t>세부 목표</a:t>
            </a:r>
          </a:p>
        </p:txBody>
      </p:sp>
      <p:sp>
        <p:nvSpPr>
          <p:cNvPr id="4" name="TextBox 3">
            <a:extLst>
              <a:ext uri="{FF2B5EF4-FFF2-40B4-BE49-F238E27FC236}">
                <a16:creationId xmlns:a16="http://schemas.microsoft.com/office/drawing/2014/main" id="{E924B038-C650-4148-B316-B3876CA63E46}"/>
              </a:ext>
            </a:extLst>
          </p:cNvPr>
          <p:cNvSpPr txBox="1"/>
          <p:nvPr/>
        </p:nvSpPr>
        <p:spPr>
          <a:xfrm>
            <a:off x="1163782" y="2452255"/>
            <a:ext cx="11450782" cy="1754326"/>
          </a:xfrm>
          <a:prstGeom prst="rect">
            <a:avLst/>
          </a:prstGeom>
          <a:noFill/>
        </p:spPr>
        <p:txBody>
          <a:bodyPr wrap="square" rtlCol="0">
            <a:spAutoFit/>
          </a:bodyPr>
          <a:lstStyle/>
          <a:p>
            <a:pPr marL="342900" indent="-342900">
              <a:buAutoNum type="arabicPeriod"/>
            </a:pPr>
            <a:r>
              <a:rPr lang="ko-KR" altLang="en-US" dirty="0"/>
              <a:t>각 건물 내부의 지도 데이터 생성</a:t>
            </a:r>
            <a:endParaRPr lang="en-US" altLang="ko-KR" dirty="0"/>
          </a:p>
          <a:p>
            <a:pPr marL="342900" indent="-342900">
              <a:buAutoNum type="arabicPeriod"/>
            </a:pPr>
            <a:r>
              <a:rPr lang="ko-KR" altLang="en-US" dirty="0"/>
              <a:t>각 건물 내부의 강의실까지의 이동 수단에 맞는 데이터 수집 </a:t>
            </a:r>
            <a:r>
              <a:rPr lang="en-US" altLang="ko-KR" dirty="0"/>
              <a:t>(</a:t>
            </a:r>
            <a:r>
              <a:rPr lang="ko-KR" altLang="en-US" dirty="0"/>
              <a:t>걷기</a:t>
            </a:r>
            <a:r>
              <a:rPr lang="en-US" altLang="ko-KR" dirty="0"/>
              <a:t>, </a:t>
            </a:r>
            <a:r>
              <a:rPr lang="ko-KR" altLang="en-US" dirty="0"/>
              <a:t>자전거</a:t>
            </a:r>
            <a:r>
              <a:rPr lang="en-US" altLang="ko-KR" dirty="0"/>
              <a:t>, </a:t>
            </a:r>
            <a:r>
              <a:rPr lang="ko-KR" altLang="en-US" dirty="0" err="1"/>
              <a:t>킥보드</a:t>
            </a:r>
            <a:r>
              <a:rPr lang="en-US" altLang="ko-KR" dirty="0"/>
              <a:t>)</a:t>
            </a:r>
          </a:p>
          <a:p>
            <a:pPr marL="342900" indent="-342900">
              <a:buAutoNum type="arabicPeriod"/>
            </a:pPr>
            <a:r>
              <a:rPr lang="ko-KR" altLang="en-US" dirty="0"/>
              <a:t>건물 내부에서도 </a:t>
            </a:r>
            <a:r>
              <a:rPr lang="en-US" altLang="ko-KR" dirty="0"/>
              <a:t>GPS</a:t>
            </a:r>
            <a:r>
              <a:rPr lang="ko-KR" altLang="en-US" dirty="0"/>
              <a:t>와 </a:t>
            </a:r>
            <a:r>
              <a:rPr lang="en-US" altLang="ko-KR" dirty="0" err="1"/>
              <a:t>Wifi</a:t>
            </a:r>
            <a:r>
              <a:rPr lang="ko-KR" altLang="en-US" dirty="0" err="1"/>
              <a:t>를</a:t>
            </a:r>
            <a:r>
              <a:rPr lang="ko-KR" altLang="en-US" dirty="0"/>
              <a:t> 이용하여 사용자의 정확한 위치정보 수집 기능 개발</a:t>
            </a:r>
            <a:endParaRPr lang="en-US" altLang="ko-KR" dirty="0"/>
          </a:p>
          <a:p>
            <a:pPr marL="342900" indent="-342900">
              <a:buAutoNum type="arabicPeriod"/>
            </a:pPr>
            <a:r>
              <a:rPr lang="ko-KR" altLang="en-US" dirty="0"/>
              <a:t>건물 입구까지의 최단거리가 아닌</a:t>
            </a:r>
            <a:r>
              <a:rPr lang="en-US" altLang="ko-KR" dirty="0"/>
              <a:t>, </a:t>
            </a:r>
            <a:r>
              <a:rPr lang="ko-KR" altLang="en-US" dirty="0"/>
              <a:t>강의실 앞까지의 최단 거리 생성</a:t>
            </a:r>
            <a:endParaRPr lang="en-US" altLang="ko-KR" dirty="0"/>
          </a:p>
          <a:p>
            <a:pPr marL="342900" indent="-342900">
              <a:buAutoNum type="arabicPeriod"/>
            </a:pPr>
            <a:r>
              <a:rPr lang="ko-KR" altLang="en-US" dirty="0"/>
              <a:t>계단</a:t>
            </a:r>
            <a:r>
              <a:rPr lang="en-US" altLang="ko-KR" dirty="0"/>
              <a:t>, </a:t>
            </a:r>
            <a:r>
              <a:rPr lang="ko-KR" altLang="en-US" dirty="0"/>
              <a:t>엘리베이터를 포함한 이동 경로 쉽게 표현</a:t>
            </a:r>
            <a:endParaRPr lang="en-US" altLang="ko-KR" dirty="0"/>
          </a:p>
          <a:p>
            <a:pPr marL="342900" indent="-342900">
              <a:buAutoNum type="arabicPeriod"/>
            </a:pPr>
            <a:r>
              <a:rPr lang="ko-KR" altLang="en-US" dirty="0"/>
              <a:t>건물 내부에서의 로드맵 기능 개발</a:t>
            </a:r>
          </a:p>
        </p:txBody>
      </p:sp>
    </p:spTree>
    <p:extLst>
      <p:ext uri="{BB962C8B-B14F-4D97-AF65-F5344CB8AC3E}">
        <p14:creationId xmlns:p14="http://schemas.microsoft.com/office/powerpoint/2010/main" val="385942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err="1"/>
              <a:t>프론트엔드</a:t>
            </a:r>
            <a:r>
              <a:rPr lang="ko-KR" altLang="en-US" dirty="0"/>
              <a:t> </a:t>
            </a:r>
            <a:r>
              <a:rPr lang="ko-KR" altLang="en-US" dirty="0" err="1"/>
              <a:t>백엔드</a:t>
            </a:r>
            <a:r>
              <a:rPr lang="ko-KR" altLang="en-US" dirty="0"/>
              <a:t> 구조</a:t>
            </a:r>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22385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프론트엔드</a:t>
            </a:r>
            <a:endParaRPr lang="ko-KR" altLang="en-US" dirty="0"/>
          </a:p>
        </p:txBody>
      </p:sp>
    </p:spTree>
    <p:extLst>
      <p:ext uri="{BB962C8B-B14F-4D97-AF65-F5344CB8AC3E}">
        <p14:creationId xmlns:p14="http://schemas.microsoft.com/office/powerpoint/2010/main" val="408389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백엔드</a:t>
            </a:r>
            <a:r>
              <a:rPr lang="ko-KR" altLang="en-US" dirty="0"/>
              <a:t> 기술들</a:t>
            </a:r>
          </a:p>
        </p:txBody>
      </p:sp>
    </p:spTree>
    <p:extLst>
      <p:ext uri="{BB962C8B-B14F-4D97-AF65-F5344CB8AC3E}">
        <p14:creationId xmlns:p14="http://schemas.microsoft.com/office/powerpoint/2010/main" val="510731926"/>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Custom 3">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TotalTime>
  <Words>234</Words>
  <Application>Microsoft Office PowerPoint</Application>
  <PresentationFormat>와이드스크린</PresentationFormat>
  <Paragraphs>37</Paragraphs>
  <Slides>9</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Malgun Gothic Semilight</vt:lpstr>
      <vt:lpstr>Malgun Gothic</vt:lpstr>
      <vt:lpstr>Malgun Gothic</vt:lpstr>
      <vt:lpstr>Arial</vt:lpstr>
      <vt:lpstr>BrushVTI</vt:lpstr>
      <vt:lpstr>CONTENTS</vt:lpstr>
      <vt:lpstr>Background</vt:lpstr>
      <vt:lpstr>Goals &amp; Methods</vt:lpstr>
      <vt:lpstr>Goals &amp; Methods</vt:lpstr>
      <vt:lpstr>Goals</vt:lpstr>
      <vt:lpstr>Goals</vt:lpstr>
      <vt:lpstr>Methods 프론트엔드 백엔드 구조</vt:lpstr>
      <vt:lpstr>Methods 쓰일 기술 스택들 프론트엔드</vt:lpstr>
      <vt:lpstr>Methods 쓰일 기술 스택들 백엔드 기술들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 </dc:title>
  <dc:creator>김 규용</dc:creator>
  <cp:lastModifiedBy>관리자</cp:lastModifiedBy>
  <cp:revision>15</cp:revision>
  <dcterms:created xsi:type="dcterms:W3CDTF">2021-03-29T13:11:13Z</dcterms:created>
  <dcterms:modified xsi:type="dcterms:W3CDTF">2021-03-31T11:28:21Z</dcterms:modified>
</cp:coreProperties>
</file>