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5" r:id="rId8"/>
    <p:sldId id="259" r:id="rId9"/>
    <p:sldId id="267" r:id="rId10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8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6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7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6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9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8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6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5CD6-1259-4F60-81BE-BEA470F6AEF8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622B-A46B-4F1F-8F46-EBF99F5B4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75A39-E830-4708-820E-571A562CA6C3}"/>
              </a:ext>
            </a:extLst>
          </p:cNvPr>
          <p:cNvSpPr/>
          <p:nvPr/>
        </p:nvSpPr>
        <p:spPr>
          <a:xfrm>
            <a:off x="726282" y="1084503"/>
            <a:ext cx="2111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INSIDE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3FE73-8944-4A6D-A3A3-E243935201ED}"/>
              </a:ext>
            </a:extLst>
          </p:cNvPr>
          <p:cNvSpPr/>
          <p:nvPr/>
        </p:nvSpPr>
        <p:spPr>
          <a:xfrm>
            <a:off x="2081896" y="1824953"/>
            <a:ext cx="27254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CAMPUS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103A50-333F-4AFB-8F6A-CF91BBAC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331400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87CB0FDC-7B20-4EE9-9CCF-3BE3F913E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8" b="38544"/>
          <a:stretch/>
        </p:blipFill>
        <p:spPr>
          <a:xfrm>
            <a:off x="0" y="622525"/>
            <a:ext cx="5143500" cy="5838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273793" y="6624312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 </a:t>
            </a:r>
            <a:r>
              <a:rPr lang="en-US" altLang="ko-KR" dirty="0"/>
              <a:t>2</a:t>
            </a:r>
            <a:r>
              <a:rPr lang="ko-KR" altLang="en-US" dirty="0"/>
              <a:t>과학관 </a:t>
            </a:r>
            <a:r>
              <a:rPr lang="en-US" altLang="ko-KR" dirty="0"/>
              <a:t>– </a:t>
            </a:r>
            <a:r>
              <a:rPr lang="ko-KR" altLang="en-US" dirty="0"/>
              <a:t>건물번호 </a:t>
            </a:r>
            <a:r>
              <a:rPr lang="en-US" altLang="ko-KR" dirty="0"/>
              <a:t>: 32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6463208"/>
            <a:ext cx="5143500" cy="26807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523240" y="7068905"/>
            <a:ext cx="1609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열린 출입문 </a:t>
            </a:r>
            <a:r>
              <a:rPr lang="en-US" altLang="ko-KR" sz="1400" dirty="0"/>
              <a:t>: </a:t>
            </a:r>
            <a:r>
              <a:rPr lang="ko-KR" altLang="en-US" sz="1400" dirty="0"/>
              <a:t>정문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BC2E4-4107-43EB-9C45-FF4A39F85B5F}"/>
              </a:ext>
            </a:extLst>
          </p:cNvPr>
          <p:cNvSpPr txBox="1"/>
          <p:nvPr/>
        </p:nvSpPr>
        <p:spPr>
          <a:xfrm>
            <a:off x="249543" y="7408173"/>
            <a:ext cx="15872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층 </a:t>
            </a:r>
            <a:r>
              <a:rPr lang="en-US" altLang="ko-KR" sz="1400" dirty="0"/>
              <a:t>: 32101~32146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층 </a:t>
            </a:r>
            <a:r>
              <a:rPr lang="en-US" altLang="ko-KR" sz="1400" dirty="0"/>
              <a:t>: 32201~32246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층 </a:t>
            </a:r>
            <a:r>
              <a:rPr lang="en-US" altLang="ko-KR" sz="1400" dirty="0"/>
              <a:t>: 32301~32346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08FF9C-A316-4A43-87EB-C8166CC4A60E}"/>
              </a:ext>
            </a:extLst>
          </p:cNvPr>
          <p:cNvSpPr txBox="1"/>
          <p:nvPr/>
        </p:nvSpPr>
        <p:spPr>
          <a:xfrm>
            <a:off x="249543" y="8213698"/>
            <a:ext cx="4487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자연과학대학행정실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자연과학대학학생회실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생명과학학생회실</a:t>
            </a:r>
            <a:endParaRPr lang="ko-KR" altLang="en-US" sz="12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7F141F-B306-491E-B03F-3D715281CBFC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45D9CFAE-C174-4994-8A74-B3C90F3BC96A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돋보기 단색으로 채워진">
              <a:extLst>
                <a:ext uri="{FF2B5EF4-FFF2-40B4-BE49-F238E27FC236}">
                  <a16:creationId xmlns:a16="http://schemas.microsoft.com/office/drawing/2014/main" id="{72EE0AAA-ADAE-4BDD-A531-59BEA0BA8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C9BFB2-D268-4AA3-BCC2-C3B343BFA33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BD05A9E-88DC-4D6B-A817-D8F7C8C930F6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A6DCF9D-186C-4E94-AB6B-D1BD15AB4226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734CE48-4E78-4515-A87A-776EAF3141A3}"/>
                </a:ext>
              </a:extLst>
            </p:cNvPr>
            <p:cNvCxnSpPr>
              <a:stCxn id="2" idx="1"/>
              <a:endCxn id="2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9529AE-84A9-4295-9560-63D08CDF705C}"/>
              </a:ext>
            </a:extLst>
          </p:cNvPr>
          <p:cNvGrpSpPr/>
          <p:nvPr/>
        </p:nvGrpSpPr>
        <p:grpSpPr>
          <a:xfrm>
            <a:off x="1768183" y="2575953"/>
            <a:ext cx="236220" cy="229381"/>
            <a:chOff x="-2617697" y="2775978"/>
            <a:chExt cx="236220" cy="22938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B6B584B-2E03-4BD6-AA43-826515B44D8E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57E1D26A-3E12-40A9-9854-54DE59725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1AB59E-D04B-483E-B19A-5F423BBC75AD}"/>
              </a:ext>
            </a:extLst>
          </p:cNvPr>
          <p:cNvGrpSpPr/>
          <p:nvPr/>
        </p:nvGrpSpPr>
        <p:grpSpPr>
          <a:xfrm>
            <a:off x="2215858" y="2223528"/>
            <a:ext cx="236220" cy="229381"/>
            <a:chOff x="-2617697" y="2775978"/>
            <a:chExt cx="236220" cy="229381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3C5E3D1-F931-49B1-B88B-92DEF7E38A86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4165231-6986-4A2B-AF2E-D8AE01C98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57C38A2-432F-4A02-B614-988556410684}"/>
              </a:ext>
            </a:extLst>
          </p:cNvPr>
          <p:cNvGrpSpPr/>
          <p:nvPr/>
        </p:nvGrpSpPr>
        <p:grpSpPr>
          <a:xfrm>
            <a:off x="1531963" y="3117811"/>
            <a:ext cx="236220" cy="229381"/>
            <a:chOff x="-2617697" y="2775978"/>
            <a:chExt cx="236220" cy="229381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355EF5-B00B-4394-BCAB-FFCBFA202645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5275765-DEA7-4700-B4E4-FE2D86DF4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57282B-05D6-4B86-86EA-8C028F64D05C}"/>
              </a:ext>
            </a:extLst>
          </p:cNvPr>
          <p:cNvGrpSpPr/>
          <p:nvPr/>
        </p:nvGrpSpPr>
        <p:grpSpPr>
          <a:xfrm>
            <a:off x="1120155" y="2762986"/>
            <a:ext cx="236220" cy="229381"/>
            <a:chOff x="-2617697" y="2775978"/>
            <a:chExt cx="236220" cy="229381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678A88F-48B9-4C52-9813-F3E088D35EA9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2AD1491-AF40-474B-962A-C63A093773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407A137-BEA8-435E-8203-2209CBF70F27}"/>
              </a:ext>
            </a:extLst>
          </p:cNvPr>
          <p:cNvGrpSpPr/>
          <p:nvPr/>
        </p:nvGrpSpPr>
        <p:grpSpPr>
          <a:xfrm>
            <a:off x="3825706" y="4093189"/>
            <a:ext cx="236220" cy="229381"/>
            <a:chOff x="-2617697" y="2775978"/>
            <a:chExt cx="236220" cy="229381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109B-D762-48A4-910D-5E04614057BD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EE2E2D6-8B58-442F-9035-E730C3068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C2C870-447B-4EBD-96DD-44A7035EACA4}"/>
              </a:ext>
            </a:extLst>
          </p:cNvPr>
          <p:cNvGrpSpPr/>
          <p:nvPr/>
        </p:nvGrpSpPr>
        <p:grpSpPr>
          <a:xfrm>
            <a:off x="3592953" y="4785861"/>
            <a:ext cx="236220" cy="229381"/>
            <a:chOff x="-2617697" y="2775978"/>
            <a:chExt cx="236220" cy="22938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E0DE5A9-24A4-4BF8-99C2-E4FED17CA0B5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C596BC6-9D7A-4A1B-94BB-D52E42B4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FE28B6F-8531-4000-AD4F-108574D5D33A}"/>
              </a:ext>
            </a:extLst>
          </p:cNvPr>
          <p:cNvGrpSpPr/>
          <p:nvPr/>
        </p:nvGrpSpPr>
        <p:grpSpPr>
          <a:xfrm>
            <a:off x="4269679" y="4612696"/>
            <a:ext cx="236220" cy="229381"/>
            <a:chOff x="-2617697" y="2775978"/>
            <a:chExt cx="236220" cy="229381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7027A92-2DE1-4B04-BDF8-D44C731F9741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4172860-F4C3-4741-8BC8-14F3703EB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4915C3-C86D-410E-95FC-890AC9B7560B}"/>
              </a:ext>
            </a:extLst>
          </p:cNvPr>
          <p:cNvGrpSpPr/>
          <p:nvPr/>
        </p:nvGrpSpPr>
        <p:grpSpPr>
          <a:xfrm>
            <a:off x="4008029" y="3162852"/>
            <a:ext cx="236220" cy="229381"/>
            <a:chOff x="-2617697" y="2775978"/>
            <a:chExt cx="236220" cy="22938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3D1A903-01A8-4C29-8E2A-4E7AF692C601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FA353A7-DE49-48CB-AD02-9E1F9CDD9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05206DD-230F-494D-904F-CEEB32FA713F}"/>
              </a:ext>
            </a:extLst>
          </p:cNvPr>
          <p:cNvGrpSpPr/>
          <p:nvPr/>
        </p:nvGrpSpPr>
        <p:grpSpPr>
          <a:xfrm>
            <a:off x="4559597" y="2641329"/>
            <a:ext cx="236220" cy="229381"/>
            <a:chOff x="-2617697" y="2775978"/>
            <a:chExt cx="236220" cy="229381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635813F-2C49-4B7F-9C66-5979763C52DE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80601F0-E5E0-459F-9C77-0D9FEC9AD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4C3DAAD-594A-42D4-A60E-B90311D25786}"/>
              </a:ext>
            </a:extLst>
          </p:cNvPr>
          <p:cNvGrpSpPr/>
          <p:nvPr/>
        </p:nvGrpSpPr>
        <p:grpSpPr>
          <a:xfrm>
            <a:off x="2006154" y="4370853"/>
            <a:ext cx="236220" cy="229381"/>
            <a:chOff x="-2617697" y="2775978"/>
            <a:chExt cx="236220" cy="229381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1439CD1-9095-4265-874B-A3FEA78DF319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F481787-2846-4B36-AE5B-A77D56FED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F35140D-BE8B-4979-A929-AE5E04AEF0A8}"/>
              </a:ext>
            </a:extLst>
          </p:cNvPr>
          <p:cNvGrpSpPr/>
          <p:nvPr/>
        </p:nvGrpSpPr>
        <p:grpSpPr>
          <a:xfrm>
            <a:off x="573388" y="4544826"/>
            <a:ext cx="236220" cy="229381"/>
            <a:chOff x="-2617697" y="2775978"/>
            <a:chExt cx="236220" cy="229381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EDDB77B-897A-41FE-86DC-1F88E6A4BC82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9FD025C8-1F77-46BF-8E9D-6A510D2241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pic>
        <p:nvPicPr>
          <p:cNvPr id="6" name="그래픽 5" descr="표식 단색으로 채워진">
            <a:extLst>
              <a:ext uri="{FF2B5EF4-FFF2-40B4-BE49-F238E27FC236}">
                <a16:creationId xmlns:a16="http://schemas.microsoft.com/office/drawing/2014/main" id="{96B82E00-4F60-4D62-953B-4608D01A7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4286" y="3182778"/>
            <a:ext cx="719105" cy="719105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1807D3DE-29B0-4490-B8A6-4041065EDD39}"/>
              </a:ext>
            </a:extLst>
          </p:cNvPr>
          <p:cNvGrpSpPr/>
          <p:nvPr/>
        </p:nvGrpSpPr>
        <p:grpSpPr>
          <a:xfrm>
            <a:off x="1895819" y="3194635"/>
            <a:ext cx="356081" cy="354856"/>
            <a:chOff x="-2617697" y="2775978"/>
            <a:chExt cx="236220" cy="22938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DAEA21D-26D2-40F5-BCE8-44CA6D62C587}"/>
                </a:ext>
              </a:extLst>
            </p:cNvPr>
            <p:cNvSpPr/>
            <p:nvPr/>
          </p:nvSpPr>
          <p:spPr>
            <a:xfrm>
              <a:off x="-2617697" y="2775978"/>
              <a:ext cx="236220" cy="22938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036EBC9-6AF4-4908-8AC4-7EBCEB7F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63" t="12198" r="27707" b="38613"/>
            <a:stretch/>
          </p:blipFill>
          <p:spPr>
            <a:xfrm>
              <a:off x="-2563567" y="2822799"/>
              <a:ext cx="128193" cy="134077"/>
            </a:xfrm>
            <a:prstGeom prst="rect">
              <a:avLst/>
            </a:prstGeom>
            <a:noFill/>
          </p:spPr>
        </p:pic>
      </p:grpSp>
      <p:pic>
        <p:nvPicPr>
          <p:cNvPr id="68" name="그래픽 67" descr="표식 단색으로 채워진">
            <a:extLst>
              <a:ext uri="{FF2B5EF4-FFF2-40B4-BE49-F238E27FC236}">
                <a16:creationId xmlns:a16="http://schemas.microsoft.com/office/drawing/2014/main" id="{B305D13F-CBFF-48DA-9251-75E05B395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3101" y="3675468"/>
            <a:ext cx="436631" cy="436631"/>
          </a:xfrm>
          <a:prstGeom prst="rect">
            <a:avLst/>
          </a:prstGeom>
        </p:spPr>
      </p:pic>
      <p:pic>
        <p:nvPicPr>
          <p:cNvPr id="69" name="그래픽 68" descr="별 윤곽선">
            <a:extLst>
              <a:ext uri="{FF2B5EF4-FFF2-40B4-BE49-F238E27FC236}">
                <a16:creationId xmlns:a16="http://schemas.microsoft.com/office/drawing/2014/main" id="{E2F7EFA4-CC7B-4B28-A773-D668E498CA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90" y="6668822"/>
            <a:ext cx="237210" cy="23721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917A822-9E78-4F9B-B2F6-F5774C95150E}"/>
              </a:ext>
            </a:extLst>
          </p:cNvPr>
          <p:cNvGrpSpPr/>
          <p:nvPr/>
        </p:nvGrpSpPr>
        <p:grpSpPr>
          <a:xfrm>
            <a:off x="4398633" y="5668187"/>
            <a:ext cx="558148" cy="544554"/>
            <a:chOff x="6799032" y="5249345"/>
            <a:chExt cx="1018257" cy="106291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28A8A0A-DFCD-4B4D-BCF1-7AD608547464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공유 윤곽선">
              <a:extLst>
                <a:ext uri="{FF2B5EF4-FFF2-40B4-BE49-F238E27FC236}">
                  <a16:creationId xmlns:a16="http://schemas.microsoft.com/office/drawing/2014/main" id="{6EC32D8A-2575-4C60-8F8A-DA61C0AB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76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64147043-5901-498C-9841-A9B4AC307015}"/>
              </a:ext>
            </a:extLst>
          </p:cNvPr>
          <p:cNvSpPr txBox="1"/>
          <p:nvPr/>
        </p:nvSpPr>
        <p:spPr>
          <a:xfrm>
            <a:off x="306497" y="6624368"/>
            <a:ext cx="3407243" cy="38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 1</a:t>
            </a:r>
            <a:r>
              <a:rPr lang="ko-KR" altLang="en-US" dirty="0"/>
              <a:t>과학관 </a:t>
            </a:r>
            <a:r>
              <a:rPr lang="en-US" altLang="ko-KR" dirty="0"/>
              <a:t>– </a:t>
            </a:r>
            <a:r>
              <a:rPr lang="ko-KR" altLang="en-US" dirty="0"/>
              <a:t>건물번호 </a:t>
            </a:r>
            <a:r>
              <a:rPr lang="en-US" altLang="ko-KR" dirty="0"/>
              <a:t>: 31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6444867"/>
            <a:ext cx="5143500" cy="26991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68C31D-51AE-4F8E-BB31-2FCF19F7B9EC}"/>
              </a:ext>
            </a:extLst>
          </p:cNvPr>
          <p:cNvSpPr txBox="1"/>
          <p:nvPr/>
        </p:nvSpPr>
        <p:spPr>
          <a:xfrm>
            <a:off x="3015149" y="7029016"/>
            <a:ext cx="2155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열린 출입문 </a:t>
            </a:r>
            <a:r>
              <a:rPr lang="en-US" altLang="ko-KR" sz="1400" dirty="0"/>
              <a:t>: </a:t>
            </a:r>
            <a:r>
              <a:rPr lang="ko-KR" altLang="en-US" sz="1400" dirty="0"/>
              <a:t>없음</a:t>
            </a:r>
            <a:endParaRPr lang="en-US" altLang="ko-KR" sz="1400" dirty="0"/>
          </a:p>
          <a:p>
            <a:pPr algn="r"/>
            <a:r>
              <a:rPr lang="en-US" altLang="ko-KR" sz="1400" dirty="0"/>
              <a:t>(32</a:t>
            </a:r>
            <a:r>
              <a:rPr lang="ko-KR" altLang="en-US" sz="1400" dirty="0"/>
              <a:t>동 주출입문 이용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4" name="그림 3" descr="바닥, 실내, 벽, 건물이(가) 표시된 사진&#10;&#10;자동 생성된 설명">
            <a:extLst>
              <a:ext uri="{FF2B5EF4-FFF2-40B4-BE49-F238E27FC236}">
                <a16:creationId xmlns:a16="http://schemas.microsoft.com/office/drawing/2014/main" id="{7FB8D499-DE70-417C-91AA-1307D7F25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14265"/>
          <a:stretch/>
        </p:blipFill>
        <p:spPr>
          <a:xfrm>
            <a:off x="0" y="635040"/>
            <a:ext cx="5143500" cy="5825737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BD24154-C343-4757-8E0B-5CAAB9EE961C}"/>
              </a:ext>
            </a:extLst>
          </p:cNvPr>
          <p:cNvSpPr/>
          <p:nvPr/>
        </p:nvSpPr>
        <p:spPr>
          <a:xfrm rot="11366698">
            <a:off x="1784026" y="3945133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D73525D-9A6D-4A0E-BA91-F0AD85866B51}"/>
              </a:ext>
            </a:extLst>
          </p:cNvPr>
          <p:cNvSpPr/>
          <p:nvPr/>
        </p:nvSpPr>
        <p:spPr>
          <a:xfrm rot="450226">
            <a:off x="1528886" y="5467570"/>
            <a:ext cx="413109" cy="771181"/>
          </a:xfrm>
          <a:prstGeom prst="downArrow">
            <a:avLst>
              <a:gd name="adj1" fmla="val 36080"/>
              <a:gd name="adj2" fmla="val 186677"/>
            </a:avLst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>
              <a:rot lat="2100004" lon="0" rev="0"/>
            </a:camera>
            <a:lightRig rig="threePt" dir="t"/>
          </a:scene3d>
          <a:sp3d>
            <a:bevelT prst="angle"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E35A4286-EBEB-4D3F-9FA2-9765093218C6}"/>
              </a:ext>
            </a:extLst>
          </p:cNvPr>
          <p:cNvSpPr/>
          <p:nvPr/>
        </p:nvSpPr>
        <p:spPr>
          <a:xfrm rot="16200000">
            <a:off x="2318199" y="1045458"/>
            <a:ext cx="369331" cy="1024569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31316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6A14C1-B671-49B4-A53F-90E349FF1991}"/>
              </a:ext>
            </a:extLst>
          </p:cNvPr>
          <p:cNvSpPr/>
          <p:nvPr/>
        </p:nvSpPr>
        <p:spPr>
          <a:xfrm>
            <a:off x="94537" y="685945"/>
            <a:ext cx="769884" cy="2992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31092D-EF50-49F9-B3EF-AD580F0EA60A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B37382B-E14E-4445-A940-3925825AD61C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돋보기 단색으로 채워진">
              <a:extLst>
                <a:ext uri="{FF2B5EF4-FFF2-40B4-BE49-F238E27FC236}">
                  <a16:creationId xmlns:a16="http://schemas.microsoft.com/office/drawing/2014/main" id="{2BB50A74-4BFA-4E08-B100-23116FC5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680B4E-9044-4D3E-B94E-C7BAAA5CE2AB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131E86-D513-4744-979A-C00068594A49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2DC8969-C667-43B1-8D16-A8F458F3B7E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6A589B5-F4EE-4EB1-AB52-225DDD51F564}"/>
                </a:ext>
              </a:extLst>
            </p:cNvPr>
            <p:cNvCxnSpPr>
              <a:stCxn id="18" idx="1"/>
              <a:endCxn id="18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그래픽 19" descr="별 윤곽선">
            <a:extLst>
              <a:ext uri="{FF2B5EF4-FFF2-40B4-BE49-F238E27FC236}">
                <a16:creationId xmlns:a16="http://schemas.microsoft.com/office/drawing/2014/main" id="{4D5D7AEF-E161-4023-A7BA-EFB4F14E2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90" y="6667164"/>
            <a:ext cx="237210" cy="23721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0E2E76-DC99-4120-81BC-08080A20F828}"/>
              </a:ext>
            </a:extLst>
          </p:cNvPr>
          <p:cNvGrpSpPr/>
          <p:nvPr/>
        </p:nvGrpSpPr>
        <p:grpSpPr>
          <a:xfrm>
            <a:off x="4398633" y="5668187"/>
            <a:ext cx="558148" cy="544554"/>
            <a:chOff x="6799032" y="5249345"/>
            <a:chExt cx="1018257" cy="106291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9863CB0-D52B-4B46-A69B-AA6018B1B942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래픽 30" descr="공유 윤곽선">
              <a:extLst>
                <a:ext uri="{FF2B5EF4-FFF2-40B4-BE49-F238E27FC236}">
                  <a16:creationId xmlns:a16="http://schemas.microsoft.com/office/drawing/2014/main" id="{7B40C149-4513-487F-873C-27D11EB6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8899F4-1969-47DF-BB0B-E7F0A9B513EA}"/>
              </a:ext>
            </a:extLst>
          </p:cNvPr>
          <p:cNvSpPr txBox="1"/>
          <p:nvPr/>
        </p:nvSpPr>
        <p:spPr>
          <a:xfrm>
            <a:off x="0" y="5929435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CB089A-0256-4A6D-BF03-525D3415517C}"/>
              </a:ext>
            </a:extLst>
          </p:cNvPr>
          <p:cNvSpPr/>
          <p:nvPr/>
        </p:nvSpPr>
        <p:spPr>
          <a:xfrm>
            <a:off x="0" y="1117486"/>
            <a:ext cx="5117430" cy="4681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검색어 입력 전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 err="1">
                <a:solidFill>
                  <a:schemeClr val="tx1"/>
                </a:solidFill>
              </a:rPr>
              <a:t>즐겨찾는</a:t>
            </a:r>
            <a:r>
              <a:rPr lang="ko-KR" altLang="en-US" dirty="0">
                <a:solidFill>
                  <a:schemeClr val="tx1"/>
                </a:solidFill>
              </a:rPr>
              <a:t> 위치 표시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검색어 입력 시작 시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추천 및 유사 검색어 표시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0" y="673156"/>
            <a:ext cx="5117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F9DA9-FD8F-4A69-B5A1-FC1D0A916C4B}"/>
              </a:ext>
            </a:extLst>
          </p:cNvPr>
          <p:cNvSpPr txBox="1"/>
          <p:nvPr/>
        </p:nvSpPr>
        <p:spPr>
          <a:xfrm>
            <a:off x="0" y="6323254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F3719E-70B9-468F-AA59-BC3508E65802}"/>
              </a:ext>
            </a:extLst>
          </p:cNvPr>
          <p:cNvSpPr txBox="1"/>
          <p:nvPr/>
        </p:nvSpPr>
        <p:spPr>
          <a:xfrm>
            <a:off x="0" y="6717073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E1E03-6131-42F5-BBD7-47B18131BEB4}"/>
              </a:ext>
            </a:extLst>
          </p:cNvPr>
          <p:cNvSpPr txBox="1"/>
          <p:nvPr/>
        </p:nvSpPr>
        <p:spPr>
          <a:xfrm>
            <a:off x="0" y="711089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92DE93-6BB6-4416-B375-8323B8495BC6}"/>
              </a:ext>
            </a:extLst>
          </p:cNvPr>
          <p:cNvSpPr txBox="1"/>
          <p:nvPr/>
        </p:nvSpPr>
        <p:spPr>
          <a:xfrm>
            <a:off x="0" y="749384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04A43E-6778-4D95-953D-D2281A88A2CB}"/>
              </a:ext>
            </a:extLst>
          </p:cNvPr>
          <p:cNvSpPr txBox="1"/>
          <p:nvPr/>
        </p:nvSpPr>
        <p:spPr>
          <a:xfrm>
            <a:off x="0" y="7887659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7FE93-6199-4049-9800-956F9789086D}"/>
              </a:ext>
            </a:extLst>
          </p:cNvPr>
          <p:cNvSpPr txBox="1"/>
          <p:nvPr/>
        </p:nvSpPr>
        <p:spPr>
          <a:xfrm>
            <a:off x="0" y="8281478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48A8EC-12D2-4E9F-B208-A04D4AF60F9D}"/>
              </a:ext>
            </a:extLst>
          </p:cNvPr>
          <p:cNvSpPr txBox="1"/>
          <p:nvPr/>
        </p:nvSpPr>
        <p:spPr>
          <a:xfrm>
            <a:off x="0" y="8675297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202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349358" y="760703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건물 이름 </a:t>
            </a:r>
            <a:r>
              <a:rPr lang="en-US" altLang="ko-KR" dirty="0"/>
              <a:t>- </a:t>
            </a:r>
            <a:r>
              <a:rPr lang="ko-KR" altLang="en-US" dirty="0"/>
              <a:t>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pic>
        <p:nvPicPr>
          <p:cNvPr id="5" name="그래픽 4" descr="표식 단색으로 채워진">
            <a:extLst>
              <a:ext uri="{FF2B5EF4-FFF2-40B4-BE49-F238E27FC236}">
                <a16:creationId xmlns:a16="http://schemas.microsoft.com/office/drawing/2014/main" id="{1D1A15CF-B5F6-4882-8755-204E51F76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2614" y="3574153"/>
            <a:ext cx="651768" cy="65176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4" name="그래픽 23" descr="별 단색으로 채워진">
            <a:extLst>
              <a:ext uri="{FF2B5EF4-FFF2-40B4-BE49-F238E27FC236}">
                <a16:creationId xmlns:a16="http://schemas.microsoft.com/office/drawing/2014/main" id="{DD8D2FF5-072E-4C04-B8D9-28787942C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8555" y="7661725"/>
            <a:ext cx="248226" cy="248226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DC5E81-3130-4595-9642-B3D9709595B6}"/>
              </a:ext>
            </a:extLst>
          </p:cNvPr>
          <p:cNvSpPr/>
          <p:nvPr/>
        </p:nvSpPr>
        <p:spPr>
          <a:xfrm>
            <a:off x="3059773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8536065-F20C-4696-A6DF-B57C2AB92FBE}"/>
              </a:ext>
            </a:extLst>
          </p:cNvPr>
          <p:cNvSpPr/>
          <p:nvPr/>
        </p:nvSpPr>
        <p:spPr>
          <a:xfrm>
            <a:off x="4131621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B5928B7-925D-484B-B93D-ABC4CF0ED5FE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C59F5E0-D953-41BB-BC6F-E79848B40C0D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공유 윤곽선">
              <a:extLst>
                <a:ext uri="{FF2B5EF4-FFF2-40B4-BE49-F238E27FC236}">
                  <a16:creationId xmlns:a16="http://schemas.microsoft.com/office/drawing/2014/main" id="{F9D8A561-BA93-4F55-8F07-64FBD08F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96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E0709E-7793-4163-B837-C3558E42D36F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DF6EA8-EC07-43BA-A80A-8C2A9144B629}"/>
              </a:ext>
            </a:extLst>
          </p:cNvPr>
          <p:cNvSpPr txBox="1"/>
          <p:nvPr/>
        </p:nvSpPr>
        <p:spPr>
          <a:xfrm>
            <a:off x="214149" y="7628833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검색한 강의실 이름 </a:t>
            </a:r>
            <a:r>
              <a:rPr lang="en-US" altLang="ko-KR" dirty="0"/>
              <a:t>- </a:t>
            </a:r>
            <a:r>
              <a:rPr lang="ko-KR" altLang="en-US" dirty="0"/>
              <a:t>번호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823BD9-C7BE-4C51-AA05-BEC4E2D29C87}"/>
              </a:ext>
            </a:extLst>
          </p:cNvPr>
          <p:cNvSpPr/>
          <p:nvPr/>
        </p:nvSpPr>
        <p:spPr>
          <a:xfrm>
            <a:off x="3059773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266268-E3DF-43DF-A87C-A29C924996C6}"/>
              </a:ext>
            </a:extLst>
          </p:cNvPr>
          <p:cNvSpPr/>
          <p:nvPr/>
        </p:nvSpPr>
        <p:spPr>
          <a:xfrm>
            <a:off x="4131621" y="7607039"/>
            <a:ext cx="918468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도착지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F4889-2E63-44DB-A87B-10E33A0D3C55}"/>
              </a:ext>
            </a:extLst>
          </p:cNvPr>
          <p:cNvSpPr txBox="1"/>
          <p:nvPr/>
        </p:nvSpPr>
        <p:spPr>
          <a:xfrm>
            <a:off x="1601709" y="8265825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예정 강의 </a:t>
            </a:r>
            <a:r>
              <a:rPr lang="en-US" altLang="ko-KR" dirty="0"/>
              <a:t>(</a:t>
            </a:r>
            <a:r>
              <a:rPr lang="ko-KR" altLang="en-US" dirty="0"/>
              <a:t>학수번호</a:t>
            </a:r>
            <a:r>
              <a:rPr lang="en-US" altLang="ko-KR" dirty="0"/>
              <a:t>) (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4" name="그래픽 23" descr="별 윤곽선">
            <a:extLst>
              <a:ext uri="{FF2B5EF4-FFF2-40B4-BE49-F238E27FC236}">
                <a16:creationId xmlns:a16="http://schemas.microsoft.com/office/drawing/2014/main" id="{0CFB0F8C-5178-42C6-BF7C-06C01C31F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90" y="7694894"/>
            <a:ext cx="237210" cy="237210"/>
          </a:xfrm>
          <a:prstGeom prst="rect">
            <a:avLst/>
          </a:prstGeom>
        </p:spPr>
      </p:pic>
      <p:pic>
        <p:nvPicPr>
          <p:cNvPr id="31" name="그래픽 30" descr="표식 단색으로 채워진">
            <a:extLst>
              <a:ext uri="{FF2B5EF4-FFF2-40B4-BE49-F238E27FC236}">
                <a16:creationId xmlns:a16="http://schemas.microsoft.com/office/drawing/2014/main" id="{19F5FECB-E5D2-4AFA-9911-1A51515B1C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82614" y="3574153"/>
            <a:ext cx="651768" cy="651768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310332-006E-4CD4-A5C8-32C88DE6096F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CD5BA0F-2647-4236-A942-9647C0AA5116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래픽 37" descr="공유 윤곽선">
              <a:extLst>
                <a:ext uri="{FF2B5EF4-FFF2-40B4-BE49-F238E27FC236}">
                  <a16:creationId xmlns:a16="http://schemas.microsoft.com/office/drawing/2014/main" id="{E93FDB6F-77E7-437F-8D6E-769C2F265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109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F01439-2D14-442A-833A-6CBC0EB94C03}"/>
              </a:ext>
            </a:extLst>
          </p:cNvPr>
          <p:cNvSpPr/>
          <p:nvPr/>
        </p:nvSpPr>
        <p:spPr>
          <a:xfrm>
            <a:off x="1143000" y="1891681"/>
            <a:ext cx="3974430" cy="3063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검색어 입력 전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 err="1">
                <a:solidFill>
                  <a:schemeClr val="tx1"/>
                </a:solidFill>
              </a:rPr>
              <a:t>즐겨찾는</a:t>
            </a:r>
            <a:r>
              <a:rPr lang="ko-KR" altLang="en-US" sz="1400" dirty="0">
                <a:solidFill>
                  <a:schemeClr val="tx1"/>
                </a:solidFill>
              </a:rPr>
              <a:t> 위치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검색어 입력 시작 시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추천 및 유사 검색어 표시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57D2C0-9A04-4E5D-8C41-E8A56E507D5C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359A44F-80A6-4C35-9A6E-8C27F563FB28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D5A4CC-2848-4FC0-9B24-B2CD59AF455F}"/>
                </a:ext>
              </a:extLst>
            </p:cNvPr>
            <p:cNvCxnSpPr>
              <a:stCxn id="27" idx="1"/>
              <a:endCxn id="27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D16ACC9-6F19-4300-9BB2-D9714B0BDB54}"/>
              </a:ext>
            </a:extLst>
          </p:cNvPr>
          <p:cNvSpPr/>
          <p:nvPr/>
        </p:nvSpPr>
        <p:spPr>
          <a:xfrm>
            <a:off x="1143000" y="78105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0CCE533-AE9D-4556-9536-2DAC38FF677C}"/>
              </a:ext>
            </a:extLst>
          </p:cNvPr>
          <p:cNvSpPr/>
          <p:nvPr/>
        </p:nvSpPr>
        <p:spPr>
          <a:xfrm>
            <a:off x="1143000" y="1435190"/>
            <a:ext cx="3974430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검색어를 입력하십시오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3AD352C-2B94-4A93-8A1B-00D781D0E2B0}"/>
              </a:ext>
            </a:extLst>
          </p:cNvPr>
          <p:cNvSpPr/>
          <p:nvPr/>
        </p:nvSpPr>
        <p:spPr>
          <a:xfrm>
            <a:off x="0" y="781050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출발지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09C1E66-642E-4E51-B265-474F760CFB71}"/>
              </a:ext>
            </a:extLst>
          </p:cNvPr>
          <p:cNvSpPr/>
          <p:nvPr/>
        </p:nvSpPr>
        <p:spPr>
          <a:xfrm>
            <a:off x="0" y="1410593"/>
            <a:ext cx="952556" cy="5278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도착지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67282A5-E1CF-46E5-A834-7175CAECEC1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1A655DC8-CA44-4719-AE46-551B6D7BCD90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래픽 43" descr="돋보기 단색으로 채워진">
              <a:extLst>
                <a:ext uri="{FF2B5EF4-FFF2-40B4-BE49-F238E27FC236}">
                  <a16:creationId xmlns:a16="http://schemas.microsoft.com/office/drawing/2014/main" id="{BD46FA88-2AA6-4725-9B8F-1A333ED77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C0C6694-5EE2-4A51-BECA-7BC33719973C}"/>
              </a:ext>
            </a:extLst>
          </p:cNvPr>
          <p:cNvSpPr txBox="1"/>
          <p:nvPr/>
        </p:nvSpPr>
        <p:spPr>
          <a:xfrm>
            <a:off x="0" y="5929435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07B19A-97B3-4A67-8B6B-970FB5D9164D}"/>
              </a:ext>
            </a:extLst>
          </p:cNvPr>
          <p:cNvSpPr txBox="1"/>
          <p:nvPr/>
        </p:nvSpPr>
        <p:spPr>
          <a:xfrm>
            <a:off x="0" y="6323254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712475-B6D1-430A-8F64-7C748BE88DE0}"/>
              </a:ext>
            </a:extLst>
          </p:cNvPr>
          <p:cNvSpPr txBox="1"/>
          <p:nvPr/>
        </p:nvSpPr>
        <p:spPr>
          <a:xfrm>
            <a:off x="0" y="6717073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AE8B4-F17E-4500-95B3-5EBCD75D5E8A}"/>
              </a:ext>
            </a:extLst>
          </p:cNvPr>
          <p:cNvSpPr txBox="1"/>
          <p:nvPr/>
        </p:nvSpPr>
        <p:spPr>
          <a:xfrm>
            <a:off x="0" y="7110892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19B2C6-8F9B-484A-BF3E-1CE1DBE09AD8}"/>
              </a:ext>
            </a:extLst>
          </p:cNvPr>
          <p:cNvSpPr txBox="1"/>
          <p:nvPr/>
        </p:nvSpPr>
        <p:spPr>
          <a:xfrm>
            <a:off x="0" y="749384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D3D306-D8F8-4F00-978C-7C870254B389}"/>
              </a:ext>
            </a:extLst>
          </p:cNvPr>
          <p:cNvSpPr txBox="1"/>
          <p:nvPr/>
        </p:nvSpPr>
        <p:spPr>
          <a:xfrm>
            <a:off x="0" y="7887659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8A7F05-0E6E-488B-87D5-0556CB362C03}"/>
              </a:ext>
            </a:extLst>
          </p:cNvPr>
          <p:cNvSpPr txBox="1"/>
          <p:nvPr/>
        </p:nvSpPr>
        <p:spPr>
          <a:xfrm>
            <a:off x="0" y="8281478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07A302-84B0-48FA-8C0F-A4434DA8EB65}"/>
              </a:ext>
            </a:extLst>
          </p:cNvPr>
          <p:cNvSpPr txBox="1"/>
          <p:nvPr/>
        </p:nvSpPr>
        <p:spPr>
          <a:xfrm>
            <a:off x="0" y="8675297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F48903-5E00-488F-8DB9-13EC9C9AFFA2}"/>
              </a:ext>
            </a:extLst>
          </p:cNvPr>
          <p:cNvSpPr txBox="1"/>
          <p:nvPr/>
        </p:nvSpPr>
        <p:spPr>
          <a:xfrm>
            <a:off x="0" y="5535506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이전 검색 기록들                                                            </a:t>
            </a:r>
            <a:r>
              <a:rPr lang="en-US" altLang="ko-KR" u="sng" dirty="0"/>
              <a:t>X</a:t>
            </a:r>
            <a:r>
              <a:rPr lang="ko-KR" altLang="en-US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94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FB194A60-CF7F-4718-84CF-8997B1A4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0" b="24698"/>
          <a:stretch/>
        </p:blipFill>
        <p:spPr>
          <a:xfrm>
            <a:off x="1" y="622526"/>
            <a:ext cx="5143499" cy="6908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317E11E-F9B7-40FA-B511-31C64BAA4BD0}"/>
              </a:ext>
            </a:extLst>
          </p:cNvPr>
          <p:cNvSpPr/>
          <p:nvPr/>
        </p:nvSpPr>
        <p:spPr>
          <a:xfrm>
            <a:off x="143219" y="1010634"/>
            <a:ext cx="1223816" cy="2371544"/>
          </a:xfrm>
          <a:custGeom>
            <a:avLst/>
            <a:gdLst>
              <a:gd name="connsiteX0" fmla="*/ 627962 w 1223816"/>
              <a:gd name="connsiteY0" fmla="*/ 13935 h 2371544"/>
              <a:gd name="connsiteX1" fmla="*/ 1222873 w 1223816"/>
              <a:gd name="connsiteY1" fmla="*/ 168171 h 2371544"/>
              <a:gd name="connsiteX2" fmla="*/ 506776 w 1223816"/>
              <a:gd name="connsiteY2" fmla="*/ 1203756 h 2371544"/>
              <a:gd name="connsiteX3" fmla="*/ 0 w 1223816"/>
              <a:gd name="connsiteY3" fmla="*/ 2371544 h 2371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816" h="2371544">
                <a:moveTo>
                  <a:pt x="627962" y="13935"/>
                </a:moveTo>
                <a:cubicBezTo>
                  <a:pt x="935516" y="-8099"/>
                  <a:pt x="1243071" y="-30132"/>
                  <a:pt x="1222873" y="168171"/>
                </a:cubicBezTo>
                <a:cubicBezTo>
                  <a:pt x="1202675" y="366474"/>
                  <a:pt x="710588" y="836527"/>
                  <a:pt x="506776" y="1203756"/>
                </a:cubicBezTo>
                <a:cubicBezTo>
                  <a:pt x="302964" y="1570985"/>
                  <a:pt x="42231" y="2169568"/>
                  <a:pt x="0" y="237154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8BF8037-6061-423F-BF16-81164208286D}"/>
              </a:ext>
            </a:extLst>
          </p:cNvPr>
          <p:cNvCxnSpPr>
            <a:cxnSpLocks/>
          </p:cNvCxnSpPr>
          <p:nvPr/>
        </p:nvCxnSpPr>
        <p:spPr>
          <a:xfrm>
            <a:off x="143219" y="3390170"/>
            <a:ext cx="1542362" cy="34129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675994-9310-4A3A-9D29-8CCD78495C32}"/>
              </a:ext>
            </a:extLst>
          </p:cNvPr>
          <p:cNvSpPr/>
          <p:nvPr/>
        </p:nvSpPr>
        <p:spPr>
          <a:xfrm>
            <a:off x="1681163" y="3733801"/>
            <a:ext cx="673100" cy="709966"/>
          </a:xfrm>
          <a:custGeom>
            <a:avLst/>
            <a:gdLst>
              <a:gd name="connsiteX0" fmla="*/ 0 w 742950"/>
              <a:gd name="connsiteY0" fmla="*/ 0 h 634097"/>
              <a:gd name="connsiteX1" fmla="*/ 409575 w 742950"/>
              <a:gd name="connsiteY1" fmla="*/ 595313 h 634097"/>
              <a:gd name="connsiteX2" fmla="*/ 742950 w 742950"/>
              <a:gd name="connsiteY2" fmla="*/ 566738 h 634097"/>
              <a:gd name="connsiteX0" fmla="*/ 0 w 742950"/>
              <a:gd name="connsiteY0" fmla="*/ 0 h 709966"/>
              <a:gd name="connsiteX1" fmla="*/ 466725 w 742950"/>
              <a:gd name="connsiteY1" fmla="*/ 684213 h 709966"/>
              <a:gd name="connsiteX2" fmla="*/ 742950 w 742950"/>
              <a:gd name="connsiteY2" fmla="*/ 566738 h 709966"/>
              <a:gd name="connsiteX0" fmla="*/ 0 w 673100"/>
              <a:gd name="connsiteY0" fmla="*/ 0 h 709966"/>
              <a:gd name="connsiteX1" fmla="*/ 466725 w 673100"/>
              <a:gd name="connsiteY1" fmla="*/ 684213 h 709966"/>
              <a:gd name="connsiteX2" fmla="*/ 673100 w 673100"/>
              <a:gd name="connsiteY2" fmla="*/ 566738 h 7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709966">
                <a:moveTo>
                  <a:pt x="0" y="0"/>
                </a:moveTo>
                <a:cubicBezTo>
                  <a:pt x="142875" y="250428"/>
                  <a:pt x="342900" y="589757"/>
                  <a:pt x="466725" y="684213"/>
                </a:cubicBezTo>
                <a:cubicBezTo>
                  <a:pt x="590550" y="778669"/>
                  <a:pt x="608013" y="584200"/>
                  <a:pt x="673100" y="56673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pic>
        <p:nvPicPr>
          <p:cNvPr id="27" name="그래픽 26" descr="표식 단색으로 채워진">
            <a:extLst>
              <a:ext uri="{FF2B5EF4-FFF2-40B4-BE49-F238E27FC236}">
                <a16:creationId xmlns:a16="http://schemas.microsoft.com/office/drawing/2014/main" id="{24A9FE90-002C-4D99-97BC-2391E86CCA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6561" y="3531543"/>
            <a:ext cx="651768" cy="65176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5BC11-9A4C-45E4-8484-59399DCFE59F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CE50912-FC23-4C59-B6BE-C835C90B53A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CA9CEE-9A3C-4A75-8EAA-7635A9C6F84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75F693-6477-4BA6-B3D9-5E8B94B91E77}"/>
              </a:ext>
            </a:extLst>
          </p:cNvPr>
          <p:cNvCxnSpPr>
            <a:stCxn id="5" idx="0"/>
            <a:endCxn id="27" idx="2"/>
          </p:cNvCxnSpPr>
          <p:nvPr/>
        </p:nvCxnSpPr>
        <p:spPr>
          <a:xfrm>
            <a:off x="771181" y="1024569"/>
            <a:ext cx="1731264" cy="3158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0B9F97A-657A-4025-B14C-BB3E36B6929D}"/>
              </a:ext>
            </a:extLst>
          </p:cNvPr>
          <p:cNvCxnSpPr>
            <a:cxnSpLocks/>
            <a:stCxn id="31" idx="2"/>
            <a:endCxn id="27" idx="2"/>
          </p:cNvCxnSpPr>
          <p:nvPr/>
        </p:nvCxnSpPr>
        <p:spPr>
          <a:xfrm flipV="1">
            <a:off x="2354263" y="4183311"/>
            <a:ext cx="148182" cy="1172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3E69167-4151-4253-9BC3-53A3EA989F63}"/>
              </a:ext>
            </a:extLst>
          </p:cNvPr>
          <p:cNvSpPr/>
          <p:nvPr/>
        </p:nvSpPr>
        <p:spPr>
          <a:xfrm>
            <a:off x="0" y="7531018"/>
            <a:ext cx="5143500" cy="1612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307659-6206-4AF7-8639-171DDB43CB10}"/>
              </a:ext>
            </a:extLst>
          </p:cNvPr>
          <p:cNvSpPr txBox="1"/>
          <p:nvPr/>
        </p:nvSpPr>
        <p:spPr>
          <a:xfrm>
            <a:off x="59263" y="7607039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도착하는 강의실 이름</a:t>
            </a:r>
            <a:r>
              <a:rPr lang="en-US" altLang="ko-KR" dirty="0"/>
              <a:t> - </a:t>
            </a:r>
            <a:r>
              <a:rPr lang="ko-KR" altLang="en-US" dirty="0"/>
              <a:t>번호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EC05C8-CE31-425B-9983-29D2032F37A0}"/>
              </a:ext>
            </a:extLst>
          </p:cNvPr>
          <p:cNvSpPr txBox="1"/>
          <p:nvPr/>
        </p:nvSpPr>
        <p:spPr>
          <a:xfrm>
            <a:off x="3574283" y="8084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예상소요시간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19641A-3969-42B5-A31F-A44132C9D9C2}"/>
              </a:ext>
            </a:extLst>
          </p:cNvPr>
          <p:cNvSpPr txBox="1"/>
          <p:nvPr/>
        </p:nvSpPr>
        <p:spPr>
          <a:xfrm>
            <a:off x="59263" y="8084741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건물 </a:t>
            </a:r>
            <a:r>
              <a:rPr lang="en-US" altLang="ko-KR" dirty="0"/>
              <a:t>- </a:t>
            </a:r>
            <a:r>
              <a:rPr lang="ko-KR" altLang="en-US" dirty="0"/>
              <a:t>층수</a:t>
            </a:r>
          </a:p>
        </p:txBody>
      </p:sp>
      <p:pic>
        <p:nvPicPr>
          <p:cNvPr id="41" name="그래픽 40" descr="표식 단색으로 채워진">
            <a:extLst>
              <a:ext uri="{FF2B5EF4-FFF2-40B4-BE49-F238E27FC236}">
                <a16:creationId xmlns:a16="http://schemas.microsoft.com/office/drawing/2014/main" id="{7C948709-982E-4450-B1FC-FE90D2208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5118" y="3899301"/>
            <a:ext cx="436631" cy="436631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B1D59F-BFBB-4124-9C1A-829A5C391FBE}"/>
              </a:ext>
            </a:extLst>
          </p:cNvPr>
          <p:cNvGrpSpPr/>
          <p:nvPr/>
        </p:nvGrpSpPr>
        <p:grpSpPr>
          <a:xfrm>
            <a:off x="4311781" y="6687715"/>
            <a:ext cx="558148" cy="544554"/>
            <a:chOff x="6799032" y="5249345"/>
            <a:chExt cx="1018257" cy="106291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4597186-5D46-4461-B8E4-32FB2FC2232E}"/>
                </a:ext>
              </a:extLst>
            </p:cNvPr>
            <p:cNvSpPr/>
            <p:nvPr/>
          </p:nvSpPr>
          <p:spPr>
            <a:xfrm>
              <a:off x="6799032" y="5249345"/>
              <a:ext cx="1018257" cy="10629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공유 윤곽선">
              <a:extLst>
                <a:ext uri="{FF2B5EF4-FFF2-40B4-BE49-F238E27FC236}">
                  <a16:creationId xmlns:a16="http://schemas.microsoft.com/office/drawing/2014/main" id="{25CFBE82-1F15-4FC9-BBE7-940F8AC84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50960" y="53236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76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A3AC0A-1B4E-4D47-8AAA-5E9078CED316}"/>
              </a:ext>
            </a:extLst>
          </p:cNvPr>
          <p:cNvSpPr txBox="1"/>
          <p:nvPr/>
        </p:nvSpPr>
        <p:spPr>
          <a:xfrm>
            <a:off x="952556" y="122488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성균관대학교 자연과학캠퍼스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B6B584B-2E03-4BD6-AA43-826515B44D8E}"/>
              </a:ext>
            </a:extLst>
          </p:cNvPr>
          <p:cNvSpPr/>
          <p:nvPr/>
        </p:nvSpPr>
        <p:spPr>
          <a:xfrm>
            <a:off x="6026870" y="3196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175F0C-BFB6-4C11-9DFA-E03398B86DDD}"/>
              </a:ext>
            </a:extLst>
          </p:cNvPr>
          <p:cNvSpPr/>
          <p:nvPr/>
        </p:nvSpPr>
        <p:spPr>
          <a:xfrm>
            <a:off x="6403108" y="3577692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099A18-FB7D-4DDF-AD28-9D2875B7E893}"/>
              </a:ext>
            </a:extLst>
          </p:cNvPr>
          <p:cNvSpPr/>
          <p:nvPr/>
        </p:nvSpPr>
        <p:spPr>
          <a:xfrm>
            <a:off x="6850783" y="3953930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E4B9EB-459D-46BA-9C2D-99ED9297724D}"/>
              </a:ext>
            </a:extLst>
          </p:cNvPr>
          <p:cNvSpPr/>
          <p:nvPr/>
        </p:nvSpPr>
        <p:spPr>
          <a:xfrm>
            <a:off x="7208922" y="439684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FC33-8A6B-4B1F-8447-9DE8E51DD3ED}"/>
              </a:ext>
            </a:extLst>
          </p:cNvPr>
          <p:cNvSpPr/>
          <p:nvPr/>
        </p:nvSpPr>
        <p:spPr>
          <a:xfrm>
            <a:off x="6908885" y="47262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FF05C3-BA39-4463-90E4-1543F196919B}"/>
              </a:ext>
            </a:extLst>
          </p:cNvPr>
          <p:cNvSpPr/>
          <p:nvPr/>
        </p:nvSpPr>
        <p:spPr>
          <a:xfrm>
            <a:off x="5545858" y="46262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D65E81F-C36F-4A03-8B1F-3A59CF79861E}"/>
              </a:ext>
            </a:extLst>
          </p:cNvPr>
          <p:cNvSpPr/>
          <p:nvPr/>
        </p:nvSpPr>
        <p:spPr>
          <a:xfrm>
            <a:off x="8924824" y="345946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4A2EBDD-55BD-4AE3-A7BC-4F1159A3C170}"/>
              </a:ext>
            </a:extLst>
          </p:cNvPr>
          <p:cNvSpPr/>
          <p:nvPr/>
        </p:nvSpPr>
        <p:spPr>
          <a:xfrm>
            <a:off x="7517475" y="26450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271486A-1A1C-4BB8-95B8-064C4C2E7CC9}"/>
              </a:ext>
            </a:extLst>
          </p:cNvPr>
          <p:cNvSpPr/>
          <p:nvPr/>
        </p:nvSpPr>
        <p:spPr>
          <a:xfrm>
            <a:off x="7794710" y="3126036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73E149-A34A-41B4-8260-A1FC2D3F8B54}"/>
              </a:ext>
            </a:extLst>
          </p:cNvPr>
          <p:cNvSpPr/>
          <p:nvPr/>
        </p:nvSpPr>
        <p:spPr>
          <a:xfrm>
            <a:off x="6645995" y="279742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F2E55C-2B57-4682-B288-2B177D0BDA98}"/>
              </a:ext>
            </a:extLst>
          </p:cNvPr>
          <p:cNvSpPr/>
          <p:nvPr/>
        </p:nvSpPr>
        <p:spPr>
          <a:xfrm>
            <a:off x="8767213" y="4106551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7EBACE-8207-4F23-AF37-40FA71528483}"/>
              </a:ext>
            </a:extLst>
          </p:cNvPr>
          <p:cNvSpPr/>
          <p:nvPr/>
        </p:nvSpPr>
        <p:spPr>
          <a:xfrm>
            <a:off x="8717626" y="4511533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0CD71E5-166E-4581-9311-7588D44C5BE1}"/>
              </a:ext>
            </a:extLst>
          </p:cNvPr>
          <p:cNvSpPr/>
          <p:nvPr/>
        </p:nvSpPr>
        <p:spPr>
          <a:xfrm>
            <a:off x="8481406" y="5163774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F95D2CE-1979-4B15-BC3F-92A0E50E35F5}"/>
              </a:ext>
            </a:extLst>
          </p:cNvPr>
          <p:cNvSpPr/>
          <p:nvPr/>
        </p:nvSpPr>
        <p:spPr>
          <a:xfrm>
            <a:off x="9140088" y="4955617"/>
            <a:ext cx="236220" cy="2293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A431B97-6F3C-4C7B-99A9-59A7A1279C45}"/>
              </a:ext>
            </a:extLst>
          </p:cNvPr>
          <p:cNvGrpSpPr/>
          <p:nvPr/>
        </p:nvGrpSpPr>
        <p:grpSpPr>
          <a:xfrm>
            <a:off x="4505899" y="0"/>
            <a:ext cx="637601" cy="622525"/>
            <a:chOff x="4505899" y="0"/>
            <a:chExt cx="637601" cy="622525"/>
          </a:xfrm>
        </p:grpSpPr>
        <p:sp>
          <p:nvSpPr>
            <p:cNvPr id="2" name="순서도: 대체 처리 1">
              <a:extLst>
                <a:ext uri="{FF2B5EF4-FFF2-40B4-BE49-F238E27FC236}">
                  <a16:creationId xmlns:a16="http://schemas.microsoft.com/office/drawing/2014/main" id="{990CEF20-5D2F-4E30-91FC-3DA85F942919}"/>
                </a:ext>
              </a:extLst>
            </p:cNvPr>
            <p:cNvSpPr/>
            <p:nvPr/>
          </p:nvSpPr>
          <p:spPr>
            <a:xfrm>
              <a:off x="4505899" y="0"/>
              <a:ext cx="637601" cy="622525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돋보기 단색으로 채워진">
              <a:extLst>
                <a:ext uri="{FF2B5EF4-FFF2-40B4-BE49-F238E27FC236}">
                  <a16:creationId xmlns:a16="http://schemas.microsoft.com/office/drawing/2014/main" id="{B82E5C64-4949-4EF2-900B-E2CD4DE0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31967" y="14423"/>
              <a:ext cx="585463" cy="58546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755BC11-9A4C-45E4-8484-59399DCFE59F}"/>
              </a:ext>
            </a:extLst>
          </p:cNvPr>
          <p:cNvGrpSpPr/>
          <p:nvPr/>
        </p:nvGrpSpPr>
        <p:grpSpPr>
          <a:xfrm>
            <a:off x="0" y="0"/>
            <a:ext cx="637600" cy="620093"/>
            <a:chOff x="0" y="0"/>
            <a:chExt cx="637600" cy="620093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CE50912-FC23-4C59-B6BE-C835C90B53AD}"/>
                </a:ext>
              </a:extLst>
            </p:cNvPr>
            <p:cNvSpPr/>
            <p:nvPr/>
          </p:nvSpPr>
          <p:spPr>
            <a:xfrm>
              <a:off x="0" y="0"/>
              <a:ext cx="637600" cy="62009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8CA9CEE-9A3C-4A75-8EAA-7635A9C6F843}"/>
                </a:ext>
              </a:extLst>
            </p:cNvPr>
            <p:cNvCxnSpPr>
              <a:stCxn id="29" idx="1"/>
              <a:endCxn id="29" idx="3"/>
            </p:cNvCxnSpPr>
            <p:nvPr/>
          </p:nvCxnSpPr>
          <p:spPr>
            <a:xfrm>
              <a:off x="0" y="310047"/>
              <a:ext cx="63760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A9DBDED-01EB-4FA7-961D-9AB7713CC219}"/>
              </a:ext>
            </a:extLst>
          </p:cNvPr>
          <p:cNvSpPr/>
          <p:nvPr/>
        </p:nvSpPr>
        <p:spPr>
          <a:xfrm>
            <a:off x="0" y="622525"/>
            <a:ext cx="5143499" cy="8507051"/>
          </a:xfrm>
          <a:prstGeom prst="roundRect">
            <a:avLst>
              <a:gd name="adj" fmla="val 48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소리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진동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강의실 검색 시 시작 예정강의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/>
                </a:solidFill>
              </a:rPr>
              <a:t>경로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최적 경로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최단 경로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건물 내 이동방식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계단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엘레베이터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5" name="그래픽 24" descr="토글 단색으로 채워진">
            <a:extLst>
              <a:ext uri="{FF2B5EF4-FFF2-40B4-BE49-F238E27FC236}">
                <a16:creationId xmlns:a16="http://schemas.microsoft.com/office/drawing/2014/main" id="{912CAC54-41AF-451F-8E10-BA8884D945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913"/>
          <a:stretch/>
        </p:blipFill>
        <p:spPr>
          <a:xfrm>
            <a:off x="4074767" y="1417300"/>
            <a:ext cx="914400" cy="476279"/>
          </a:xfrm>
          <a:prstGeom prst="rect">
            <a:avLst/>
          </a:prstGeom>
        </p:spPr>
      </p:pic>
      <p:pic>
        <p:nvPicPr>
          <p:cNvPr id="32" name="그래픽 31" descr="토글 윤곽선">
            <a:extLst>
              <a:ext uri="{FF2B5EF4-FFF2-40B4-BE49-F238E27FC236}">
                <a16:creationId xmlns:a16="http://schemas.microsoft.com/office/drawing/2014/main" id="{D9B0BD69-BAAB-49ED-97A8-F9DC3656F03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8955"/>
          <a:stretch/>
        </p:blipFill>
        <p:spPr>
          <a:xfrm>
            <a:off x="4074767" y="804297"/>
            <a:ext cx="914400" cy="466757"/>
          </a:xfrm>
          <a:prstGeom prst="rect">
            <a:avLst/>
          </a:prstGeom>
        </p:spPr>
      </p:pic>
      <p:pic>
        <p:nvPicPr>
          <p:cNvPr id="44" name="그래픽 43" descr="토글 윤곽선">
            <a:extLst>
              <a:ext uri="{FF2B5EF4-FFF2-40B4-BE49-F238E27FC236}">
                <a16:creationId xmlns:a16="http://schemas.microsoft.com/office/drawing/2014/main" id="{FD616A8C-DE7E-4E6B-9859-CF656DC4C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8955"/>
          <a:stretch/>
        </p:blipFill>
        <p:spPr>
          <a:xfrm>
            <a:off x="4074767" y="1884602"/>
            <a:ext cx="914400" cy="466757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442BCEA9-6CD6-4374-90F9-483817940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4186" y="2942578"/>
            <a:ext cx="576517" cy="576517"/>
          </a:xfrm>
          <a:prstGeom prst="rect">
            <a:avLst/>
          </a:prstGeom>
        </p:spPr>
      </p:pic>
      <p:pic>
        <p:nvPicPr>
          <p:cNvPr id="48" name="그래픽 47" descr="확인란 선택됨 윤곽선">
            <a:extLst>
              <a:ext uri="{FF2B5EF4-FFF2-40B4-BE49-F238E27FC236}">
                <a16:creationId xmlns:a16="http://schemas.microsoft.com/office/drawing/2014/main" id="{F7FDB5BD-2DB4-43F9-B998-CBCDC8D209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4187" y="3480977"/>
            <a:ext cx="576000" cy="576000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26F0B884-20DD-430B-9AD9-8E3690F8BB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4186" y="4555176"/>
            <a:ext cx="576517" cy="576517"/>
          </a:xfrm>
          <a:prstGeom prst="rect">
            <a:avLst/>
          </a:prstGeom>
        </p:spPr>
      </p:pic>
      <p:pic>
        <p:nvPicPr>
          <p:cNvPr id="50" name="그래픽 49" descr="확인란 선택됨 윤곽선">
            <a:extLst>
              <a:ext uri="{FF2B5EF4-FFF2-40B4-BE49-F238E27FC236}">
                <a16:creationId xmlns:a16="http://schemas.microsoft.com/office/drawing/2014/main" id="{0A3FBC24-C8B4-4F61-ABE1-674B0BB36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4187" y="509357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1955</TotalTime>
  <Words>235</Words>
  <Application>Microsoft Office PowerPoint</Application>
  <PresentationFormat>화면 슬라이드 쇼(16:9)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규용</dc:creator>
  <cp:lastModifiedBy>김 규용</cp:lastModifiedBy>
  <cp:revision>36</cp:revision>
  <dcterms:created xsi:type="dcterms:W3CDTF">2021-04-20T08:47:52Z</dcterms:created>
  <dcterms:modified xsi:type="dcterms:W3CDTF">2021-04-23T10:11:46Z</dcterms:modified>
</cp:coreProperties>
</file>