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9" r:id="rId3"/>
    <p:sldId id="258" r:id="rId4"/>
    <p:sldId id="260" r:id="rId5"/>
    <p:sldId id="261" r:id="rId6"/>
    <p:sldId id="262" r:id="rId7"/>
    <p:sldId id="263"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955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077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712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397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0950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49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709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34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1196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022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665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3/30/2021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199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3/30/2021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7631224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4" r:id="rId7"/>
    <p:sldLayoutId id="2147483725" r:id="rId8"/>
    <p:sldLayoutId id="2147483726" r:id="rId9"/>
    <p:sldLayoutId id="2147483727" r:id="rId10"/>
    <p:sldLayoutId id="2147483728" r:id="rId11"/>
    <p:sldLayoutId id="2147483730" r:id="rId12"/>
  </p:sldLayoutIdLst>
  <p:txStyles>
    <p:titleStyle>
      <a:lvl1pPr algn="l" defTabSz="914400" rtl="0" eaLnBrk="1" latinLnBrk="0" hangingPunct="1">
        <a:lnSpc>
          <a:spcPct val="105000"/>
        </a:lnSpc>
        <a:spcBef>
          <a:spcPct val="0"/>
        </a:spcBef>
        <a:buNone/>
        <a:defRPr sz="4400" b="1" i="0" kern="1200" spc="1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7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7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7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7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a:extLst>
              <a:ext uri="{FF2B5EF4-FFF2-40B4-BE49-F238E27FC236}">
                <a16:creationId xmlns:a16="http://schemas.microsoft.com/office/drawing/2014/main" id="{DC0DF46A-EB7E-4A68-8065-5F17FB1C8D99}"/>
              </a:ext>
            </a:extLst>
          </p:cNvPr>
          <p:cNvPicPr>
            <a:picLocks noChangeAspect="1"/>
          </p:cNvPicPr>
          <p:nvPr/>
        </p:nvPicPr>
        <p:blipFill rotWithShape="1">
          <a:blip r:embed="rId2"/>
          <a:srcRect t="5125" b="16203"/>
          <a:stretch/>
        </p:blipFill>
        <p:spPr>
          <a:xfrm>
            <a:off x="20" y="10"/>
            <a:ext cx="12191980" cy="6857990"/>
          </a:xfrm>
          <a:prstGeom prst="rect">
            <a:avLst/>
          </a:prstGeom>
        </p:spPr>
      </p:pic>
      <p:sp>
        <p:nvSpPr>
          <p:cNvPr id="23"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제목 1">
            <a:extLst>
              <a:ext uri="{FF2B5EF4-FFF2-40B4-BE49-F238E27FC236}">
                <a16:creationId xmlns:a16="http://schemas.microsoft.com/office/drawing/2014/main" id="{EF4957BC-0967-4D2F-8A6C-7AFC1A9442BC}"/>
              </a:ext>
            </a:extLst>
          </p:cNvPr>
          <p:cNvSpPr>
            <a:spLocks noGrp="1"/>
          </p:cNvSpPr>
          <p:nvPr>
            <p:ph type="ctrTitle"/>
          </p:nvPr>
        </p:nvSpPr>
        <p:spPr>
          <a:xfrm>
            <a:off x="6438986" y="3547277"/>
            <a:ext cx="4452181" cy="1341624"/>
          </a:xfrm>
        </p:spPr>
        <p:txBody>
          <a:bodyPr anchor="b">
            <a:normAutofit/>
          </a:bodyPr>
          <a:lstStyle/>
          <a:p>
            <a:r>
              <a:rPr lang="en-US" altLang="ko-KR" sz="3700"/>
              <a:t>TEAM 13</a:t>
            </a:r>
            <a:br>
              <a:rPr lang="en-US" altLang="ko-KR" sz="3700"/>
            </a:br>
            <a:endParaRPr lang="ko-KR" altLang="en-US" sz="3700"/>
          </a:p>
        </p:txBody>
      </p:sp>
      <p:sp>
        <p:nvSpPr>
          <p:cNvPr id="3" name="부제목 2">
            <a:extLst>
              <a:ext uri="{FF2B5EF4-FFF2-40B4-BE49-F238E27FC236}">
                <a16:creationId xmlns:a16="http://schemas.microsoft.com/office/drawing/2014/main" id="{AC3C277B-985B-4DF0-ACED-846F93DED411}"/>
              </a:ext>
            </a:extLst>
          </p:cNvPr>
          <p:cNvSpPr>
            <a:spLocks noGrp="1"/>
          </p:cNvSpPr>
          <p:nvPr>
            <p:ph type="subTitle" idx="1"/>
          </p:nvPr>
        </p:nvSpPr>
        <p:spPr>
          <a:xfrm>
            <a:off x="6565110" y="4945656"/>
            <a:ext cx="3957144" cy="646785"/>
          </a:xfrm>
        </p:spPr>
        <p:txBody>
          <a:bodyPr>
            <a:normAutofit/>
          </a:bodyPr>
          <a:lstStyle/>
          <a:p>
            <a:pPr>
              <a:lnSpc>
                <a:spcPct val="100000"/>
              </a:lnSpc>
            </a:pPr>
            <a:r>
              <a:rPr lang="en-US" altLang="ko-KR" sz="1400"/>
              <a:t>Road map of Sungkyunkwan University.</a:t>
            </a:r>
            <a:endParaRPr lang="ko-KR" altLang="en-US" sz="1400"/>
          </a:p>
        </p:txBody>
      </p:sp>
    </p:spTree>
    <p:extLst>
      <p:ext uri="{BB962C8B-B14F-4D97-AF65-F5344CB8AC3E}">
        <p14:creationId xmlns:p14="http://schemas.microsoft.com/office/powerpoint/2010/main" val="113213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9B498F8-150A-4878-B353-C39BBAE445AA}"/>
              </a:ext>
            </a:extLst>
          </p:cNvPr>
          <p:cNvSpPr>
            <a:spLocks noGrp="1"/>
          </p:cNvSpPr>
          <p:nvPr>
            <p:ph type="title"/>
          </p:nvPr>
        </p:nvSpPr>
        <p:spPr>
          <a:xfrm>
            <a:off x="839788" y="640080"/>
            <a:ext cx="3886200" cy="2788920"/>
          </a:xfrm>
        </p:spPr>
        <p:txBody>
          <a:bodyPr/>
          <a:lstStyle/>
          <a:p>
            <a:pPr algn="ctr"/>
            <a:r>
              <a:rPr lang="en-US" altLang="ko-KR" dirty="0"/>
              <a:t>CONTENTS</a:t>
            </a:r>
            <a:endParaRPr lang="ko-KR" altLang="en-US" dirty="0"/>
          </a:p>
        </p:txBody>
      </p:sp>
      <p:sp>
        <p:nvSpPr>
          <p:cNvPr id="7" name="내용 개체 틀 6">
            <a:extLst>
              <a:ext uri="{FF2B5EF4-FFF2-40B4-BE49-F238E27FC236}">
                <a16:creationId xmlns:a16="http://schemas.microsoft.com/office/drawing/2014/main" id="{42BA63C2-8BF8-4F72-9928-0385CDFCDD1A}"/>
              </a:ext>
            </a:extLst>
          </p:cNvPr>
          <p:cNvSpPr>
            <a:spLocks noGrp="1"/>
          </p:cNvSpPr>
          <p:nvPr>
            <p:ph idx="1"/>
          </p:nvPr>
        </p:nvSpPr>
        <p:spPr/>
        <p:txBody>
          <a:bodyPr/>
          <a:lstStyle/>
          <a:p>
            <a:pPr marL="514350" indent="-514350">
              <a:buFont typeface="+mj-lt"/>
              <a:buAutoNum type="arabicPeriod"/>
            </a:pPr>
            <a:r>
              <a:rPr lang="en-US" altLang="ko-KR" dirty="0"/>
              <a:t>Overview</a:t>
            </a:r>
          </a:p>
          <a:p>
            <a:pPr marL="514350" indent="-514350">
              <a:buFont typeface="+mj-lt"/>
              <a:buAutoNum type="arabicPeriod"/>
            </a:pPr>
            <a:r>
              <a:rPr lang="en-US" altLang="ko-KR" dirty="0"/>
              <a:t>Goals &amp; Methods</a:t>
            </a:r>
          </a:p>
          <a:p>
            <a:pPr marL="514350" indent="-514350">
              <a:buFont typeface="+mj-lt"/>
              <a:buAutoNum type="arabicPeriod"/>
            </a:pPr>
            <a:r>
              <a:rPr lang="en-US" altLang="ko-KR" dirty="0"/>
              <a:t>Team &amp; Strategy</a:t>
            </a:r>
          </a:p>
          <a:p>
            <a:pPr marL="514350" indent="-514350">
              <a:buFont typeface="+mj-lt"/>
              <a:buAutoNum type="arabicPeriod"/>
            </a:pPr>
            <a:r>
              <a:rPr lang="en-US" altLang="ko-KR" dirty="0"/>
              <a:t>Plan &amp; Effects</a:t>
            </a:r>
            <a:endParaRPr lang="ko-KR" altLang="en-US" dirty="0"/>
          </a:p>
        </p:txBody>
      </p:sp>
    </p:spTree>
    <p:extLst>
      <p:ext uri="{BB962C8B-B14F-4D97-AF65-F5344CB8AC3E}">
        <p14:creationId xmlns:p14="http://schemas.microsoft.com/office/powerpoint/2010/main" val="41384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129517D-AE40-4C3E-9741-E914C9D25EAA}"/>
              </a:ext>
            </a:extLst>
          </p:cNvPr>
          <p:cNvSpPr>
            <a:spLocks noGrp="1"/>
          </p:cNvSpPr>
          <p:nvPr>
            <p:ph type="title"/>
          </p:nvPr>
        </p:nvSpPr>
        <p:spPr>
          <a:xfrm>
            <a:off x="2843784" y="1572768"/>
            <a:ext cx="6501384" cy="1856232"/>
          </a:xfrm>
        </p:spPr>
        <p:txBody>
          <a:bodyPr>
            <a:normAutofit/>
          </a:bodyPr>
          <a:lstStyle/>
          <a:p>
            <a:r>
              <a:rPr lang="en-US" altLang="ko-KR" sz="3200" dirty="0"/>
              <a:t>PART 1</a:t>
            </a:r>
            <a:endParaRPr lang="ko-KR" altLang="en-US" sz="3200" dirty="0"/>
          </a:p>
        </p:txBody>
      </p:sp>
      <p:sp>
        <p:nvSpPr>
          <p:cNvPr id="5" name="직사각형 4">
            <a:extLst>
              <a:ext uri="{FF2B5EF4-FFF2-40B4-BE49-F238E27FC236}">
                <a16:creationId xmlns:a16="http://schemas.microsoft.com/office/drawing/2014/main" id="{64A96073-8309-46CB-B9C8-A3195F5885BA}"/>
              </a:ext>
            </a:extLst>
          </p:cNvPr>
          <p:cNvSpPr/>
          <p:nvPr/>
        </p:nvSpPr>
        <p:spPr>
          <a:xfrm>
            <a:off x="4591743" y="2967335"/>
            <a:ext cx="3008516" cy="923330"/>
          </a:xfrm>
          <a:prstGeom prst="rect">
            <a:avLst/>
          </a:prstGeom>
          <a:noFill/>
        </p:spPr>
        <p:txBody>
          <a:bodyPr wrap="none" lIns="91440" tIns="45720" rIns="91440" bIns="45720">
            <a:spAutoFit/>
          </a:bodyPr>
          <a:lstStyle/>
          <a:p>
            <a:pPr algn="ctr"/>
            <a:r>
              <a:rPr lang="en-US" altLang="ko-KR" sz="5400" b="1" cap="none" spc="0" dirty="0">
                <a:ln w="6600">
                  <a:solidFill>
                    <a:schemeClr val="accent2"/>
                  </a:solidFill>
                  <a:prstDash val="solid"/>
                </a:ln>
                <a:solidFill>
                  <a:srgbClr val="FFFFFF"/>
                </a:solidFill>
                <a:effectLst>
                  <a:outerShdw dist="38100" dir="2700000" algn="tl" rotWithShape="0">
                    <a:schemeClr val="accent2"/>
                  </a:outerShdw>
                </a:effectLst>
              </a:rPr>
              <a:t>Overview</a:t>
            </a:r>
          </a:p>
        </p:txBody>
      </p:sp>
    </p:spTree>
    <p:extLst>
      <p:ext uri="{BB962C8B-B14F-4D97-AF65-F5344CB8AC3E}">
        <p14:creationId xmlns:p14="http://schemas.microsoft.com/office/powerpoint/2010/main" val="245676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Background</a:t>
            </a:r>
            <a:endParaRPr lang="ko-KR" altLang="en-US" dirty="0"/>
          </a:p>
        </p:txBody>
      </p:sp>
      <p:sp>
        <p:nvSpPr>
          <p:cNvPr id="4" name="내용 개체 틀 3">
            <a:extLst>
              <a:ext uri="{FF2B5EF4-FFF2-40B4-BE49-F238E27FC236}">
                <a16:creationId xmlns:a16="http://schemas.microsoft.com/office/drawing/2014/main" id="{78D449EF-7F1D-4573-9D92-F8EFAF4DEA59}"/>
              </a:ext>
            </a:extLst>
          </p:cNvPr>
          <p:cNvSpPr>
            <a:spLocks noGrp="1"/>
          </p:cNvSpPr>
          <p:nvPr>
            <p:ph idx="1"/>
          </p:nvPr>
        </p:nvSpPr>
        <p:spPr>
          <a:xfrm>
            <a:off x="838200" y="4630188"/>
            <a:ext cx="10515600" cy="1704110"/>
          </a:xfrm>
        </p:spPr>
        <p:txBody>
          <a:bodyPr>
            <a:noAutofit/>
          </a:bodyPr>
          <a:lstStyle/>
          <a:p>
            <a:pPr marL="0" indent="0">
              <a:buNone/>
            </a:pPr>
            <a:r>
              <a:rPr lang="en-US" altLang="ko-KR" dirty="0"/>
              <a:t>Because of corona virus, students, professors and the others who work or study in university cannot visit school. People, especially freshmen or new students, may have difficulty locating the classroom when taking offline classes after Corona is over.</a:t>
            </a:r>
            <a:endParaRPr lang="ko-KR" altLang="en-US" dirty="0"/>
          </a:p>
        </p:txBody>
      </p:sp>
    </p:spTree>
    <p:extLst>
      <p:ext uri="{BB962C8B-B14F-4D97-AF65-F5344CB8AC3E}">
        <p14:creationId xmlns:p14="http://schemas.microsoft.com/office/powerpoint/2010/main" val="246417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Goals &amp; Methods</a:t>
            </a:r>
            <a:endParaRPr lang="ko-KR" altLang="en-US" dirty="0"/>
          </a:p>
        </p:txBody>
      </p:sp>
      <p:sp>
        <p:nvSpPr>
          <p:cNvPr id="6" name="순서도: 대체 처리 5">
            <a:extLst>
              <a:ext uri="{FF2B5EF4-FFF2-40B4-BE49-F238E27FC236}">
                <a16:creationId xmlns:a16="http://schemas.microsoft.com/office/drawing/2014/main" id="{0856FC53-BA4B-4A3D-A523-D93D0915A94F}"/>
              </a:ext>
            </a:extLst>
          </p:cNvPr>
          <p:cNvSpPr/>
          <p:nvPr/>
        </p:nvSpPr>
        <p:spPr>
          <a:xfrm>
            <a:off x="6528262"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순서도: 대체 처리 6">
            <a:extLst>
              <a:ext uri="{FF2B5EF4-FFF2-40B4-BE49-F238E27FC236}">
                <a16:creationId xmlns:a16="http://schemas.microsoft.com/office/drawing/2014/main" id="{75A04E3D-8470-40AB-90D6-FCE7B1F077DF}"/>
              </a:ext>
            </a:extLst>
          </p:cNvPr>
          <p:cNvSpPr/>
          <p:nvPr/>
        </p:nvSpPr>
        <p:spPr>
          <a:xfrm>
            <a:off x="1363288"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순서도: 대체 처리 7">
            <a:extLst>
              <a:ext uri="{FF2B5EF4-FFF2-40B4-BE49-F238E27FC236}">
                <a16:creationId xmlns:a16="http://schemas.microsoft.com/office/drawing/2014/main" id="{EB26DA31-01D3-4912-9317-4A0F46F7EAA6}"/>
              </a:ext>
            </a:extLst>
          </p:cNvPr>
          <p:cNvSpPr/>
          <p:nvPr/>
        </p:nvSpPr>
        <p:spPr>
          <a:xfrm>
            <a:off x="3945775"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순서도: 대체 처리 8">
            <a:extLst>
              <a:ext uri="{FF2B5EF4-FFF2-40B4-BE49-F238E27FC236}">
                <a16:creationId xmlns:a16="http://schemas.microsoft.com/office/drawing/2014/main" id="{F44CB01A-9FED-4E0D-850E-1B34ED888E86}"/>
              </a:ext>
            </a:extLst>
          </p:cNvPr>
          <p:cNvSpPr/>
          <p:nvPr/>
        </p:nvSpPr>
        <p:spPr>
          <a:xfrm>
            <a:off x="9110749" y="529520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대체 처리 9">
            <a:extLst>
              <a:ext uri="{FF2B5EF4-FFF2-40B4-BE49-F238E27FC236}">
                <a16:creationId xmlns:a16="http://schemas.microsoft.com/office/drawing/2014/main" id="{7EA62758-5544-4080-903A-07A0D31550EB}"/>
              </a:ext>
            </a:extLst>
          </p:cNvPr>
          <p:cNvSpPr/>
          <p:nvPr/>
        </p:nvSpPr>
        <p:spPr>
          <a:xfrm>
            <a:off x="6528262" y="5339542"/>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순서도: 대체 처리 10">
            <a:extLst>
              <a:ext uri="{FF2B5EF4-FFF2-40B4-BE49-F238E27FC236}">
                <a16:creationId xmlns:a16="http://schemas.microsoft.com/office/drawing/2014/main" id="{987CFF1B-DD8E-4960-86A7-2F6158150DBB}"/>
              </a:ext>
            </a:extLst>
          </p:cNvPr>
          <p:cNvSpPr/>
          <p:nvPr/>
        </p:nvSpPr>
        <p:spPr>
          <a:xfrm>
            <a:off x="3945775" y="5339542"/>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순서도: 대체 처리 11">
            <a:extLst>
              <a:ext uri="{FF2B5EF4-FFF2-40B4-BE49-F238E27FC236}">
                <a16:creationId xmlns:a16="http://schemas.microsoft.com/office/drawing/2014/main" id="{544CADA9-A2E4-4CE9-973C-5614E8DFA288}"/>
              </a:ext>
            </a:extLst>
          </p:cNvPr>
          <p:cNvSpPr/>
          <p:nvPr/>
        </p:nvSpPr>
        <p:spPr>
          <a:xfrm>
            <a:off x="1363288" y="529520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순서도: 대체 처리 12">
            <a:extLst>
              <a:ext uri="{FF2B5EF4-FFF2-40B4-BE49-F238E27FC236}">
                <a16:creationId xmlns:a16="http://schemas.microsoft.com/office/drawing/2014/main" id="{6356602E-9BA4-4268-863F-8DE2F2AE1AF1}"/>
              </a:ext>
            </a:extLst>
          </p:cNvPr>
          <p:cNvSpPr/>
          <p:nvPr/>
        </p:nvSpPr>
        <p:spPr>
          <a:xfrm>
            <a:off x="9110749"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순서도: 대체 처리 13">
            <a:extLst>
              <a:ext uri="{FF2B5EF4-FFF2-40B4-BE49-F238E27FC236}">
                <a16:creationId xmlns:a16="http://schemas.microsoft.com/office/drawing/2014/main" id="{AF667E91-213A-491D-90EA-F40B9CB07E94}"/>
              </a:ext>
            </a:extLst>
          </p:cNvPr>
          <p:cNvSpPr/>
          <p:nvPr/>
        </p:nvSpPr>
        <p:spPr>
          <a:xfrm>
            <a:off x="9110749" y="319485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순서도: 대체 처리 14">
            <a:extLst>
              <a:ext uri="{FF2B5EF4-FFF2-40B4-BE49-F238E27FC236}">
                <a16:creationId xmlns:a16="http://schemas.microsoft.com/office/drawing/2014/main" id="{F13FCF8B-A7EB-4DFC-A35F-9DBCE179C855}"/>
              </a:ext>
            </a:extLst>
          </p:cNvPr>
          <p:cNvSpPr/>
          <p:nvPr/>
        </p:nvSpPr>
        <p:spPr>
          <a:xfrm>
            <a:off x="6528262" y="319485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순서도: 대체 처리 15">
            <a:extLst>
              <a:ext uri="{FF2B5EF4-FFF2-40B4-BE49-F238E27FC236}">
                <a16:creationId xmlns:a16="http://schemas.microsoft.com/office/drawing/2014/main" id="{2F94D636-EAD1-4E12-91A7-EED409B6CADB}"/>
              </a:ext>
            </a:extLst>
          </p:cNvPr>
          <p:cNvSpPr/>
          <p:nvPr/>
        </p:nvSpPr>
        <p:spPr>
          <a:xfrm>
            <a:off x="9110749" y="2178150"/>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순서도: 대체 처리 16">
            <a:extLst>
              <a:ext uri="{FF2B5EF4-FFF2-40B4-BE49-F238E27FC236}">
                <a16:creationId xmlns:a16="http://schemas.microsoft.com/office/drawing/2014/main" id="{312C8A0D-E2F4-44A1-9E31-A4121885E2FC}"/>
              </a:ext>
            </a:extLst>
          </p:cNvPr>
          <p:cNvSpPr/>
          <p:nvPr/>
        </p:nvSpPr>
        <p:spPr>
          <a:xfrm>
            <a:off x="3945775" y="3215857"/>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순서도: 대체 처리 17">
            <a:extLst>
              <a:ext uri="{FF2B5EF4-FFF2-40B4-BE49-F238E27FC236}">
                <a16:creationId xmlns:a16="http://schemas.microsoft.com/office/drawing/2014/main" id="{3CCB83AB-A3C9-4DB7-9C1A-FA7728F18574}"/>
              </a:ext>
            </a:extLst>
          </p:cNvPr>
          <p:cNvSpPr/>
          <p:nvPr/>
        </p:nvSpPr>
        <p:spPr>
          <a:xfrm>
            <a:off x="1363288" y="3222785"/>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순서도: 대체 처리 18">
            <a:extLst>
              <a:ext uri="{FF2B5EF4-FFF2-40B4-BE49-F238E27FC236}">
                <a16:creationId xmlns:a16="http://schemas.microsoft.com/office/drawing/2014/main" id="{D6B45478-8401-495F-BEBD-2D9238FF3E95}"/>
              </a:ext>
            </a:extLst>
          </p:cNvPr>
          <p:cNvSpPr/>
          <p:nvPr/>
        </p:nvSpPr>
        <p:spPr>
          <a:xfrm>
            <a:off x="1363288" y="2172610"/>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순서도: 대체 처리 19">
            <a:extLst>
              <a:ext uri="{FF2B5EF4-FFF2-40B4-BE49-F238E27FC236}">
                <a16:creationId xmlns:a16="http://schemas.microsoft.com/office/drawing/2014/main" id="{7E8AA572-F189-4553-9BDB-73FBF3841D22}"/>
              </a:ext>
            </a:extLst>
          </p:cNvPr>
          <p:cNvSpPr/>
          <p:nvPr/>
        </p:nvSpPr>
        <p:spPr>
          <a:xfrm>
            <a:off x="3945775" y="2154014"/>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순서도: 대체 처리 20">
            <a:extLst>
              <a:ext uri="{FF2B5EF4-FFF2-40B4-BE49-F238E27FC236}">
                <a16:creationId xmlns:a16="http://schemas.microsoft.com/office/drawing/2014/main" id="{75741028-E14A-477E-8620-CADE21536273}"/>
              </a:ext>
            </a:extLst>
          </p:cNvPr>
          <p:cNvSpPr/>
          <p:nvPr/>
        </p:nvSpPr>
        <p:spPr>
          <a:xfrm>
            <a:off x="6528262" y="2172610"/>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399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Team &amp; Strategy</a:t>
            </a:r>
            <a:endParaRPr lang="ko-KR" altLang="en-US" dirty="0"/>
          </a:p>
        </p:txBody>
      </p:sp>
      <p:sp>
        <p:nvSpPr>
          <p:cNvPr id="9" name="말풍선: 모서리가 둥근 사각형 8">
            <a:extLst>
              <a:ext uri="{FF2B5EF4-FFF2-40B4-BE49-F238E27FC236}">
                <a16:creationId xmlns:a16="http://schemas.microsoft.com/office/drawing/2014/main" id="{7543FBBF-0464-4080-AE85-AC4BEB8ECF26}"/>
              </a:ext>
            </a:extLst>
          </p:cNvPr>
          <p:cNvSpPr/>
          <p:nvPr/>
        </p:nvSpPr>
        <p:spPr>
          <a:xfrm>
            <a:off x="1554479" y="4098175"/>
            <a:ext cx="2576946" cy="1629294"/>
          </a:xfrm>
          <a:prstGeom prst="wedgeRoundRectCallout">
            <a:avLst>
              <a:gd name="adj1" fmla="val 77877"/>
              <a:gd name="adj2" fmla="val 79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말풍선: 모서리가 둥근 사각형 9">
            <a:extLst>
              <a:ext uri="{FF2B5EF4-FFF2-40B4-BE49-F238E27FC236}">
                <a16:creationId xmlns:a16="http://schemas.microsoft.com/office/drawing/2014/main" id="{92568A54-F777-40DF-9F1C-041D9BE7C9CA}"/>
              </a:ext>
            </a:extLst>
          </p:cNvPr>
          <p:cNvSpPr/>
          <p:nvPr/>
        </p:nvSpPr>
        <p:spPr>
          <a:xfrm>
            <a:off x="8060577" y="4098175"/>
            <a:ext cx="2576946" cy="1629294"/>
          </a:xfrm>
          <a:prstGeom prst="wedgeRoundRectCallout">
            <a:avLst>
              <a:gd name="adj1" fmla="val -87930"/>
              <a:gd name="adj2" fmla="val 53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말풍선: 모서리가 둥근 사각형 10">
            <a:extLst>
              <a:ext uri="{FF2B5EF4-FFF2-40B4-BE49-F238E27FC236}">
                <a16:creationId xmlns:a16="http://schemas.microsoft.com/office/drawing/2014/main" id="{FC75D5F1-8AFA-4EDB-AFEE-F5CEE77BDE60}"/>
              </a:ext>
            </a:extLst>
          </p:cNvPr>
          <p:cNvSpPr/>
          <p:nvPr/>
        </p:nvSpPr>
        <p:spPr>
          <a:xfrm>
            <a:off x="4807527" y="1799706"/>
            <a:ext cx="2576946" cy="1629294"/>
          </a:xfrm>
          <a:prstGeom prst="wedgeRoundRectCallout">
            <a:avLst>
              <a:gd name="adj1" fmla="val -12446"/>
              <a:gd name="adj2" fmla="val 808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089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Plan &amp; Effects</a:t>
            </a:r>
            <a:endParaRPr lang="ko-KR" altLang="en-US" dirty="0"/>
          </a:p>
        </p:txBody>
      </p:sp>
      <p:graphicFrame>
        <p:nvGraphicFramePr>
          <p:cNvPr id="7" name="표 7">
            <a:extLst>
              <a:ext uri="{FF2B5EF4-FFF2-40B4-BE49-F238E27FC236}">
                <a16:creationId xmlns:a16="http://schemas.microsoft.com/office/drawing/2014/main" id="{B80C3303-6643-40BA-B6EB-ADFE77BD7A8C}"/>
              </a:ext>
            </a:extLst>
          </p:cNvPr>
          <p:cNvGraphicFramePr>
            <a:graphicFrameLocks noGrp="1"/>
          </p:cNvGraphicFramePr>
          <p:nvPr>
            <p:ph idx="1"/>
            <p:extLst>
              <p:ext uri="{D42A27DB-BD31-4B8C-83A1-F6EECF244321}">
                <p14:modId xmlns:p14="http://schemas.microsoft.com/office/powerpoint/2010/main" val="1337130386"/>
              </p:ext>
            </p:extLst>
          </p:nvPr>
        </p:nvGraphicFramePr>
        <p:xfrm>
          <a:off x="838200" y="1535504"/>
          <a:ext cx="10515600" cy="4938579"/>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4013395097"/>
                    </a:ext>
                  </a:extLst>
                </a:gridCol>
                <a:gridCol w="1752600">
                  <a:extLst>
                    <a:ext uri="{9D8B030D-6E8A-4147-A177-3AD203B41FA5}">
                      <a16:colId xmlns:a16="http://schemas.microsoft.com/office/drawing/2014/main" val="3565969740"/>
                    </a:ext>
                  </a:extLst>
                </a:gridCol>
                <a:gridCol w="1752600">
                  <a:extLst>
                    <a:ext uri="{9D8B030D-6E8A-4147-A177-3AD203B41FA5}">
                      <a16:colId xmlns:a16="http://schemas.microsoft.com/office/drawing/2014/main" val="958841226"/>
                    </a:ext>
                  </a:extLst>
                </a:gridCol>
                <a:gridCol w="1752600">
                  <a:extLst>
                    <a:ext uri="{9D8B030D-6E8A-4147-A177-3AD203B41FA5}">
                      <a16:colId xmlns:a16="http://schemas.microsoft.com/office/drawing/2014/main" val="886997354"/>
                    </a:ext>
                  </a:extLst>
                </a:gridCol>
                <a:gridCol w="1752600">
                  <a:extLst>
                    <a:ext uri="{9D8B030D-6E8A-4147-A177-3AD203B41FA5}">
                      <a16:colId xmlns:a16="http://schemas.microsoft.com/office/drawing/2014/main" val="289483170"/>
                    </a:ext>
                  </a:extLst>
                </a:gridCol>
                <a:gridCol w="1752600">
                  <a:extLst>
                    <a:ext uri="{9D8B030D-6E8A-4147-A177-3AD203B41FA5}">
                      <a16:colId xmlns:a16="http://schemas.microsoft.com/office/drawing/2014/main" val="219788569"/>
                    </a:ext>
                  </a:extLst>
                </a:gridCol>
              </a:tblGrid>
              <a:tr h="548731">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extLst>
                  <a:ext uri="{0D108BD9-81ED-4DB2-BD59-A6C34878D82A}">
                    <a16:rowId xmlns:a16="http://schemas.microsoft.com/office/drawing/2014/main" val="2461258313"/>
                  </a:ext>
                </a:extLst>
              </a:tr>
              <a:tr h="548731">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a:p>
                  </a:txBody>
                  <a:tcPr anchor="ctr"/>
                </a:tc>
                <a:tc>
                  <a:txBody>
                    <a:bodyPr/>
                    <a:lstStyle/>
                    <a:p>
                      <a:pPr algn="ctr" latinLnBrk="1"/>
                      <a:endParaRPr lang="ko-KR" altLang="en-US"/>
                    </a:p>
                  </a:txBody>
                  <a:tcPr anchor="ctr"/>
                </a:tc>
                <a:extLst>
                  <a:ext uri="{0D108BD9-81ED-4DB2-BD59-A6C34878D82A}">
                    <a16:rowId xmlns:a16="http://schemas.microsoft.com/office/drawing/2014/main" val="1624731853"/>
                  </a:ext>
                </a:extLst>
              </a:tr>
              <a:tr h="548731">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a:p>
                  </a:txBody>
                  <a:tcPr anchor="ctr"/>
                </a:tc>
                <a:tc>
                  <a:txBody>
                    <a:bodyPr/>
                    <a:lstStyle/>
                    <a:p>
                      <a:pPr algn="ctr" latinLnBrk="1"/>
                      <a:endParaRPr lang="ko-KR" altLang="en-US"/>
                    </a:p>
                  </a:txBody>
                  <a:tcPr anchor="ctr"/>
                </a:tc>
                <a:extLst>
                  <a:ext uri="{0D108BD9-81ED-4DB2-BD59-A6C34878D82A}">
                    <a16:rowId xmlns:a16="http://schemas.microsoft.com/office/drawing/2014/main" val="3709917705"/>
                  </a:ext>
                </a:extLst>
              </a:tr>
              <a:tr h="548731">
                <a:tc>
                  <a:txBody>
                    <a:bodyPr/>
                    <a:lstStyle/>
                    <a:p>
                      <a:pPr algn="ctr" latinLnBrk="1"/>
                      <a:endParaRPr lang="ko-KR" altLang="en-US"/>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a:p>
                  </a:txBody>
                  <a:tcPr anchor="ctr"/>
                </a:tc>
                <a:extLst>
                  <a:ext uri="{0D108BD9-81ED-4DB2-BD59-A6C34878D82A}">
                    <a16:rowId xmlns:a16="http://schemas.microsoft.com/office/drawing/2014/main" val="885778179"/>
                  </a:ext>
                </a:extLst>
              </a:tr>
              <a:tr h="548731">
                <a:tc>
                  <a:txBody>
                    <a:bodyPr/>
                    <a:lstStyle/>
                    <a:p>
                      <a:pPr algn="ctr" latinLnBrk="1"/>
                      <a:endParaRPr lang="ko-KR" altLang="en-US"/>
                    </a:p>
                  </a:txBody>
                  <a:tcPr anchor="ctr"/>
                </a:tc>
                <a:tc>
                  <a:txBody>
                    <a:bodyPr/>
                    <a:lstStyle/>
                    <a:p>
                      <a:pPr algn="ctr" latinLnBrk="1"/>
                      <a:endParaRPr lang="ko-KR" altLang="en-US"/>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extLst>
                  <a:ext uri="{0D108BD9-81ED-4DB2-BD59-A6C34878D82A}">
                    <a16:rowId xmlns:a16="http://schemas.microsoft.com/office/drawing/2014/main" val="3768163880"/>
                  </a:ext>
                </a:extLst>
              </a:tr>
              <a:tr h="548731">
                <a:tc>
                  <a:txBody>
                    <a:bodyPr/>
                    <a:lstStyle/>
                    <a:p>
                      <a:pPr algn="ctr" latinLnBrk="1"/>
                      <a:endParaRPr lang="ko-KR" altLang="en-US"/>
                    </a:p>
                  </a:txBody>
                  <a:tcPr anchor="ctr"/>
                </a:tc>
                <a:tc>
                  <a:txBody>
                    <a:bodyPr/>
                    <a:lstStyle/>
                    <a:p>
                      <a:pPr algn="ctr" latinLnBrk="1"/>
                      <a:endParaRPr lang="ko-KR" altLang="en-US"/>
                    </a:p>
                  </a:txBody>
                  <a:tcPr anchor="ctr"/>
                </a:tc>
                <a:tc>
                  <a:txBody>
                    <a:bodyPr/>
                    <a:lstStyle/>
                    <a:p>
                      <a:pPr algn="ctr" latinLnBrk="1"/>
                      <a:endParaRPr lang="ko-KR" altLang="en-US"/>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extLst>
                  <a:ext uri="{0D108BD9-81ED-4DB2-BD59-A6C34878D82A}">
                    <a16:rowId xmlns:a16="http://schemas.microsoft.com/office/drawing/2014/main" val="1272447345"/>
                  </a:ext>
                </a:extLst>
              </a:tr>
              <a:tr h="548731">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extLst>
                  <a:ext uri="{0D108BD9-81ED-4DB2-BD59-A6C34878D82A}">
                    <a16:rowId xmlns:a16="http://schemas.microsoft.com/office/drawing/2014/main" val="565131917"/>
                  </a:ext>
                </a:extLst>
              </a:tr>
              <a:tr h="548731">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extLst>
                  <a:ext uri="{0D108BD9-81ED-4DB2-BD59-A6C34878D82A}">
                    <a16:rowId xmlns:a16="http://schemas.microsoft.com/office/drawing/2014/main" val="2615356161"/>
                  </a:ext>
                </a:extLst>
              </a:tr>
              <a:tr h="548731">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tc>
                  <a:txBody>
                    <a:bodyPr/>
                    <a:lstStyle/>
                    <a:p>
                      <a:pPr algn="ctr" latinLnBrk="1"/>
                      <a:endParaRPr lang="ko-KR" altLang="en-US" dirty="0"/>
                    </a:p>
                  </a:txBody>
                  <a:tcPr anchor="ctr"/>
                </a:tc>
                <a:extLst>
                  <a:ext uri="{0D108BD9-81ED-4DB2-BD59-A6C34878D82A}">
                    <a16:rowId xmlns:a16="http://schemas.microsoft.com/office/drawing/2014/main" val="624180639"/>
                  </a:ext>
                </a:extLst>
              </a:tr>
            </a:tbl>
          </a:graphicData>
        </a:graphic>
      </p:graphicFrame>
    </p:spTree>
    <p:extLst>
      <p:ext uri="{BB962C8B-B14F-4D97-AF65-F5344CB8AC3E}">
        <p14:creationId xmlns:p14="http://schemas.microsoft.com/office/powerpoint/2010/main" val="1552797185"/>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2427"/>
      </a:dk2>
      <a:lt2>
        <a:srgbClr val="E2E8E7"/>
      </a:lt2>
      <a:accent1>
        <a:srgbClr val="C6969B"/>
      </a:accent1>
      <a:accent2>
        <a:srgbClr val="BA927F"/>
      </a:accent2>
      <a:accent3>
        <a:srgbClr val="AEA384"/>
      </a:accent3>
      <a:accent4>
        <a:srgbClr val="A0A873"/>
      </a:accent4>
      <a:accent5>
        <a:srgbClr val="93AB81"/>
      </a:accent5>
      <a:accent6>
        <a:srgbClr val="79B078"/>
      </a:accent6>
      <a:hlink>
        <a:srgbClr val="568E88"/>
      </a:hlink>
      <a:folHlink>
        <a:srgbClr val="7F7F7F"/>
      </a:folHlink>
    </a:clrScheme>
    <a:fontScheme name="Custom 3">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370</TotalTime>
  <Words>77</Words>
  <Application>Microsoft Office PowerPoint</Application>
  <PresentationFormat>와이드스크린</PresentationFormat>
  <Paragraphs>14</Paragraphs>
  <Slides>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Malgun Gothic Semilight</vt:lpstr>
      <vt:lpstr>Malgun Gothic</vt:lpstr>
      <vt:lpstr>Arial</vt:lpstr>
      <vt:lpstr>BrushVTI</vt:lpstr>
      <vt:lpstr>TEAM 13 </vt:lpstr>
      <vt:lpstr>CONTENTS</vt:lpstr>
      <vt:lpstr>PART 1</vt:lpstr>
      <vt:lpstr>Background</vt:lpstr>
      <vt:lpstr>Goals &amp; Methods</vt:lpstr>
      <vt:lpstr>Team &amp; Strategy</vt:lpstr>
      <vt:lpstr>Plan &amp; Effects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13 </dc:title>
  <dc:creator>김 규용</dc:creator>
  <cp:lastModifiedBy>김 규용</cp:lastModifiedBy>
  <cp:revision>8</cp:revision>
  <dcterms:created xsi:type="dcterms:W3CDTF">2021-03-29T13:11:13Z</dcterms:created>
  <dcterms:modified xsi:type="dcterms:W3CDTF">2021-03-30T06:32:18Z</dcterms:modified>
</cp:coreProperties>
</file>