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7"/>
  </p:notesMasterIdLst>
  <p:sldIdLst>
    <p:sldId id="266" r:id="rId2"/>
    <p:sldId id="268" r:id="rId3"/>
    <p:sldId id="269" r:id="rId4"/>
    <p:sldId id="270" r:id="rId5"/>
    <p:sldId id="27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CA1AB-DB0E-4072-B021-BCDBDC23D09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B3A74-A676-4BAB-8892-D22783DA3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2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비포</a:t>
            </a:r>
            <a:r>
              <a:rPr lang="ko-KR" altLang="en-US" dirty="0"/>
              <a:t>  </a:t>
            </a:r>
            <a:r>
              <a:rPr lang="en-US" altLang="ko-KR" dirty="0"/>
              <a:t>/ </a:t>
            </a:r>
            <a:r>
              <a:rPr lang="ko-KR" altLang="en-US" dirty="0" err="1"/>
              <a:t>애프터</a:t>
            </a:r>
            <a:r>
              <a:rPr lang="ko-KR" altLang="en-US" dirty="0"/>
              <a:t> 비교  </a:t>
            </a:r>
            <a:r>
              <a:rPr lang="en-US" altLang="ko-KR" dirty="0"/>
              <a:t>-&gt; </a:t>
            </a:r>
            <a:r>
              <a:rPr lang="ko-KR" altLang="en-US" dirty="0"/>
              <a:t>최종 </a:t>
            </a:r>
            <a:r>
              <a:rPr lang="en-US" altLang="ko-KR" dirty="0"/>
              <a:t>Goal</a:t>
            </a:r>
            <a:r>
              <a:rPr lang="ko-KR" altLang="en-US" dirty="0"/>
              <a:t>는 이것이다</a:t>
            </a:r>
            <a:r>
              <a:rPr lang="en-US" altLang="ko-KR" dirty="0"/>
              <a:t>! </a:t>
            </a:r>
            <a:r>
              <a:rPr lang="ko-KR" altLang="en-US" dirty="0"/>
              <a:t>라는걸 보여주려고 </a:t>
            </a:r>
            <a:r>
              <a:rPr lang="ko-KR" altLang="en-US" dirty="0" err="1"/>
              <a:t>넣어보았씁니다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706FF-9F07-4697-B45F-67BE92F897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 정리</a:t>
            </a:r>
            <a:endParaRPr lang="en-US" altLang="ko-KR" dirty="0"/>
          </a:p>
          <a:p>
            <a:r>
              <a:rPr lang="en-US" altLang="ko-KR" dirty="0"/>
              <a:t>1 . </a:t>
            </a:r>
            <a:r>
              <a:rPr lang="ko-KR" altLang="en-US" dirty="0"/>
              <a:t>건물 내부 경로 안내</a:t>
            </a:r>
            <a:endParaRPr lang="en-US" altLang="ko-KR" dirty="0"/>
          </a:p>
          <a:p>
            <a:r>
              <a:rPr lang="en-US" altLang="ko-KR" dirty="0"/>
              <a:t>2 . </a:t>
            </a:r>
            <a:r>
              <a:rPr lang="ko-KR" altLang="en-US" dirty="0"/>
              <a:t>건물 내부 이동시간을 이동 수단 별 안내</a:t>
            </a:r>
            <a:endParaRPr lang="en-US" altLang="ko-KR" dirty="0"/>
          </a:p>
          <a:p>
            <a:r>
              <a:rPr lang="en-US" altLang="ko-KR" dirty="0"/>
              <a:t>3 . </a:t>
            </a:r>
            <a:r>
              <a:rPr lang="ko-KR" altLang="en-US" dirty="0"/>
              <a:t>건물 내부 </a:t>
            </a:r>
            <a:r>
              <a:rPr lang="ko-KR" altLang="en-US" dirty="0" err="1"/>
              <a:t>로드뷰</a:t>
            </a:r>
            <a:r>
              <a:rPr lang="ko-KR" altLang="en-US" dirty="0"/>
              <a:t> 기능 </a:t>
            </a:r>
            <a:endParaRPr lang="en-US" altLang="ko-KR" dirty="0"/>
          </a:p>
          <a:p>
            <a:r>
              <a:rPr lang="en-US" altLang="ko-KR" dirty="0"/>
              <a:t>4 . </a:t>
            </a:r>
            <a:r>
              <a:rPr lang="ko-KR" altLang="en-US" dirty="0"/>
              <a:t>건물 내부 이동시</a:t>
            </a:r>
            <a:r>
              <a:rPr lang="en-US" altLang="ko-KR" dirty="0"/>
              <a:t>, </a:t>
            </a:r>
            <a:r>
              <a:rPr lang="ko-KR" altLang="en-US" dirty="0"/>
              <a:t>건물 내부의 호수 분포도 제공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위해 시스템에서 필요한 기능들</a:t>
            </a:r>
            <a:endParaRPr lang="en-US" altLang="ko-KR" dirty="0"/>
          </a:p>
          <a:p>
            <a:r>
              <a:rPr lang="en-US" altLang="ko-KR" dirty="0"/>
              <a:t>1 . </a:t>
            </a:r>
            <a:r>
              <a:rPr lang="ko-KR" altLang="en-US" dirty="0"/>
              <a:t>건물 내부까지 포함한 최단 경로 알고리즘 </a:t>
            </a:r>
            <a:r>
              <a:rPr lang="en-US" altLang="ko-KR" dirty="0"/>
              <a:t>: </a:t>
            </a:r>
            <a:r>
              <a:rPr lang="ko-KR" altLang="en-US" dirty="0"/>
              <a:t>알고리즘 만들기 </a:t>
            </a:r>
            <a:r>
              <a:rPr lang="en-US" altLang="ko-KR" dirty="0"/>
              <a:t>-&gt; </a:t>
            </a:r>
            <a:r>
              <a:rPr lang="ko-KR" altLang="en-US" dirty="0"/>
              <a:t>출입구와 층 이동 수단에 따른 차이 고려 </a:t>
            </a:r>
            <a:r>
              <a:rPr lang="en-US" altLang="ko-KR" dirty="0"/>
              <a:t>-&gt; </a:t>
            </a:r>
            <a:r>
              <a:rPr lang="ko-KR" altLang="en-US" dirty="0"/>
              <a:t>실제 익숙한 이용자와 비교</a:t>
            </a:r>
            <a:endParaRPr lang="en-US" altLang="ko-KR" dirty="0"/>
          </a:p>
          <a:p>
            <a:r>
              <a:rPr lang="en-US" altLang="ko-KR" dirty="0"/>
              <a:t>2 . </a:t>
            </a:r>
            <a:r>
              <a:rPr lang="ko-KR" altLang="en-US" dirty="0"/>
              <a:t>건물 내부에서의 사용자의 위치정보 수집 </a:t>
            </a:r>
            <a:r>
              <a:rPr lang="en-US" altLang="ko-KR" dirty="0"/>
              <a:t>: </a:t>
            </a:r>
            <a:r>
              <a:rPr lang="ko-KR" altLang="en-US" dirty="0"/>
              <a:t>사용자의 </a:t>
            </a:r>
            <a:r>
              <a:rPr lang="en-US" altLang="ko-KR" dirty="0"/>
              <a:t>GPS</a:t>
            </a:r>
            <a:r>
              <a:rPr lang="ko-KR" altLang="en-US" dirty="0"/>
              <a:t>정보 수집 </a:t>
            </a:r>
            <a:r>
              <a:rPr lang="en-US" altLang="ko-KR" dirty="0"/>
              <a:t>+ </a:t>
            </a:r>
            <a:r>
              <a:rPr lang="ko-KR" altLang="en-US" dirty="0"/>
              <a:t>근처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정보 </a:t>
            </a:r>
            <a:r>
              <a:rPr lang="en-US" altLang="ko-KR" dirty="0"/>
              <a:t>-&gt; </a:t>
            </a:r>
            <a:r>
              <a:rPr lang="ko-KR" altLang="en-US" dirty="0"/>
              <a:t>건물 내부까지 정확한 위치정보 파악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3 . </a:t>
            </a:r>
            <a:r>
              <a:rPr lang="ko-KR" altLang="en-US" dirty="0"/>
              <a:t>로드 뷰 데이터 수집 </a:t>
            </a:r>
            <a:r>
              <a:rPr lang="en-US" altLang="ko-KR" dirty="0"/>
              <a:t>: </a:t>
            </a:r>
            <a:r>
              <a:rPr lang="ko-KR" altLang="en-US" dirty="0"/>
              <a:t>건물 내 </a:t>
            </a:r>
            <a:r>
              <a:rPr lang="en-US" altLang="ko-KR" dirty="0"/>
              <a:t>3D</a:t>
            </a:r>
            <a:r>
              <a:rPr lang="ko-KR" altLang="en-US" dirty="0"/>
              <a:t>파노라마 사진 촬영 </a:t>
            </a:r>
            <a:r>
              <a:rPr lang="en-US" altLang="ko-KR" dirty="0"/>
              <a:t>-&gt; GPS</a:t>
            </a:r>
            <a:r>
              <a:rPr lang="ko-KR" altLang="en-US" dirty="0"/>
              <a:t>정보와 함께 지도와 위치 연동 </a:t>
            </a:r>
            <a:r>
              <a:rPr lang="en-US" altLang="ko-KR" dirty="0"/>
              <a:t>-&gt; </a:t>
            </a:r>
            <a:r>
              <a:rPr lang="ko-KR" altLang="en-US" dirty="0"/>
              <a:t>초상권 보호를 위한 모자이크 </a:t>
            </a:r>
            <a:r>
              <a:rPr lang="en-US" altLang="ko-KR" dirty="0"/>
              <a:t>-&gt; </a:t>
            </a:r>
            <a:r>
              <a:rPr lang="ko-KR" altLang="en-US" dirty="0"/>
              <a:t>플래시 뷰어에 맞게 데이터 변환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4 . </a:t>
            </a:r>
            <a:r>
              <a:rPr lang="ko-KR" altLang="en-US" dirty="0" err="1"/>
              <a:t>로드뷰</a:t>
            </a:r>
            <a:r>
              <a:rPr lang="ko-KR" altLang="en-US" dirty="0"/>
              <a:t> 데이터 들을 압축되게 전달하여 빠른 시간에 로딩 필요 </a:t>
            </a:r>
            <a:r>
              <a:rPr lang="en-US" altLang="ko-KR" dirty="0"/>
              <a:t>: </a:t>
            </a:r>
            <a:r>
              <a:rPr lang="ko-KR" altLang="en-US" dirty="0"/>
              <a:t>고화질 </a:t>
            </a:r>
            <a:r>
              <a:rPr lang="ko-KR" altLang="en-US" dirty="0" err="1"/>
              <a:t>로드뷰</a:t>
            </a:r>
            <a:r>
              <a:rPr lang="ko-KR" altLang="en-US" dirty="0"/>
              <a:t> 데이터 압축 </a:t>
            </a:r>
            <a:r>
              <a:rPr lang="en-US" altLang="ko-KR" dirty="0"/>
              <a:t>-&gt; </a:t>
            </a:r>
            <a:r>
              <a:rPr lang="ko-KR" altLang="en-US" dirty="0"/>
              <a:t>전송 및 수신 </a:t>
            </a:r>
            <a:r>
              <a:rPr lang="en-US" altLang="ko-KR" dirty="0"/>
              <a:t>-&gt; </a:t>
            </a:r>
            <a:r>
              <a:rPr lang="ko-KR" altLang="en-US" dirty="0"/>
              <a:t>앱에서 렌더링 하여 제공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https://blog.daum.net/x7000/15963259 </a:t>
            </a:r>
          </a:p>
          <a:p>
            <a:r>
              <a:rPr lang="ko-KR" altLang="en-US" dirty="0" err="1"/>
              <a:t>로드뷰</a:t>
            </a:r>
            <a:r>
              <a:rPr lang="ko-KR" altLang="en-US" dirty="0"/>
              <a:t> 제작 원리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706FF-9F07-4697-B45F-67BE92F897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2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프론트엔드에서</a:t>
            </a:r>
            <a:r>
              <a:rPr lang="ko-KR" altLang="en-US" dirty="0"/>
              <a:t> 쓰이는 기술들이 무엇인지 잘 몰라서 </a:t>
            </a:r>
            <a:r>
              <a:rPr lang="ko-KR" altLang="en-US" dirty="0" err="1"/>
              <a:t>비워두었습니다</a:t>
            </a:r>
            <a:r>
              <a:rPr lang="en-US" altLang="ko-KR" dirty="0"/>
              <a:t>…………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706FF-9F07-4697-B45F-67BE92F897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9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Firebase(</a:t>
            </a:r>
            <a:r>
              <a:rPr lang="ko-KR" altLang="en-US" dirty="0"/>
              <a:t>서비스 초기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Jenkins – CI/CD tool</a:t>
            </a:r>
          </a:p>
          <a:p>
            <a:r>
              <a:rPr lang="en-US" altLang="ko-KR" dirty="0"/>
              <a:t>Docker </a:t>
            </a:r>
          </a:p>
          <a:p>
            <a:r>
              <a:rPr lang="en-US" altLang="ko-KR" dirty="0"/>
              <a:t>AWS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Flutter (</a:t>
            </a:r>
            <a:r>
              <a:rPr lang="ko-KR" altLang="en-US" dirty="0"/>
              <a:t>크로스플랫폼 언어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706FF-9F07-4697-B45F-67BE92F897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3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Firebase(</a:t>
            </a:r>
            <a:r>
              <a:rPr lang="ko-KR" altLang="en-US" dirty="0"/>
              <a:t>서비스 초기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Jenkins – CI/CD tool</a:t>
            </a:r>
          </a:p>
          <a:p>
            <a:r>
              <a:rPr lang="en-US" altLang="ko-KR" dirty="0"/>
              <a:t>Docker </a:t>
            </a:r>
          </a:p>
          <a:p>
            <a:r>
              <a:rPr lang="en-US" altLang="ko-KR" dirty="0"/>
              <a:t>AWS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Flutter (</a:t>
            </a:r>
            <a:r>
              <a:rPr lang="ko-KR" altLang="en-US" dirty="0"/>
              <a:t>크로스플랫폼 언어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706FF-9F07-4697-B45F-67BE92F897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6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7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0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6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1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30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Final Goals We want to achieve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7821E-FF79-442D-9E36-4F6F99850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4405" y="1533490"/>
            <a:ext cx="4745182" cy="4745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E4204C-F4DC-4B81-AB2B-32DF33AFA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09" y="1533490"/>
            <a:ext cx="4745182" cy="47451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D39C07-4540-474B-A684-2705FF1AB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91" y="1533490"/>
            <a:ext cx="4745182" cy="4745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C949211-1CE4-4B5D-8C89-5C471FE2F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4" y="1712920"/>
            <a:ext cx="2025703" cy="438632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462406C-8DDA-40A1-AAFD-054E1827D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149" y="1690688"/>
            <a:ext cx="2035970" cy="440855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1D11AC-DBA9-4477-9F7E-965895CD57F5}"/>
              </a:ext>
            </a:extLst>
          </p:cNvPr>
          <p:cNvSpPr/>
          <p:nvPr/>
        </p:nvSpPr>
        <p:spPr>
          <a:xfrm>
            <a:off x="1206500" y="2006600"/>
            <a:ext cx="514350" cy="203200"/>
          </a:xfrm>
          <a:prstGeom prst="rect">
            <a:avLst/>
          </a:prstGeom>
          <a:solidFill>
            <a:srgbClr val="31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C5175C-5F2A-4BE9-B900-445D81BB36D7}"/>
              </a:ext>
            </a:extLst>
          </p:cNvPr>
          <p:cNvSpPr/>
          <p:nvPr/>
        </p:nvSpPr>
        <p:spPr>
          <a:xfrm>
            <a:off x="5500516" y="2006600"/>
            <a:ext cx="548148" cy="203200"/>
          </a:xfrm>
          <a:prstGeom prst="rect">
            <a:avLst/>
          </a:prstGeom>
          <a:solidFill>
            <a:srgbClr val="31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FB9F83-6F14-45BE-AFB6-C6955CC23AAF}"/>
              </a:ext>
            </a:extLst>
          </p:cNvPr>
          <p:cNvSpPr txBox="1"/>
          <p:nvPr/>
        </p:nvSpPr>
        <p:spPr>
          <a:xfrm>
            <a:off x="355600" y="6191250"/>
            <a:ext cx="300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Navigation even in building to particular room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0518A9-3622-4FDC-A929-EC5664B6FE64}"/>
              </a:ext>
            </a:extLst>
          </p:cNvPr>
          <p:cNvSpPr txBox="1"/>
          <p:nvPr/>
        </p:nvSpPr>
        <p:spPr>
          <a:xfrm>
            <a:off x="3723409" y="6191250"/>
            <a:ext cx="474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Shows available door to building </a:t>
            </a:r>
            <a:br>
              <a:rPr lang="en-US" altLang="ko-KR" dirty="0"/>
            </a:br>
            <a:r>
              <a:rPr lang="en-US" altLang="ko-KR" dirty="0"/>
              <a:t>( ∵ locked due to COVID-19 &amp; late night time)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8D8A6D-2543-4AE4-AD85-0385A55A1112}"/>
              </a:ext>
            </a:extLst>
          </p:cNvPr>
          <p:cNvSpPr txBox="1"/>
          <p:nvPr/>
        </p:nvSpPr>
        <p:spPr>
          <a:xfrm>
            <a:off x="9112705" y="61912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Road view inside the building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20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Goals – details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3D1D03-DB2B-4FB5-8B81-8F2AE42B0897}"/>
              </a:ext>
            </a:extLst>
          </p:cNvPr>
          <p:cNvSpPr txBox="1"/>
          <p:nvPr/>
        </p:nvSpPr>
        <p:spPr>
          <a:xfrm>
            <a:off x="370609" y="1690688"/>
            <a:ext cx="1145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세부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4B038-C650-4148-B316-B3876CA63E46}"/>
              </a:ext>
            </a:extLst>
          </p:cNvPr>
          <p:cNvSpPr txBox="1"/>
          <p:nvPr/>
        </p:nvSpPr>
        <p:spPr>
          <a:xfrm>
            <a:off x="1170361" y="2413337"/>
            <a:ext cx="11450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Make</a:t>
            </a:r>
            <a:r>
              <a:rPr lang="ko-KR" altLang="en-US" dirty="0"/>
              <a:t> </a:t>
            </a:r>
            <a:r>
              <a:rPr lang="en-US" altLang="ko-KR" dirty="0"/>
              <a:t>map data inside each buildings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Data collecting with particular transportation(ex. Walk, bicycle, board) to Rooms in the buildings.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Develop more accurate GPS system using common GPS and </a:t>
            </a:r>
            <a:r>
              <a:rPr lang="en-US" altLang="ko-KR" dirty="0" err="1"/>
              <a:t>Wifi</a:t>
            </a:r>
            <a:r>
              <a:rPr lang="en-US" altLang="ko-KR" dirty="0"/>
              <a:t> system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Develop shortest path algorithm even guides to front of room, not building entrance.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Represent navigation route easily including stairs and elevator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Develop Road-map function showing inside the building</a:t>
            </a:r>
          </a:p>
        </p:txBody>
      </p:sp>
    </p:spTree>
    <p:extLst>
      <p:ext uri="{BB962C8B-B14F-4D97-AF65-F5344CB8AC3E}">
        <p14:creationId xmlns:p14="http://schemas.microsoft.com/office/powerpoint/2010/main" val="385942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Methods To be used in Front-end</a:t>
            </a:r>
            <a:endParaRPr lang="ko-KR" altLang="en-US" dirty="0"/>
          </a:p>
        </p:txBody>
      </p:sp>
      <p:pic>
        <p:nvPicPr>
          <p:cNvPr id="4" name="Picture 12" descr="WHAT IS FLUTTER? / SETTING UP FLUTTER : 네이버 블로그">
            <a:extLst>
              <a:ext uri="{FF2B5EF4-FFF2-40B4-BE49-F238E27FC236}">
                <a16:creationId xmlns:a16="http://schemas.microsoft.com/office/drawing/2014/main" id="{9FCBA0E2-5FF3-4B8F-B297-82A5790C4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2834184"/>
            <a:ext cx="3233507" cy="153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F38A2E-9CA4-4165-A479-0726C2599BA5}"/>
              </a:ext>
            </a:extLst>
          </p:cNvPr>
          <p:cNvSpPr txBox="1"/>
          <p:nvPr/>
        </p:nvSpPr>
        <p:spPr>
          <a:xfrm>
            <a:off x="8793840" y="4546622"/>
            <a:ext cx="265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Deal with Cross-platform environment</a:t>
            </a:r>
            <a:endParaRPr lang="ko-KR" altLang="en-US" dirty="0"/>
          </a:p>
        </p:txBody>
      </p:sp>
      <p:pic>
        <p:nvPicPr>
          <p:cNvPr id="1026" name="Picture 2" descr="Adobe Photoshop Express Review | PCMag">
            <a:extLst>
              <a:ext uri="{FF2B5EF4-FFF2-40B4-BE49-F238E27FC236}">
                <a16:creationId xmlns:a16="http://schemas.microsoft.com/office/drawing/2014/main" id="{B339FCB4-2623-47F5-BBF7-E4243EEDE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1388"/>
            <a:ext cx="3156261" cy="17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p:ple Pie">
            <a:extLst>
              <a:ext uri="{FF2B5EF4-FFF2-40B4-BE49-F238E27FC236}">
                <a16:creationId xmlns:a16="http://schemas.microsoft.com/office/drawing/2014/main" id="{BF3699E2-DA7A-42D7-97A8-5908E8B5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794" y="2834184"/>
            <a:ext cx="1584711" cy="154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30B407-BE78-48CD-9DE6-CB4AF81EAFC1}"/>
              </a:ext>
            </a:extLst>
          </p:cNvPr>
          <p:cNvSpPr txBox="1"/>
          <p:nvPr/>
        </p:nvSpPr>
        <p:spPr>
          <a:xfrm>
            <a:off x="1025680" y="4578361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design logo &amp; icons </a:t>
            </a:r>
            <a:br>
              <a:rPr lang="en-US" altLang="ko-KR" dirty="0"/>
            </a:br>
            <a:r>
              <a:rPr lang="en-US" altLang="ko-KR" dirty="0"/>
              <a:t>to be used in Map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149EC-1C71-4E4D-9C43-6B7CB1575528}"/>
              </a:ext>
            </a:extLst>
          </p:cNvPr>
          <p:cNvSpPr txBox="1"/>
          <p:nvPr/>
        </p:nvSpPr>
        <p:spPr>
          <a:xfrm>
            <a:off x="4909760" y="4546622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design UI/UX and visualizing simpler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89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Methods To be used in Back-end </a:t>
            </a:r>
            <a:r>
              <a:rPr lang="en-US" altLang="ko-KR" sz="2000" dirty="0"/>
              <a:t>(early stage)</a:t>
            </a:r>
            <a:endParaRPr lang="ko-KR" altLang="en-US" dirty="0"/>
          </a:p>
        </p:txBody>
      </p:sp>
      <p:pic>
        <p:nvPicPr>
          <p:cNvPr id="1026" name="Picture 2" descr="Firebase - Realtime Database | H-web Blog">
            <a:extLst>
              <a:ext uri="{FF2B5EF4-FFF2-40B4-BE49-F238E27FC236}">
                <a16:creationId xmlns:a16="http://schemas.microsoft.com/office/drawing/2014/main" id="{997449CB-A257-47B5-B229-B57F4A795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3005036"/>
            <a:ext cx="3533775" cy="181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olecular Neuroimaging Github account – Molecular Neuroimaging">
            <a:extLst>
              <a:ext uri="{FF2B5EF4-FFF2-40B4-BE49-F238E27FC236}">
                <a16:creationId xmlns:a16="http://schemas.microsoft.com/office/drawing/2014/main" id="{86359575-11F7-43F2-84DE-3AB0CA56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234833"/>
            <a:ext cx="146763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Jenkins] Jenkins &amp; Tomcat &amp; Github 자동배포 (2)">
            <a:extLst>
              <a:ext uri="{FF2B5EF4-FFF2-40B4-BE49-F238E27FC236}">
                <a16:creationId xmlns:a16="http://schemas.microsoft.com/office/drawing/2014/main" id="{334FC3EB-0137-4419-9A79-93643F4BE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728" y="2794838"/>
            <a:ext cx="2205555" cy="220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187FFA-06F2-4349-A850-76FA1843A6F3}"/>
              </a:ext>
            </a:extLst>
          </p:cNvPr>
          <p:cNvSpPr txBox="1"/>
          <p:nvPr/>
        </p:nvSpPr>
        <p:spPr>
          <a:xfrm>
            <a:off x="940985" y="5000393"/>
            <a:ext cx="2386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 Seamless Collaboration and Version Control System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72927-4CB8-4FF5-9624-A48A529B5A44}"/>
              </a:ext>
            </a:extLst>
          </p:cNvPr>
          <p:cNvSpPr txBox="1"/>
          <p:nvPr/>
        </p:nvSpPr>
        <p:spPr>
          <a:xfrm>
            <a:off x="4023508" y="4957298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 Backend (Server, DB) for speedy set-up at early stage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4D4E2-C0E5-4112-B172-A918F3834378}"/>
              </a:ext>
            </a:extLst>
          </p:cNvPr>
          <p:cNvSpPr txBox="1"/>
          <p:nvPr/>
        </p:nvSpPr>
        <p:spPr>
          <a:xfrm>
            <a:off x="8553565" y="5093095"/>
            <a:ext cx="201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 CI/CD Tool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73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Methods To be used in Back-end</a:t>
            </a:r>
            <a:endParaRPr lang="ko-KR" altLang="en-US" dirty="0"/>
          </a:p>
        </p:txBody>
      </p:sp>
      <p:pic>
        <p:nvPicPr>
          <p:cNvPr id="8" name="Picture 2" descr="Molecular Neuroimaging Github account – Molecular Neuroimaging">
            <a:extLst>
              <a:ext uri="{FF2B5EF4-FFF2-40B4-BE49-F238E27FC236}">
                <a16:creationId xmlns:a16="http://schemas.microsoft.com/office/drawing/2014/main" id="{86359575-11F7-43F2-84DE-3AB0CA56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609" y="1844142"/>
            <a:ext cx="146763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초보를 위한 도커 안내서 - 도커란 무엇인가?">
            <a:extLst>
              <a:ext uri="{FF2B5EF4-FFF2-40B4-BE49-F238E27FC236}">
                <a16:creationId xmlns:a16="http://schemas.microsoft.com/office/drawing/2014/main" id="{81AD416C-4C02-47E6-B793-0569B4F8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23" y="1245619"/>
            <a:ext cx="2978587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ECS] 도커를 통해 ECS EC2에 배포하기">
            <a:extLst>
              <a:ext uri="{FF2B5EF4-FFF2-40B4-BE49-F238E27FC236}">
                <a16:creationId xmlns:a16="http://schemas.microsoft.com/office/drawing/2014/main" id="{34C433E0-3D64-4437-AC66-1E32F74B4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25" y="4331894"/>
            <a:ext cx="2240973" cy="224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Amazon EC2에 웹 사이트 호스팅하기 - instance 생성 및 설정">
            <a:extLst>
              <a:ext uri="{FF2B5EF4-FFF2-40B4-BE49-F238E27FC236}">
                <a16:creationId xmlns:a16="http://schemas.microsoft.com/office/drawing/2014/main" id="{AA5A1F60-EB2A-4574-8A94-F75C96E9C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0" y="4427815"/>
            <a:ext cx="3429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etup Jenkins with Amazon Elastic Container Registry | by FoxuTech | Medium">
            <a:extLst>
              <a:ext uri="{FF2B5EF4-FFF2-40B4-BE49-F238E27FC236}">
                <a16:creationId xmlns:a16="http://schemas.microsoft.com/office/drawing/2014/main" id="{2DBDEB61-28A8-4AB3-BA5C-09B4CC0F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775" y="4402700"/>
            <a:ext cx="3825015" cy="209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8AA79C-78E0-4B99-8B88-06CB76B4D457}"/>
              </a:ext>
            </a:extLst>
          </p:cNvPr>
          <p:cNvSpPr txBox="1"/>
          <p:nvPr/>
        </p:nvSpPr>
        <p:spPr>
          <a:xfrm>
            <a:off x="2647890" y="3265626"/>
            <a:ext cx="2386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 Seamless Collaboration and Version Control System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EBAFB-AA1F-43AF-9770-4F0CF92F977A}"/>
              </a:ext>
            </a:extLst>
          </p:cNvPr>
          <p:cNvSpPr txBox="1"/>
          <p:nvPr/>
        </p:nvSpPr>
        <p:spPr>
          <a:xfrm>
            <a:off x="2900363" y="622935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Cloud environment  and Version Control &amp; CI/CD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67102-8869-4813-8CF8-FA75D0FF436A}"/>
              </a:ext>
            </a:extLst>
          </p:cNvPr>
          <p:cNvSpPr txBox="1"/>
          <p:nvPr/>
        </p:nvSpPr>
        <p:spPr>
          <a:xfrm>
            <a:off x="6886575" y="3588144"/>
            <a:ext cx="344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Micro-service architecture And easy to maintain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94339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4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421</Words>
  <Application>Microsoft Office PowerPoint</Application>
  <PresentationFormat>와이드스크린</PresentationFormat>
  <Paragraphs>68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 Semilight</vt:lpstr>
      <vt:lpstr>Malgun Gothic</vt:lpstr>
      <vt:lpstr>Malgun Gothic</vt:lpstr>
      <vt:lpstr>Arial</vt:lpstr>
      <vt:lpstr>BrushVTI</vt:lpstr>
      <vt:lpstr>Final Goals We want to achieve</vt:lpstr>
      <vt:lpstr>Goals – details </vt:lpstr>
      <vt:lpstr>Methods To be used in Front-end</vt:lpstr>
      <vt:lpstr>Methods To be used in Back-end (early stage)</vt:lpstr>
      <vt:lpstr>Methods To be used in Back-end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13 </dc:title>
  <dc:creator>김 규용</dc:creator>
  <cp:lastModifiedBy>관리자</cp:lastModifiedBy>
  <cp:revision>39</cp:revision>
  <dcterms:created xsi:type="dcterms:W3CDTF">2021-03-29T13:11:13Z</dcterms:created>
  <dcterms:modified xsi:type="dcterms:W3CDTF">2021-04-02T10:52:01Z</dcterms:modified>
</cp:coreProperties>
</file>