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mpiere" charset="1" panose="02000000000000000000"/>
      <p:regular r:id="rId17"/>
    </p:embeddedFont>
    <p:embeddedFont>
      <p:font typeface="Handy Casual" charset="1" panose="00000500000000000000"/>
      <p:regular r:id="rId18"/>
    </p:embeddedFont>
    <p:embeddedFont>
      <p:font typeface="TAN Headline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2.jpeg" Type="http://schemas.openxmlformats.org/officeDocument/2006/relationships/image"/><Relationship Id="rId4" Target="../media/image33.gif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91669">
            <a:off x="3278791" y="1594787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7" y="0"/>
                </a:lnTo>
                <a:lnTo>
                  <a:pt x="1737857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54208" y="3190879"/>
            <a:ext cx="8481855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Data Science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3119757">
            <a:off x="13984448" y="1012389"/>
            <a:ext cx="4560715" cy="4833128"/>
          </a:xfrm>
          <a:custGeom>
            <a:avLst/>
            <a:gdLst/>
            <a:ahLst/>
            <a:cxnLst/>
            <a:rect r="r" b="b" t="t" l="l"/>
            <a:pathLst>
              <a:path h="4833128" w="4560715">
                <a:moveTo>
                  <a:pt x="0" y="4833128"/>
                </a:moveTo>
                <a:lnTo>
                  <a:pt x="4560715" y="4833128"/>
                </a:lnTo>
                <a:lnTo>
                  <a:pt x="4560715" y="0"/>
                </a:lnTo>
                <a:lnTo>
                  <a:pt x="0" y="0"/>
                </a:lnTo>
                <a:lnTo>
                  <a:pt x="0" y="483312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9026">
            <a:off x="10496119" y="1961744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3" y="0"/>
                </a:lnTo>
                <a:lnTo>
                  <a:pt x="1719463" y="2465181"/>
                </a:lnTo>
                <a:lnTo>
                  <a:pt x="0" y="2465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8475" y="5544216"/>
            <a:ext cx="4947007" cy="3714379"/>
          </a:xfrm>
          <a:custGeom>
            <a:avLst/>
            <a:gdLst/>
            <a:ahLst/>
            <a:cxnLst/>
            <a:rect r="r" b="b" t="t" l="l"/>
            <a:pathLst>
              <a:path h="3714379" w="4947007">
                <a:moveTo>
                  <a:pt x="0" y="0"/>
                </a:moveTo>
                <a:lnTo>
                  <a:pt x="4947007" y="0"/>
                </a:lnTo>
                <a:lnTo>
                  <a:pt x="4947007" y="3714379"/>
                </a:lnTo>
                <a:lnTo>
                  <a:pt x="0" y="3714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916" t="0" r="-791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33199" y="5877591"/>
            <a:ext cx="11956387" cy="3429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DISNEY WORLD</a:t>
            </a:r>
          </a:p>
          <a:p>
            <a:pPr algn="l">
              <a:lnSpc>
                <a:spcPts val="9899"/>
              </a:lnSpc>
            </a:pPr>
            <a:r>
              <a:rPr lang="en-US" sz="9999" spc="10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ASSIGNMENT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23990" y="1047750"/>
            <a:ext cx="522504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Miguel, Stijn, Michael and Frank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9991" y="1943867"/>
            <a:ext cx="7347649" cy="7187337"/>
          </a:xfrm>
          <a:custGeom>
            <a:avLst/>
            <a:gdLst/>
            <a:ahLst/>
            <a:cxnLst/>
            <a:rect r="r" b="b" t="t" l="l"/>
            <a:pathLst>
              <a:path h="7187337" w="7347649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77789" y="2968828"/>
            <a:ext cx="762746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99"/>
              </a:lnSpc>
              <a:spcBef>
                <a:spcPct val="0"/>
              </a:spcBef>
            </a:pPr>
            <a:r>
              <a:rPr lang="en-US" sz="9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User input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1760" y="7914319"/>
            <a:ext cx="6247020" cy="7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Flask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7789" y="4316554"/>
            <a:ext cx="5920958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User selects dates, preferences, and attractions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68932">
            <a:off x="12894609" y="960037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11413" y="3573499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62465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392081" y="2927294"/>
            <a:ext cx="3945639" cy="74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</a:pPr>
            <a:r>
              <a:rPr lang="en-US" sz="5668" spc="12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0185" y="2993269"/>
            <a:ext cx="7404819" cy="423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Introduction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Working with github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ML predictions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Flask user input and Trip Recommendation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5856579">
            <a:off x="764579" y="5127721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1"/>
                </a:moveTo>
                <a:lnTo>
                  <a:pt x="3435989" y="3641221"/>
                </a:lnTo>
                <a:lnTo>
                  <a:pt x="3435989" y="0"/>
                </a:lnTo>
                <a:lnTo>
                  <a:pt x="0" y="0"/>
                </a:lnTo>
                <a:lnTo>
                  <a:pt x="0" y="364122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8" y="1849572"/>
            <a:ext cx="15258928" cy="227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20"/>
              </a:lnSpc>
              <a:spcBef>
                <a:spcPct val="0"/>
              </a:spcBef>
            </a:pPr>
            <a:r>
              <a:rPr lang="en-US" sz="1493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9991" y="1943867"/>
            <a:ext cx="7347649" cy="7187337"/>
          </a:xfrm>
          <a:custGeom>
            <a:avLst/>
            <a:gdLst/>
            <a:ahLst/>
            <a:cxnLst/>
            <a:rect r="r" b="b" t="t" l="l"/>
            <a:pathLst>
              <a:path h="7187337" w="7347649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77789" y="2959303"/>
            <a:ext cx="7627468" cy="114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8"/>
              </a:lnSpc>
              <a:spcBef>
                <a:spcPct val="0"/>
              </a:spcBef>
            </a:pPr>
            <a:r>
              <a:rPr lang="en-US" sz="7465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End goal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1760" y="7914319"/>
            <a:ext cx="6247020" cy="7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Trip Recommendation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7789" y="4316554"/>
            <a:ext cx="5920958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An interactive Flask application that helps users plan optimal days at Disney World.</a:t>
            </a:r>
          </a:p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Integration of weather forecasting, crowd prediction, and attraction preferences.</a:t>
            </a:r>
          </a:p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Clear visual tools (e.g., Flask) for an enhanced experience.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7181" y="6422376"/>
            <a:ext cx="419987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USER INPUT VIA FLASK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44063" y="7416772"/>
            <a:ext cx="4199874" cy="162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 Machine Learning technique “Multi output Random Forest Regressor / XGBoost with scikit learn”, using weather forecasts, attraction wait times, and user preferences.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593322" y="1589776"/>
            <a:ext cx="9699658" cy="3103890"/>
          </a:xfrm>
          <a:custGeom>
            <a:avLst/>
            <a:gdLst/>
            <a:ahLst/>
            <a:cxnLst/>
            <a:rect r="r" b="b" t="t" l="l"/>
            <a:pathLst>
              <a:path h="3103890" w="9699658">
                <a:moveTo>
                  <a:pt x="0" y="0"/>
                </a:moveTo>
                <a:lnTo>
                  <a:pt x="9699658" y="0"/>
                </a:lnTo>
                <a:lnTo>
                  <a:pt x="9699658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166726">
            <a:off x="4768944" y="517822"/>
            <a:ext cx="9365337" cy="482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7"/>
              </a:lnSpc>
              <a:spcBef>
                <a:spcPct val="0"/>
              </a:spcBef>
            </a:pPr>
            <a:r>
              <a:rPr lang="en-US" sz="5477" spc="21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SUGGEST THE BEST DAY TO GO TO DISNEY WORLD USING A FLASK TEMPLATE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9597" y="7416772"/>
            <a:ext cx="4199874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Create a Flask app (web-interface) to get the user preferences input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44063" y="6422376"/>
            <a:ext cx="419987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RANDOM FOREST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75041" y="7505686"/>
            <a:ext cx="4199874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Recommend optimal visiting times </a:t>
            </a: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weather and attraction metrics</a:t>
            </a: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, displayed via Flask templates.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75041" y="6422376"/>
            <a:ext cx="461131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TRIP RECOMMENDATION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708006" y="3655167"/>
            <a:ext cx="2537821" cy="1172012"/>
          </a:xfrm>
          <a:custGeom>
            <a:avLst/>
            <a:gdLst/>
            <a:ahLst/>
            <a:cxnLst/>
            <a:rect r="r" b="b" t="t" l="l"/>
            <a:pathLst>
              <a:path h="1172012" w="2537821">
                <a:moveTo>
                  <a:pt x="0" y="0"/>
                </a:moveTo>
                <a:lnTo>
                  <a:pt x="2537820" y="0"/>
                </a:lnTo>
                <a:lnTo>
                  <a:pt x="2537820" y="1172011"/>
                </a:lnTo>
                <a:lnTo>
                  <a:pt x="0" y="1172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91967">
            <a:off x="4392492" y="950145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4706294">
            <a:off x="-104297" y="1286525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568932">
            <a:off x="15725241" y="2538573"/>
            <a:ext cx="1447775" cy="2075662"/>
          </a:xfrm>
          <a:custGeom>
            <a:avLst/>
            <a:gdLst/>
            <a:ahLst/>
            <a:cxnLst/>
            <a:rect r="r" b="b" t="t" l="l"/>
            <a:pathLst>
              <a:path h="2075662" w="1447775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081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45267"/>
            <a:ext cx="1147738" cy="1275265"/>
          </a:xfrm>
          <a:custGeom>
            <a:avLst/>
            <a:gdLst/>
            <a:ahLst/>
            <a:cxnLst/>
            <a:rect r="r" b="b" t="t" l="l"/>
            <a:pathLst>
              <a:path h="1275265" w="1147738">
                <a:moveTo>
                  <a:pt x="0" y="0"/>
                </a:moveTo>
                <a:lnTo>
                  <a:pt x="1147738" y="0"/>
                </a:lnTo>
                <a:lnTo>
                  <a:pt x="1147738" y="1275265"/>
                </a:lnTo>
                <a:lnTo>
                  <a:pt x="0" y="1275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341945"/>
            <a:ext cx="1626615" cy="1738027"/>
          </a:xfrm>
          <a:custGeom>
            <a:avLst/>
            <a:gdLst/>
            <a:ahLst/>
            <a:cxnLst/>
            <a:rect r="r" b="b" t="t" l="l"/>
            <a:pathLst>
              <a:path h="1738027" w="1626615">
                <a:moveTo>
                  <a:pt x="0" y="0"/>
                </a:moveTo>
                <a:lnTo>
                  <a:pt x="1626615" y="0"/>
                </a:lnTo>
                <a:lnTo>
                  <a:pt x="1626615" y="1738027"/>
                </a:lnTo>
                <a:lnTo>
                  <a:pt x="0" y="1738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336767" y="2045267"/>
            <a:ext cx="1275265" cy="12752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533317" y="4573327"/>
            <a:ext cx="1275265" cy="1275265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4336767" y="7553512"/>
            <a:ext cx="1610559" cy="1610559"/>
          </a:xfrm>
          <a:custGeom>
            <a:avLst/>
            <a:gdLst/>
            <a:ahLst/>
            <a:cxnLst/>
            <a:rect r="r" b="b" t="t" l="l"/>
            <a:pathLst>
              <a:path h="1610559" w="1610559">
                <a:moveTo>
                  <a:pt x="0" y="0"/>
                </a:moveTo>
                <a:lnTo>
                  <a:pt x="1610558" y="0"/>
                </a:lnTo>
                <a:lnTo>
                  <a:pt x="1610558" y="1610559"/>
                </a:lnTo>
                <a:lnTo>
                  <a:pt x="0" y="1610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85436" y="355001"/>
            <a:ext cx="2931729" cy="1210357"/>
          </a:xfrm>
          <a:custGeom>
            <a:avLst/>
            <a:gdLst/>
            <a:ahLst/>
            <a:cxnLst/>
            <a:rect r="r" b="b" t="t" l="l"/>
            <a:pathLst>
              <a:path h="1210357" w="2931729">
                <a:moveTo>
                  <a:pt x="0" y="0"/>
                </a:moveTo>
                <a:lnTo>
                  <a:pt x="2931729" y="0"/>
                </a:lnTo>
                <a:lnTo>
                  <a:pt x="2931729" y="1210357"/>
                </a:lnTo>
                <a:lnTo>
                  <a:pt x="0" y="12103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998340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data/overview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36767" y="3330057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Clean Weather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36767" y="6089497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Clean Attraction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36767" y="9173596"/>
            <a:ext cx="2831206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Merge Cleaned DataFrames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9918" y="764576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 Engineering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67973" y="2281782"/>
            <a:ext cx="468553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Weather features (temperature, precipitation, ..)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67973" y="2856901"/>
            <a:ext cx="468553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Date features (hour_of_day, day_of_week, ..)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67973" y="3491982"/>
            <a:ext cx="5013876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Attraction features (Rides, ... )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772663" y="320561"/>
            <a:ext cx="2931729" cy="1210357"/>
          </a:xfrm>
          <a:custGeom>
            <a:avLst/>
            <a:gdLst/>
            <a:ahLst/>
            <a:cxnLst/>
            <a:rect r="r" b="b" t="t" l="l"/>
            <a:pathLst>
              <a:path h="1210357" w="2931729">
                <a:moveTo>
                  <a:pt x="0" y="0"/>
                </a:moveTo>
                <a:lnTo>
                  <a:pt x="2931729" y="0"/>
                </a:lnTo>
                <a:lnTo>
                  <a:pt x="2931729" y="1210356"/>
                </a:lnTo>
                <a:lnTo>
                  <a:pt x="0" y="12103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336767" y="799016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 clean up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326098" y="7721159"/>
            <a:ext cx="1275265" cy="1275265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7485436" y="9173596"/>
            <a:ext cx="3526578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 Engineering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1294066" y="355001"/>
            <a:ext cx="2931729" cy="1210357"/>
          </a:xfrm>
          <a:custGeom>
            <a:avLst/>
            <a:gdLst/>
            <a:ahLst/>
            <a:cxnLst/>
            <a:rect r="r" b="b" t="t" l="l"/>
            <a:pathLst>
              <a:path h="1210357" w="2931729">
                <a:moveTo>
                  <a:pt x="0" y="0"/>
                </a:moveTo>
                <a:lnTo>
                  <a:pt x="2931729" y="0"/>
                </a:lnTo>
                <a:lnTo>
                  <a:pt x="2931729" y="1210357"/>
                </a:lnTo>
                <a:lnTo>
                  <a:pt x="0" y="12103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588548" y="764576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Machine Learning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3070354" y="2682900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3070354" y="5230009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4974399" y="6689570"/>
            <a:ext cx="0" cy="640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6071185" y="8339741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1028700" y="3360785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Weather Data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38225" y="3730736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api.open-meteo.com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5918809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Attraction Data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8225" y="6260185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Metadata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6601561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data/waiting times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5006845" y="355001"/>
            <a:ext cx="2931729" cy="1210357"/>
          </a:xfrm>
          <a:custGeom>
            <a:avLst/>
            <a:gdLst/>
            <a:ahLst/>
            <a:cxnLst/>
            <a:rect r="r" b="b" t="t" l="l"/>
            <a:pathLst>
              <a:path h="1210357" w="2931729">
                <a:moveTo>
                  <a:pt x="0" y="0"/>
                </a:moveTo>
                <a:lnTo>
                  <a:pt x="2931729" y="0"/>
                </a:lnTo>
                <a:lnTo>
                  <a:pt x="2931729" y="1210357"/>
                </a:lnTo>
                <a:lnTo>
                  <a:pt x="0" y="12103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5302120" y="764576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Frontend and Output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006845" y="3027589"/>
            <a:ext cx="468553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Flask routes (/home, /planning)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006845" y="2281782"/>
            <a:ext cx="4685531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Front 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006845" y="3491982"/>
            <a:ext cx="3060342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User inputs: Dates, weather preferences, attractions.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006845" y="4582852"/>
            <a:ext cx="4685531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Front end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8" y="1849572"/>
            <a:ext cx="1525892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Working with github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41815" y="567699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9720" y="883662"/>
            <a:ext cx="14883942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Data Integration and Machine Learning Predictions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0185" y="751937"/>
            <a:ext cx="15258928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Flask user input and trip recommendation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054886" y="1359829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DAGjT6PPnB8</dc:identifier>
  <dcterms:modified xsi:type="dcterms:W3CDTF">2011-08-01T06:04:30Z</dcterms:modified>
  <cp:revision>1</cp:revision>
  <dc:title>Blue and Yellow Playful Doodle Digital Brainstorm Presentation</dc:title>
</cp:coreProperties>
</file>