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mpiere" charset="1" panose="02000000000000000000"/>
      <p:regular r:id="rId17"/>
    </p:embeddedFont>
    <p:embeddedFont>
      <p:font typeface="Handy Casual" charset="1" panose="00000500000000000000"/>
      <p:regular r:id="rId18"/>
    </p:embeddedFont>
    <p:embeddedFont>
      <p:font typeface="TAN Headline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svg" Type="http://schemas.openxmlformats.org/officeDocument/2006/relationships/image"/><Relationship Id="rId12" Target="../media/image18.png" Type="http://schemas.openxmlformats.org/officeDocument/2006/relationships/image"/><Relationship Id="rId13" Target="../media/image19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33.gif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Relationship Id="rId7" Target="../media/image36.png" Type="http://schemas.openxmlformats.org/officeDocument/2006/relationships/image"/><Relationship Id="rId8" Target="../media/image37.svg" Type="http://schemas.openxmlformats.org/officeDocument/2006/relationships/image"/><Relationship Id="rId9" Target="../media/image38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2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4208" y="3190879"/>
            <a:ext cx="8481855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Data Science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-3119757">
            <a:off x="13984448" y="1012389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99026">
            <a:off x="10496119" y="1961744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8475" y="5544216"/>
            <a:ext cx="4947007" cy="3714379"/>
          </a:xfrm>
          <a:custGeom>
            <a:avLst/>
            <a:gdLst/>
            <a:ahLst/>
            <a:cxnLst/>
            <a:rect r="r" b="b" t="t" l="l"/>
            <a:pathLst>
              <a:path h="3714379" w="4947007">
                <a:moveTo>
                  <a:pt x="0" y="0"/>
                </a:moveTo>
                <a:lnTo>
                  <a:pt x="4947007" y="0"/>
                </a:lnTo>
                <a:lnTo>
                  <a:pt x="4947007" y="3714379"/>
                </a:lnTo>
                <a:lnTo>
                  <a:pt x="0" y="37143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7916" t="0" r="-791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33199" y="5877591"/>
            <a:ext cx="11956387" cy="3429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DISNEY WORLD</a:t>
            </a:r>
          </a:p>
          <a:p>
            <a:pPr algn="l">
              <a:lnSpc>
                <a:spcPts val="9899"/>
              </a:lnSpc>
            </a:pPr>
            <a:r>
              <a:rPr lang="en-US" sz="9999" spc="10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ASSIGNMENT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23990" y="1047750"/>
            <a:ext cx="522504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Miguel, Stijn, Michael and Frank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0185" y="751937"/>
            <a:ext cx="15258928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Flask user input and trip recommendation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054886" y="135982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568932">
            <a:off x="12894609" y="960037"/>
            <a:ext cx="1480813" cy="2123030"/>
          </a:xfrm>
          <a:custGeom>
            <a:avLst/>
            <a:gdLst/>
            <a:ahLst/>
            <a:cxnLst/>
            <a:rect r="r" b="b" t="t" l="l"/>
            <a:pathLst>
              <a:path h="2123030" w="1480813">
                <a:moveTo>
                  <a:pt x="0" y="0"/>
                </a:moveTo>
                <a:lnTo>
                  <a:pt x="1480813" y="0"/>
                </a:lnTo>
                <a:lnTo>
                  <a:pt x="1480813" y="2123030"/>
                </a:lnTo>
                <a:lnTo>
                  <a:pt x="0" y="2123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911413" y="3573499"/>
            <a:ext cx="8376587" cy="5499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THANK</a:t>
            </a:r>
          </a:p>
          <a:p>
            <a:pPr algn="ctr">
              <a:lnSpc>
                <a:spcPts val="21650"/>
              </a:lnSpc>
            </a:pPr>
            <a:r>
              <a:rPr lang="en-US" sz="18504" spc="407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YOU!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62465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6288608" y="849567"/>
            <a:ext cx="6927975" cy="8739418"/>
          </a:xfrm>
          <a:custGeom>
            <a:avLst/>
            <a:gdLst/>
            <a:ahLst/>
            <a:cxnLst/>
            <a:rect r="r" b="b" t="t" l="l"/>
            <a:pathLst>
              <a:path h="8739418" w="6927975">
                <a:moveTo>
                  <a:pt x="0" y="0"/>
                </a:moveTo>
                <a:lnTo>
                  <a:pt x="6927974" y="0"/>
                </a:lnTo>
                <a:lnTo>
                  <a:pt x="6927974" y="8739418"/>
                </a:lnTo>
                <a:lnTo>
                  <a:pt x="0" y="87394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20756" y="1028700"/>
            <a:ext cx="4584113" cy="3975676"/>
          </a:xfrm>
          <a:custGeom>
            <a:avLst/>
            <a:gdLst/>
            <a:ahLst/>
            <a:cxnLst/>
            <a:rect r="r" b="b" t="t" l="l"/>
            <a:pathLst>
              <a:path h="3975676" w="4584113">
                <a:moveTo>
                  <a:pt x="0" y="0"/>
                </a:moveTo>
                <a:lnTo>
                  <a:pt x="4584113" y="0"/>
                </a:lnTo>
                <a:lnTo>
                  <a:pt x="4584113" y="3975676"/>
                </a:lnTo>
                <a:lnTo>
                  <a:pt x="0" y="3975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810814">
            <a:off x="2392081" y="2927294"/>
            <a:ext cx="3945639" cy="74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1"/>
              </a:lnSpc>
            </a:pPr>
            <a:r>
              <a:rPr lang="en-US" sz="5668" spc="12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0185" y="2993269"/>
            <a:ext cx="7404819" cy="5083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Introduction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Working with github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ML predictions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</a:t>
            </a:r>
          </a:p>
          <a:p>
            <a:pPr algn="l" marL="1090187" indent="-545094" lvl="1">
              <a:lnSpc>
                <a:spcPts val="6715"/>
              </a:lnSpc>
              <a:buAutoNum type="arabicPeriod" startAt="1"/>
            </a:pPr>
            <a:r>
              <a:rPr lang="en-US" sz="5049" spc="111">
                <a:solidFill>
                  <a:srgbClr val="FFFFFF"/>
                </a:solidFill>
                <a:latin typeface="Handy Casual"/>
                <a:ea typeface="Handy Casual"/>
                <a:cs typeface="Handy Casual"/>
                <a:sym typeface="Handy Casual"/>
              </a:rPr>
              <a:t>Flask user input and Trip Recommendation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2272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0"/>
              </a:lnSpc>
              <a:spcBef>
                <a:spcPct val="0"/>
              </a:spcBef>
            </a:pPr>
            <a:r>
              <a:rPr lang="en-US" sz="14934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Introduction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329" y="2047089"/>
            <a:ext cx="9275282" cy="5739081"/>
          </a:xfrm>
          <a:custGeom>
            <a:avLst/>
            <a:gdLst/>
            <a:ahLst/>
            <a:cxnLst/>
            <a:rect r="r" b="b" t="t" l="l"/>
            <a:pathLst>
              <a:path h="5739081" w="9275282">
                <a:moveTo>
                  <a:pt x="0" y="0"/>
                </a:moveTo>
                <a:lnTo>
                  <a:pt x="9275282" y="0"/>
                </a:lnTo>
                <a:lnTo>
                  <a:pt x="9275282" y="5739081"/>
                </a:lnTo>
                <a:lnTo>
                  <a:pt x="0" y="57390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77789" y="2968828"/>
            <a:ext cx="762746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399"/>
              </a:lnSpc>
              <a:spcBef>
                <a:spcPct val="0"/>
              </a:spcBef>
            </a:pPr>
            <a:r>
              <a:rPr lang="en-US" sz="9499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7460" y="8155541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77789" y="4316554"/>
            <a:ext cx="592095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selects dates, preferences, and attractions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77789" y="4316554"/>
            <a:ext cx="5920958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An interactive Flask application that helps users plan optimal days at Disney World.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Integration of weather forecasting, crowd prediction, and attraction preferences.</a:t>
            </a:r>
          </a:p>
          <a:p>
            <a:pPr algn="l" marL="848605" indent="-424303" lvl="1">
              <a:lnSpc>
                <a:spcPts val="4716"/>
              </a:lnSpc>
              <a:buFont typeface="Arial"/>
              <a:buChar char="•"/>
            </a:pPr>
            <a:r>
              <a:rPr lang="en-US" sz="393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Clear visual tools (e.g., Flask) for an enhanced experience.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17076" y="2968828"/>
            <a:ext cx="9293277" cy="4502869"/>
          </a:xfrm>
          <a:custGeom>
            <a:avLst/>
            <a:gdLst/>
            <a:ahLst/>
            <a:cxnLst/>
            <a:rect r="r" b="b" t="t" l="l"/>
            <a:pathLst>
              <a:path h="4502869" w="9293277">
                <a:moveTo>
                  <a:pt x="0" y="0"/>
                </a:moveTo>
                <a:lnTo>
                  <a:pt x="9293277" y="0"/>
                </a:lnTo>
                <a:lnTo>
                  <a:pt x="9293277" y="4502869"/>
                </a:lnTo>
                <a:lnTo>
                  <a:pt x="0" y="45028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777789" y="2959303"/>
            <a:ext cx="7627468" cy="114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8"/>
              </a:lnSpc>
              <a:spcBef>
                <a:spcPct val="0"/>
              </a:spcBef>
            </a:pPr>
            <a:r>
              <a:rPr lang="en-US" sz="7465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End goal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0204" y="7462172"/>
            <a:ext cx="6247020" cy="75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5"/>
              </a:lnSpc>
              <a:spcBef>
                <a:spcPct val="0"/>
              </a:spcBef>
            </a:pPr>
            <a:r>
              <a:rPr lang="en-US" sz="497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Recommendation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57181" y="6422376"/>
            <a:ext cx="419987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USER INPUT VIA FLASK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44063" y="7416772"/>
            <a:ext cx="4199874" cy="13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 Machine Learning technique “Multi output XGBoost with scikit learn”, using weather forecasts, attraction wait times, and user preferences.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593322" y="1589776"/>
            <a:ext cx="9699658" cy="3103890"/>
          </a:xfrm>
          <a:custGeom>
            <a:avLst/>
            <a:gdLst/>
            <a:ahLst/>
            <a:cxnLst/>
            <a:rect r="r" b="b" t="t" l="l"/>
            <a:pathLst>
              <a:path h="3103890" w="9699658">
                <a:moveTo>
                  <a:pt x="0" y="0"/>
                </a:moveTo>
                <a:lnTo>
                  <a:pt x="9699658" y="0"/>
                </a:lnTo>
                <a:lnTo>
                  <a:pt x="9699658" y="3103891"/>
                </a:lnTo>
                <a:lnTo>
                  <a:pt x="0" y="31038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166726">
            <a:off x="4768944" y="517822"/>
            <a:ext cx="9365337" cy="4828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7"/>
              </a:lnSpc>
              <a:spcBef>
                <a:spcPct val="0"/>
              </a:spcBef>
            </a:pPr>
            <a:r>
              <a:rPr lang="en-US" sz="5477" spc="213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SUGGEST THE BEST DAY TO GO TO DISNEY WORLD USING A FLASK WEBBASED APP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9597" y="7416772"/>
            <a:ext cx="4199874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Create a Flask app (web-interface) to get the user preferences input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44063" y="6422376"/>
            <a:ext cx="419987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XG BOOST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75041" y="7505686"/>
            <a:ext cx="4199874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Recommend optimal visiting times 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by weather and attraction metrics</a:t>
            </a: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, displayed via Flask templates.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75041" y="6422376"/>
            <a:ext cx="4611314" cy="107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TRIP RECOMMENDATION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708006" y="3655167"/>
            <a:ext cx="2537821" cy="1172012"/>
          </a:xfrm>
          <a:custGeom>
            <a:avLst/>
            <a:gdLst/>
            <a:ahLst/>
            <a:cxnLst/>
            <a:rect r="r" b="b" t="t" l="l"/>
            <a:pathLst>
              <a:path h="1172012" w="2537821">
                <a:moveTo>
                  <a:pt x="0" y="0"/>
                </a:moveTo>
                <a:lnTo>
                  <a:pt x="2537820" y="0"/>
                </a:lnTo>
                <a:lnTo>
                  <a:pt x="2537820" y="1172011"/>
                </a:lnTo>
                <a:lnTo>
                  <a:pt x="0" y="1172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91967">
            <a:off x="4392492" y="950145"/>
            <a:ext cx="2241878" cy="2042147"/>
          </a:xfrm>
          <a:custGeom>
            <a:avLst/>
            <a:gdLst/>
            <a:ahLst/>
            <a:cxnLst/>
            <a:rect r="r" b="b" t="t" l="l"/>
            <a:pathLst>
              <a:path h="2042147" w="2241878">
                <a:moveTo>
                  <a:pt x="0" y="0"/>
                </a:moveTo>
                <a:lnTo>
                  <a:pt x="2241878" y="0"/>
                </a:lnTo>
                <a:lnTo>
                  <a:pt x="2241878" y="2042147"/>
                </a:lnTo>
                <a:lnTo>
                  <a:pt x="0" y="2042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4706294">
            <a:off x="-104297" y="1286525"/>
            <a:ext cx="3895386" cy="4128059"/>
          </a:xfrm>
          <a:custGeom>
            <a:avLst/>
            <a:gdLst/>
            <a:ahLst/>
            <a:cxnLst/>
            <a:rect r="r" b="b" t="t" l="l"/>
            <a:pathLst>
              <a:path h="4128059" w="3895386">
                <a:moveTo>
                  <a:pt x="0" y="4128058"/>
                </a:moveTo>
                <a:lnTo>
                  <a:pt x="3895387" y="4128058"/>
                </a:lnTo>
                <a:lnTo>
                  <a:pt x="3895387" y="0"/>
                </a:lnTo>
                <a:lnTo>
                  <a:pt x="0" y="0"/>
                </a:lnTo>
                <a:lnTo>
                  <a:pt x="0" y="412805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568932">
            <a:off x="15725241" y="2538573"/>
            <a:ext cx="1447775" cy="2075662"/>
          </a:xfrm>
          <a:custGeom>
            <a:avLst/>
            <a:gdLst/>
            <a:ahLst/>
            <a:cxnLst/>
            <a:rect r="r" b="b" t="t" l="l"/>
            <a:pathLst>
              <a:path h="2075662" w="1447775">
                <a:moveTo>
                  <a:pt x="0" y="0"/>
                </a:moveTo>
                <a:lnTo>
                  <a:pt x="1447774" y="0"/>
                </a:lnTo>
                <a:lnTo>
                  <a:pt x="1447774" y="2075662"/>
                </a:lnTo>
                <a:lnTo>
                  <a:pt x="0" y="2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538197" y="0"/>
            <a:ext cx="10083238" cy="1393320"/>
          </a:xfrm>
          <a:custGeom>
            <a:avLst/>
            <a:gdLst/>
            <a:ahLst/>
            <a:cxnLst/>
            <a:rect r="r" b="b" t="t" l="l"/>
            <a:pathLst>
              <a:path h="1393320" w="10083238">
                <a:moveTo>
                  <a:pt x="0" y="0"/>
                </a:moveTo>
                <a:lnTo>
                  <a:pt x="10083238" y="0"/>
                </a:lnTo>
                <a:lnTo>
                  <a:pt x="10083238" y="1393320"/>
                </a:lnTo>
                <a:lnTo>
                  <a:pt x="0" y="13933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-4098675" y="8905418"/>
            <a:ext cx="9279203" cy="2078243"/>
          </a:xfrm>
          <a:custGeom>
            <a:avLst/>
            <a:gdLst/>
            <a:ahLst/>
            <a:cxnLst/>
            <a:rect r="r" b="b" t="t" l="l"/>
            <a:pathLst>
              <a:path h="2078243" w="9279203">
                <a:moveTo>
                  <a:pt x="0" y="0"/>
                </a:moveTo>
                <a:lnTo>
                  <a:pt x="9279203" y="0"/>
                </a:lnTo>
                <a:lnTo>
                  <a:pt x="9279203" y="2078242"/>
                </a:lnTo>
                <a:lnTo>
                  <a:pt x="0" y="207824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081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8787" y="2103046"/>
            <a:ext cx="1147738" cy="1275265"/>
          </a:xfrm>
          <a:custGeom>
            <a:avLst/>
            <a:gdLst/>
            <a:ahLst/>
            <a:cxnLst/>
            <a:rect r="r" b="b" t="t" l="l"/>
            <a:pathLst>
              <a:path h="1275265" w="1147738">
                <a:moveTo>
                  <a:pt x="0" y="0"/>
                </a:moveTo>
                <a:lnTo>
                  <a:pt x="1147738" y="0"/>
                </a:lnTo>
                <a:lnTo>
                  <a:pt x="1147738" y="1275265"/>
                </a:lnTo>
                <a:lnTo>
                  <a:pt x="0" y="1275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9262" y="4316423"/>
            <a:ext cx="1626615" cy="1738027"/>
          </a:xfrm>
          <a:custGeom>
            <a:avLst/>
            <a:gdLst/>
            <a:ahLst/>
            <a:cxnLst/>
            <a:rect r="r" b="b" t="t" l="l"/>
            <a:pathLst>
              <a:path h="1738027" w="1626615">
                <a:moveTo>
                  <a:pt x="0" y="0"/>
                </a:moveTo>
                <a:lnTo>
                  <a:pt x="1626614" y="0"/>
                </a:lnTo>
                <a:lnTo>
                  <a:pt x="1626614" y="1738026"/>
                </a:lnTo>
                <a:lnTo>
                  <a:pt x="0" y="173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145976" y="1913487"/>
            <a:ext cx="1275265" cy="1275265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4204972" y="4528754"/>
            <a:ext cx="1275265" cy="1275265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4008422" y="7508939"/>
            <a:ext cx="1610559" cy="1610559"/>
          </a:xfrm>
          <a:custGeom>
            <a:avLst/>
            <a:gdLst/>
            <a:ahLst/>
            <a:cxnLst/>
            <a:rect r="r" b="b" t="t" l="l"/>
            <a:pathLst>
              <a:path h="1610559" w="1610559">
                <a:moveTo>
                  <a:pt x="0" y="0"/>
                </a:moveTo>
                <a:lnTo>
                  <a:pt x="1610558" y="0"/>
                </a:lnTo>
                <a:lnTo>
                  <a:pt x="1610558" y="1610559"/>
                </a:lnTo>
                <a:lnTo>
                  <a:pt x="0" y="16105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84380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6" y="0"/>
                </a:lnTo>
                <a:lnTo>
                  <a:pt x="2191076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72663" y="320561"/>
            <a:ext cx="2274498" cy="939021"/>
          </a:xfrm>
          <a:custGeom>
            <a:avLst/>
            <a:gdLst/>
            <a:ahLst/>
            <a:cxnLst/>
            <a:rect r="r" b="b" t="t" l="l"/>
            <a:pathLst>
              <a:path h="939021" w="2274498">
                <a:moveTo>
                  <a:pt x="0" y="0"/>
                </a:moveTo>
                <a:lnTo>
                  <a:pt x="2274498" y="0"/>
                </a:lnTo>
                <a:lnTo>
                  <a:pt x="2274498" y="939021"/>
                </a:lnTo>
                <a:lnTo>
                  <a:pt x="0" y="9390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7525042" y="7676586"/>
            <a:ext cx="1275265" cy="1275265"/>
          </a:xfrm>
          <a:prstGeom prst="rect">
            <a:avLst/>
          </a:prstGeom>
        </p:spPr>
      </p:pic>
      <p:sp>
        <p:nvSpPr>
          <p:cNvPr name="Freeform 10" id="10"/>
          <p:cNvSpPr/>
          <p:nvPr/>
        </p:nvSpPr>
        <p:spPr>
          <a:xfrm flipH="false" flipV="false" rot="0">
            <a:off x="9772507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7" y="0"/>
                </a:lnTo>
                <a:lnTo>
                  <a:pt x="2191077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flipV="true">
            <a:off x="2573966" y="2717314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2" id="12"/>
          <p:cNvSpPr/>
          <p:nvPr/>
        </p:nvSpPr>
        <p:spPr>
          <a:xfrm>
            <a:off x="2742009" y="5185436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3" id="13"/>
          <p:cNvSpPr/>
          <p:nvPr/>
        </p:nvSpPr>
        <p:spPr>
          <a:xfrm>
            <a:off x="4646054" y="6644998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>
            <a:off x="5742840" y="8295168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5689723" y="35500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6" y="0"/>
                </a:lnTo>
                <a:lnTo>
                  <a:pt x="2191076" y="904581"/>
                </a:lnTo>
                <a:lnTo>
                  <a:pt x="0" y="9045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rcRect l="0" t="0" r="0" b="0"/>
          <a:stretch>
            <a:fillRect/>
          </a:stretch>
        </p:blipFill>
        <p:spPr>
          <a:xfrm flipH="false" flipV="false" rot="0">
            <a:off x="15689723" y="1417779"/>
            <a:ext cx="1233480" cy="137053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6684380" y="3878659"/>
            <a:ext cx="501387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features (Rides, ... )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860634" y="337781"/>
            <a:ext cx="2191077" cy="904581"/>
          </a:xfrm>
          <a:custGeom>
            <a:avLst/>
            <a:gdLst/>
            <a:ahLst/>
            <a:cxnLst/>
            <a:rect r="r" b="b" t="t" l="l"/>
            <a:pathLst>
              <a:path h="904581" w="2191077">
                <a:moveTo>
                  <a:pt x="0" y="0"/>
                </a:moveTo>
                <a:lnTo>
                  <a:pt x="2191077" y="0"/>
                </a:lnTo>
                <a:lnTo>
                  <a:pt x="2191077" y="904580"/>
                </a:lnTo>
                <a:lnTo>
                  <a:pt x="0" y="9045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8295" y="4082652"/>
            <a:ext cx="1275265" cy="1275265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0288295" y="7676586"/>
            <a:ext cx="1275265" cy="1275265"/>
          </a:xfrm>
          <a:prstGeom prst="rect">
            <a:avLst/>
          </a:prstGeom>
        </p:spPr>
      </p:pic>
      <p:sp>
        <p:nvSpPr>
          <p:cNvPr name="AutoShape 21" id="21"/>
          <p:cNvSpPr/>
          <p:nvPr/>
        </p:nvSpPr>
        <p:spPr>
          <a:xfrm flipV="true">
            <a:off x="8772542" y="5909284"/>
            <a:ext cx="828176" cy="159965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8967511" y="8447568"/>
            <a:ext cx="1045734" cy="5872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2896658" y="3910568"/>
            <a:ext cx="1275265" cy="1275265"/>
          </a:xfrm>
          <a:prstGeom prst="rect">
            <a:avLst/>
          </a:prstGeom>
        </p:spPr>
      </p:pic>
      <p:sp>
        <p:nvSpPr>
          <p:cNvPr name="Freeform 24" id="24"/>
          <p:cNvSpPr/>
          <p:nvPr/>
        </p:nvSpPr>
        <p:spPr>
          <a:xfrm flipH="false" flipV="false" rot="0">
            <a:off x="10662926" y="6432178"/>
            <a:ext cx="526003" cy="682752"/>
          </a:xfrm>
          <a:custGeom>
            <a:avLst/>
            <a:gdLst/>
            <a:ahLst/>
            <a:cxnLst/>
            <a:rect r="r" b="b" t="t" l="l"/>
            <a:pathLst>
              <a:path h="682752" w="526003">
                <a:moveTo>
                  <a:pt x="0" y="0"/>
                </a:moveTo>
                <a:lnTo>
                  <a:pt x="526003" y="0"/>
                </a:lnTo>
                <a:lnTo>
                  <a:pt x="526003" y="682752"/>
                </a:lnTo>
                <a:lnTo>
                  <a:pt x="0" y="682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0194795" y="5509021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Predict (XGBoost)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30310" y="5324070"/>
            <a:ext cx="3156359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 (weighing inmportance of weather conditions and waiting lines).</a:t>
            </a:r>
          </a:p>
        </p:txBody>
      </p:sp>
      <p:sp>
        <p:nvSpPr>
          <p:cNvPr name="AutoShape 27" id="27"/>
          <p:cNvSpPr/>
          <p:nvPr/>
        </p:nvSpPr>
        <p:spPr>
          <a:xfrm flipV="true">
            <a:off x="10925928" y="7285618"/>
            <a:ext cx="0" cy="39096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8" id="28"/>
          <p:cNvSpPr/>
          <p:nvPr/>
        </p:nvSpPr>
        <p:spPr>
          <a:xfrm flipV="true">
            <a:off x="10925928" y="5840872"/>
            <a:ext cx="0" cy="59130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9" id="29"/>
          <p:cNvSpPr/>
          <p:nvPr/>
        </p:nvSpPr>
        <p:spPr>
          <a:xfrm>
            <a:off x="11698255" y="4633420"/>
            <a:ext cx="126641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0" id="30"/>
          <p:cNvSpPr/>
          <p:nvPr/>
        </p:nvSpPr>
        <p:spPr>
          <a:xfrm>
            <a:off x="16508600" y="5488773"/>
            <a:ext cx="0" cy="640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31" id="31"/>
          <p:cNvSpPr/>
          <p:nvPr/>
        </p:nvSpPr>
        <p:spPr>
          <a:xfrm>
            <a:off x="14202857" y="5499496"/>
            <a:ext cx="1486866" cy="150641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32" id="32"/>
          <p:cNvSpPr txBox="true"/>
          <p:nvPr/>
        </p:nvSpPr>
        <p:spPr>
          <a:xfrm rot="0">
            <a:off x="789262" y="7124455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data/overview data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008422" y="3285484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Weather Data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008422" y="6044924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Clean Attraction Data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008422" y="9129023"/>
            <a:ext cx="2831206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Merge Cleaned DataFrames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766707" y="59388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684380" y="2228113"/>
            <a:ext cx="2916338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features (temperature, precipitation, ..)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684380" y="3041983"/>
            <a:ext cx="3088127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Date features (hour_of_day, day_of_week, ..)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138089" y="579941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 clean up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009253" y="9129023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Feature Engineering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013245" y="59388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Machine Learning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89262" y="3387836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Weather Data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98787" y="3757787"/>
            <a:ext cx="2168947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api.open-meteo.com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89262" y="6044924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Attraction Data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98787" y="6386301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Metadata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9262" y="6727677"/>
            <a:ext cx="2853281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data/waiting times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731394" y="628328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Frontend and Output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5689723" y="3554809"/>
            <a:ext cx="2400430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Flask routes (/home, /planning)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689723" y="2925001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Front end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5731394" y="4381960"/>
            <a:ext cx="2310120" cy="97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User inputs: Dates, weather preferences, attractions.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5731394" y="7796269"/>
            <a:ext cx="4685531" cy="411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1"/>
              </a:lnSpc>
            </a:pPr>
            <a:r>
              <a:rPr lang="en-US" sz="2799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Output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731394" y="8348320"/>
            <a:ext cx="225245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Trip recommended plan.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747387" y="8899246"/>
            <a:ext cx="2351631" cy="655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Suggested dates, attractions, and times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019044" y="598229"/>
            <a:ext cx="2367625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Planning algorithm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288295" y="9097137"/>
            <a:ext cx="3526578" cy="331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22"/>
              </a:lnSpc>
            </a:pPr>
            <a:r>
              <a:rPr lang="en-US" sz="2300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Train (XGBoost)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46328" y="1849572"/>
            <a:ext cx="15258928" cy="145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Working with github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541815" y="567699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9720" y="883662"/>
            <a:ext cx="14883942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00"/>
              </a:lnSpc>
              <a:spcBef>
                <a:spcPct val="0"/>
              </a:spcBef>
            </a:pPr>
            <a:r>
              <a:rPr lang="en-US" sz="9500">
                <a:solidFill>
                  <a:srgbClr val="000000"/>
                </a:solidFill>
                <a:latin typeface="TAN Headline"/>
                <a:ea typeface="TAN Headline"/>
                <a:cs typeface="TAN Headline"/>
                <a:sym typeface="TAN Headline"/>
              </a:rPr>
              <a:t>Data Integration and Machine Learning Predictions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408091" y="1028700"/>
            <a:ext cx="1488455" cy="1291398"/>
          </a:xfrm>
          <a:custGeom>
            <a:avLst/>
            <a:gdLst/>
            <a:ahLst/>
            <a:cxnLst/>
            <a:rect r="r" b="b" t="t" l="l"/>
            <a:pathLst>
              <a:path h="1291398" w="1488455">
                <a:moveTo>
                  <a:pt x="0" y="0"/>
                </a:moveTo>
                <a:lnTo>
                  <a:pt x="1488455" y="0"/>
                </a:lnTo>
                <a:lnTo>
                  <a:pt x="1488455" y="1291398"/>
                </a:lnTo>
                <a:lnTo>
                  <a:pt x="0" y="12913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3556088">
            <a:off x="15154953" y="6177736"/>
            <a:ext cx="3750634" cy="3974660"/>
          </a:xfrm>
          <a:custGeom>
            <a:avLst/>
            <a:gdLst/>
            <a:ahLst/>
            <a:cxnLst/>
            <a:rect r="r" b="b" t="t" l="l"/>
            <a:pathLst>
              <a:path h="3974660" w="3750634">
                <a:moveTo>
                  <a:pt x="0" y="3974660"/>
                </a:moveTo>
                <a:lnTo>
                  <a:pt x="3750634" y="3974660"/>
                </a:lnTo>
                <a:lnTo>
                  <a:pt x="3750634" y="0"/>
                </a:lnTo>
                <a:lnTo>
                  <a:pt x="0" y="0"/>
                </a:lnTo>
                <a:lnTo>
                  <a:pt x="0" y="397466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96962" y="4379337"/>
            <a:ext cx="3305923" cy="5056118"/>
          </a:xfrm>
          <a:custGeom>
            <a:avLst/>
            <a:gdLst/>
            <a:ahLst/>
            <a:cxnLst/>
            <a:rect r="r" b="b" t="t" l="l"/>
            <a:pathLst>
              <a:path h="5056118" w="3305923">
                <a:moveTo>
                  <a:pt x="0" y="0"/>
                </a:moveTo>
                <a:lnTo>
                  <a:pt x="3305923" y="0"/>
                </a:lnTo>
                <a:lnTo>
                  <a:pt x="3305923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DAGjT6PPnB8</dc:identifier>
  <dcterms:modified xsi:type="dcterms:W3CDTF">2011-08-01T06:04:30Z</dcterms:modified>
  <cp:revision>1</cp:revision>
  <dc:title>Blue and Yellow Playful Doodle Digital Brainstorm Presentation</dc:title>
</cp:coreProperties>
</file>