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79" r:id="rId3"/>
    <p:sldId id="280" r:id="rId5"/>
    <p:sldId id="281" r:id="rId6"/>
    <p:sldId id="282" r:id="rId7"/>
    <p:sldId id="283" r:id="rId8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0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774190" y="1988820"/>
            <a:ext cx="9307830" cy="3240405"/>
          </a:xfrm>
        </p:spPr>
        <p:txBody>
          <a:bodyPr rtlCol="0">
            <a:normAutofit lnSpcReduction="20000"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H5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新增了两个多媒体标签     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audio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音频标签    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video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视频标签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事件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oncanplay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      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当可以播放视频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音频时触发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ontimeupdate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当视频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音频的播放时间改变时触发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onended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当视频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音频播放结束时触发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onplay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 	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当视频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音频的状态由暂停到播放状态时触发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 </a:t>
            </a:r>
            <a:endParaRPr lang="en-US" altLang="zh-CN" sz="16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onpause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 	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当视频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音频的状态由播放到暂停状态时触发</a:t>
            </a:r>
            <a:endParaRPr lang="zh-CN" altLang="en-US" sz="16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endParaRPr lang="en-US" altLang="zh-CN" sz="16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701924" y="1340768"/>
            <a:ext cx="8064896" cy="4176464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方法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play 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播放视频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pause 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暂停视频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load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重新加载视频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endParaRPr lang="zh-CN" altLang="en-US" sz="24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属性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duration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获取视频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音频的总时间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currentTime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获取视频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音频播放的当前时间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ended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当前视频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音频是否播放完成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playbackRate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获取视频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音频的播放速度 默认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1s</a:t>
            </a:r>
            <a:endParaRPr lang="en-US" altLang="zh-CN" sz="16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2"/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volume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	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获取视频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/</a:t>
            </a: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音频播放的当前音量</a:t>
            </a:r>
            <a:endParaRPr lang="zh-CN" altLang="en-US" sz="16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773932" y="2276872"/>
            <a:ext cx="8064896" cy="259228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H5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提供了操作节点类名的若干方法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dom.classList.add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类名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)	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添加类名给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节点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dom.classList.remove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类名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)	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去除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节点的类名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dom.classList.toggle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类名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)	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切换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节点的类名</a:t>
            </a:r>
            <a:endParaRPr lang="zh-CN" altLang="en-US" sz="24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dom.classList.contains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类名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)	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判断</a:t>
            </a:r>
            <a:r>
              <a:rPr lang="en-US" altLang="zh-CN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dom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节点有没有指定类名</a:t>
            </a:r>
            <a:endParaRPr lang="zh-CN" altLang="en-US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endParaRPr lang="en-US" altLang="zh-CN" sz="1800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25855" y="1700530"/>
            <a:ext cx="9922510" cy="367220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HTML5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规定了在页面刷新后   将数据保存在本地     从而可以持有数据</a:t>
            </a:r>
            <a:endParaRPr lang="en-US" altLang="zh-CN" sz="20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sessionStorage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     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存储在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sessionStorage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中的数据 会在本次回话结束时清除</a:t>
            </a:r>
            <a:endParaRPr lang="en-US" altLang="zh-CN" sz="20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sessionStorage.setItem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</a:t>
            </a:r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key,value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)   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存储键名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key 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键值是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value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的数据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sessionStorage.getItem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(key)		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获取键名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key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的数据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sessionStorage.removeItem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(key)	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清除键名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key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的数据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sessionStorage.clear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()		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清除所有的数据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4575" y="1957705"/>
            <a:ext cx="9483090" cy="2736215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	</a:t>
            </a:r>
            <a:endParaRPr lang="en-US" altLang="zh-CN" sz="16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localStorage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     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存储在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localStorage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中的数据不会被清除   即永久保存</a:t>
            </a:r>
            <a:endParaRPr lang="en-US" altLang="zh-CN" sz="20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localStorage.setItem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</a:t>
            </a:r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key,value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)   	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存储键名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key 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键值是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value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的数据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	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localStorage.getItem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(key)		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获取键名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key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的数据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localStorage.removeItem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(key)	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清除键名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key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的数据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r>
              <a:rPr lang="en-US" altLang="zh-CN" sz="1800" dirty="0" err="1">
                <a:latin typeface="仿宋" panose="02010609060101010101" charset="-122"/>
                <a:ea typeface="仿宋" panose="02010609060101010101" charset="-122"/>
                <a:sym typeface="Salesforce Sans"/>
              </a:rPr>
              <a:t>localStorage.clear</a:t>
            </a:r>
            <a:r>
              <a:rPr lang="en-US" altLang="zh-CN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()			</a:t>
            </a:r>
            <a:r>
              <a:rPr lang="zh-CN" altLang="en-US" sz="1800" dirty="0">
                <a:latin typeface="仿宋" panose="02010609060101010101" charset="-122"/>
                <a:ea typeface="仿宋" panose="02010609060101010101" charset="-122"/>
                <a:sym typeface="Salesforce Sans"/>
              </a:rPr>
              <a:t>清除所有的数据</a:t>
            </a:r>
            <a:endParaRPr lang="en-US" altLang="zh-CN" sz="1800" dirty="0">
              <a:latin typeface="仿宋" panose="02010609060101010101" charset="-122"/>
              <a:ea typeface="仿宋" panose="02010609060101010101" charset="-122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0</TotalTime>
  <Words>996</Words>
  <Application>WPS 演示</Application>
  <PresentationFormat>自定义</PresentationFormat>
  <Paragraphs>48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Salesforce Sans</vt:lpstr>
      <vt:lpstr>仿宋</vt:lpstr>
      <vt:lpstr>Segoe Print</vt:lpstr>
      <vt:lpstr>微软雅黑</vt:lpstr>
      <vt:lpstr>书本经典 16x9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开班典礼</dc:title>
  <dc:creator>李 永豪</dc:creator>
  <cp:lastModifiedBy>Administrator</cp:lastModifiedBy>
  <cp:revision>798</cp:revision>
  <dcterms:created xsi:type="dcterms:W3CDTF">2018-07-17T07:17:00Z</dcterms:created>
  <dcterms:modified xsi:type="dcterms:W3CDTF">2019-09-04T13:32:57Z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