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9" r:id="rId2"/>
    <p:sldId id="285" r:id="rId3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30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2019/9/5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1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80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t>2019/9/5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t>2019/9/5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765820" y="1052736"/>
            <a:ext cx="9937104" cy="496855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marL="109855" indent="0">
              <a:buNone/>
            </a:pPr>
            <a:r>
              <a:rPr lang="en-US" altLang="zh-CN" b="1" noProof="1">
                <a:sym typeface="+mn-ea"/>
              </a:rPr>
              <a:t>	H5</a:t>
            </a:r>
            <a:r>
              <a:rPr lang="zh-CN" altLang="en-US" b="1" noProof="1">
                <a:sym typeface="+mn-ea"/>
              </a:rPr>
              <a:t>新增的标签：</a:t>
            </a:r>
            <a:r>
              <a:rPr lang="en-US" altLang="zh-CN" b="1" noProof="1">
                <a:sym typeface="+mn-ea"/>
              </a:rPr>
              <a:t>(</a:t>
            </a:r>
            <a:r>
              <a:rPr lang="zh-CN" altLang="en-US" b="1" noProof="1">
                <a:sym typeface="+mn-ea"/>
              </a:rPr>
              <a:t>块状元素</a:t>
            </a:r>
            <a:r>
              <a:rPr lang="en-US" altLang="zh-CN" b="1" noProof="1">
                <a:sym typeface="+mn-ea"/>
              </a:rPr>
              <a:t>) </a:t>
            </a:r>
            <a:r>
              <a:rPr lang="zh-CN" altLang="en-US" b="1" noProof="1">
                <a:sym typeface="+mn-ea"/>
              </a:rPr>
              <a:t>有语意的</a:t>
            </a:r>
            <a:r>
              <a:rPr lang="en-US" altLang="zh-CN" b="1" noProof="1">
                <a:sym typeface="+mn-ea"/>
              </a:rPr>
              <a:t>div</a:t>
            </a:r>
            <a:endParaRPr lang="en-US" altLang="zh-CN" noProof="1"/>
          </a:p>
          <a:p>
            <a:pPr marL="109855" indent="0">
              <a:buNone/>
            </a:pPr>
            <a:r>
              <a:rPr lang="en-US" altLang="zh-CN" noProof="1">
                <a:sym typeface="+mn-ea"/>
              </a:rPr>
              <a:t>	&lt;article&gt;	  </a:t>
            </a:r>
            <a:r>
              <a:rPr lang="zh-CN" altLang="en-US" noProof="1">
                <a:sym typeface="+mn-ea"/>
              </a:rPr>
              <a:t>标记定义一篇文章</a:t>
            </a:r>
            <a:endParaRPr lang="zh-CN" altLang="en-US" noProof="1"/>
          </a:p>
          <a:p>
            <a:pPr marL="109855" indent="0">
              <a:buNone/>
            </a:pPr>
            <a:r>
              <a:rPr lang="zh-CN" altLang="en-US" noProof="1">
                <a:sym typeface="+mn-ea"/>
              </a:rPr>
              <a:t>	</a:t>
            </a:r>
            <a:r>
              <a:rPr lang="en-US" altLang="zh-CN" noProof="1">
                <a:sym typeface="+mn-ea"/>
              </a:rPr>
              <a:t>&lt;header&gt;	  </a:t>
            </a:r>
            <a:r>
              <a:rPr lang="zh-CN" altLang="en-US" noProof="1">
                <a:sym typeface="+mn-ea"/>
              </a:rPr>
              <a:t>标记定义一个页面或一个区域的头部</a:t>
            </a:r>
            <a:endParaRPr lang="zh-CN" altLang="en-US" noProof="1"/>
          </a:p>
          <a:p>
            <a:pPr marL="109855" indent="0">
              <a:buNone/>
            </a:pPr>
            <a:r>
              <a:rPr lang="zh-CN" altLang="en-US" noProof="1">
                <a:sym typeface="+mn-ea"/>
              </a:rPr>
              <a:t> 	</a:t>
            </a:r>
            <a:r>
              <a:rPr lang="en-US" altLang="zh-CN" noProof="1">
                <a:sym typeface="+mn-ea"/>
              </a:rPr>
              <a:t>&lt;nav&gt; 	  	  </a:t>
            </a:r>
            <a:r>
              <a:rPr lang="zh-CN" altLang="en-US" noProof="1">
                <a:sym typeface="+mn-ea"/>
              </a:rPr>
              <a:t>标记定义导航链接</a:t>
            </a:r>
            <a:endParaRPr lang="zh-CN" altLang="en-US" noProof="1"/>
          </a:p>
          <a:p>
            <a:pPr marL="109855" indent="0">
              <a:buNone/>
            </a:pPr>
            <a:r>
              <a:rPr lang="zh-CN" altLang="en-US" noProof="1">
                <a:sym typeface="+mn-ea"/>
              </a:rPr>
              <a:t>	</a:t>
            </a:r>
            <a:r>
              <a:rPr lang="en-US" altLang="zh-CN" noProof="1">
                <a:sym typeface="+mn-ea"/>
              </a:rPr>
              <a:t>&lt;section&gt;	  </a:t>
            </a:r>
            <a:r>
              <a:rPr lang="zh-CN" altLang="en-US" noProof="1">
                <a:sym typeface="+mn-ea"/>
              </a:rPr>
              <a:t>标记定义一个区域</a:t>
            </a:r>
            <a:endParaRPr lang="en-US" altLang="zh-CN" noProof="1"/>
          </a:p>
          <a:p>
            <a:pPr marL="109855" indent="0">
              <a:buNone/>
            </a:pPr>
            <a:r>
              <a:rPr lang="zh-CN" altLang="en-US" noProof="1">
                <a:sym typeface="+mn-ea"/>
              </a:rPr>
              <a:t>	</a:t>
            </a:r>
            <a:r>
              <a:rPr lang="en-US" altLang="zh-CN" noProof="1">
                <a:sym typeface="+mn-ea"/>
              </a:rPr>
              <a:t>&lt;aside&gt; 	  </a:t>
            </a:r>
            <a:r>
              <a:rPr lang="zh-CN" altLang="en-US" noProof="1">
                <a:sym typeface="+mn-ea"/>
              </a:rPr>
              <a:t>标记定义页面内容部分的侧边栏</a:t>
            </a:r>
            <a:endParaRPr lang="zh-CN" altLang="en-US" noProof="1"/>
          </a:p>
          <a:p>
            <a:pPr marL="109855" indent="0">
              <a:buNone/>
            </a:pPr>
            <a:r>
              <a:rPr lang="zh-CN" altLang="en-US" noProof="1">
                <a:sym typeface="+mn-ea"/>
              </a:rPr>
              <a:t>	</a:t>
            </a:r>
            <a:r>
              <a:rPr lang="en-US" altLang="zh-CN" noProof="1">
                <a:sym typeface="+mn-ea"/>
              </a:rPr>
              <a:t>&lt;figure&gt; 	  </a:t>
            </a:r>
            <a:r>
              <a:rPr lang="zh-CN" altLang="en-US" noProof="1">
                <a:sym typeface="+mn-ea"/>
              </a:rPr>
              <a:t>标记定义一组媒体内容以及它们的标题</a:t>
            </a:r>
            <a:r>
              <a:rPr lang="en-US" altLang="zh-CN" noProof="1">
                <a:sym typeface="+mn-ea"/>
              </a:rPr>
              <a:t>	</a:t>
            </a:r>
            <a:endParaRPr lang="en-US" altLang="zh-CN" noProof="1"/>
          </a:p>
          <a:p>
            <a:pPr marL="109855" indent="0">
              <a:buNone/>
            </a:pPr>
            <a:r>
              <a:rPr lang="en-US" altLang="zh-CN" noProof="1">
                <a:sym typeface="+mn-ea"/>
              </a:rPr>
              <a:t>	&lt;figcaption&gt; 	  </a:t>
            </a:r>
            <a:r>
              <a:rPr lang="zh-CN" altLang="en-US" noProof="1">
                <a:sym typeface="+mn-ea"/>
              </a:rPr>
              <a:t>标签定义 </a:t>
            </a:r>
            <a:r>
              <a:rPr lang="en-US" altLang="zh-CN" noProof="1">
                <a:sym typeface="+mn-ea"/>
              </a:rPr>
              <a:t>figure </a:t>
            </a:r>
            <a:r>
              <a:rPr lang="zh-CN" altLang="en-US" noProof="1">
                <a:sym typeface="+mn-ea"/>
              </a:rPr>
              <a:t>元素的标题。</a:t>
            </a:r>
            <a:endParaRPr lang="en-US" altLang="zh-CN" noProof="1"/>
          </a:p>
          <a:p>
            <a:pPr marL="109855" indent="0">
              <a:buNone/>
            </a:pPr>
            <a:r>
              <a:rPr lang="en-US" altLang="zh-CN" noProof="1">
                <a:sym typeface="+mn-ea"/>
              </a:rPr>
              <a:t>	&lt;footer&gt; 	  </a:t>
            </a:r>
            <a:r>
              <a:rPr lang="zh-CN" altLang="en-US" noProof="1">
                <a:sym typeface="+mn-ea"/>
              </a:rPr>
              <a:t>标记定义一个页面或一个区域的底部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  <a:p>
            <a:pPr lvl="1"/>
            <a:endParaRPr lang="en-US" altLang="zh-CN" sz="16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5895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205980" y="944724"/>
            <a:ext cx="7344816" cy="496855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		</a:t>
            </a:r>
            <a:endParaRPr lang="en-US" altLang="zh-CN" sz="1600" dirty="0">
              <a:latin typeface="Salesforce Sans"/>
              <a:sym typeface="Salesforce Sans"/>
            </a:endParaRPr>
          </a:p>
          <a:p>
            <a:pPr marL="109855" indent="0">
              <a:lnSpc>
                <a:spcPct val="80000"/>
              </a:lnSpc>
              <a:buNone/>
            </a:pPr>
            <a:r>
              <a:rPr lang="zh-CN" altLang="en-US" sz="2000" noProof="1">
                <a:sym typeface="+mn-ea"/>
              </a:rPr>
              <a:t>多媒体标签</a:t>
            </a:r>
          </a:p>
          <a:p>
            <a:pPr marL="567055" lvl="1" indent="0">
              <a:lnSpc>
                <a:spcPct val="80000"/>
              </a:lnSpc>
              <a:buNone/>
            </a:pPr>
            <a:r>
              <a:rPr lang="en-US" altLang="zh-CN" sz="1600" noProof="1">
                <a:sym typeface="+mn-ea"/>
              </a:rPr>
              <a:t>&lt;video&gt; 		</a:t>
            </a:r>
            <a:r>
              <a:rPr lang="zh-CN" altLang="en-US" sz="1600" noProof="1">
                <a:sym typeface="+mn-ea"/>
              </a:rPr>
              <a:t>页面中插入视频内容</a:t>
            </a:r>
            <a:endParaRPr lang="zh-CN" altLang="en-US" sz="1600" noProof="1"/>
          </a:p>
          <a:p>
            <a:pPr marL="567055" lvl="1" indent="0">
              <a:lnSpc>
                <a:spcPct val="80000"/>
              </a:lnSpc>
              <a:buNone/>
            </a:pPr>
            <a:r>
              <a:rPr lang="en-US" altLang="zh-CN" sz="1600" noProof="1">
                <a:sym typeface="+mn-ea"/>
              </a:rPr>
              <a:t>&lt;audio&gt; 		</a:t>
            </a:r>
            <a:r>
              <a:rPr lang="zh-CN" altLang="en-US" sz="1600" noProof="1">
                <a:sym typeface="+mn-ea"/>
              </a:rPr>
              <a:t>页面中插入音频内容</a:t>
            </a:r>
            <a:endParaRPr lang="zh-CN" altLang="en-US" sz="1600" noProof="1"/>
          </a:p>
          <a:p>
            <a:pPr marL="109855" indent="0">
              <a:lnSpc>
                <a:spcPct val="80000"/>
              </a:lnSpc>
              <a:buNone/>
            </a:pPr>
            <a:r>
              <a:rPr lang="zh-CN" altLang="en-US" sz="2000" noProof="1">
                <a:sym typeface="+mn-ea"/>
              </a:rPr>
              <a:t>绘图标签</a:t>
            </a:r>
          </a:p>
          <a:p>
            <a:pPr marL="109855" indent="0">
              <a:lnSpc>
                <a:spcPct val="80000"/>
              </a:lnSpc>
              <a:buNone/>
            </a:pPr>
            <a:r>
              <a:rPr lang="en-US" altLang="zh-CN" sz="1800" noProof="1">
                <a:sym typeface="+mn-ea"/>
              </a:rPr>
              <a:t>   &lt;canvas&gt; 		</a:t>
            </a:r>
            <a:r>
              <a:rPr lang="zh-CN" altLang="en-US" sz="1800" noProof="1">
                <a:sym typeface="+mn-ea"/>
              </a:rPr>
              <a:t>绘制图片</a:t>
            </a:r>
            <a:endParaRPr lang="zh-CN" altLang="en-US" sz="1800" noProof="1"/>
          </a:p>
          <a:p>
            <a:pPr marL="109855" lvl="1" indent="0">
              <a:lnSpc>
                <a:spcPct val="80000"/>
              </a:lnSpc>
              <a:buClr>
                <a:schemeClr val="accent3"/>
              </a:buClr>
              <a:buNone/>
            </a:pPr>
            <a:r>
              <a:rPr lang="en-US" altLang="zh-CN" sz="1600" noProof="1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 sz="1600" noProof="1"/>
              <a:t>&lt;svg&gt; 		</a:t>
            </a:r>
            <a:r>
              <a:rPr lang="zh-CN" altLang="en-US" sz="1600" noProof="1"/>
              <a:t>矢量图</a:t>
            </a:r>
          </a:p>
          <a:p>
            <a:pPr marL="109855" lvl="1" indent="0">
              <a:lnSpc>
                <a:spcPct val="80000"/>
              </a:lnSpc>
              <a:buClr>
                <a:schemeClr val="accent3"/>
              </a:buClr>
              <a:buNone/>
            </a:pPr>
            <a:r>
              <a:rPr lang="en-US" altLang="zh-CN" noProof="1"/>
              <a:t>WEB</a:t>
            </a:r>
            <a:r>
              <a:rPr lang="zh-CN" altLang="en-US" noProof="1"/>
              <a:t>运用标签</a:t>
            </a:r>
          </a:p>
          <a:p>
            <a:pPr marL="567055" lvl="2" indent="0">
              <a:lnSpc>
                <a:spcPct val="80000"/>
              </a:lnSpc>
              <a:buClr>
                <a:schemeClr val="accent3"/>
              </a:buClr>
              <a:buNone/>
            </a:pPr>
            <a:r>
              <a:rPr lang="en-US" altLang="zh-CN" noProof="1">
                <a:sym typeface="+mn-ea"/>
              </a:rPr>
              <a:t>&lt;meter&gt;		</a:t>
            </a:r>
            <a:r>
              <a:rPr lang="zh-CN" altLang="en-US" noProof="1">
                <a:sym typeface="+mn-ea"/>
              </a:rPr>
              <a:t>状态标签，温度等</a:t>
            </a:r>
            <a:endParaRPr lang="en-US" altLang="zh-CN" noProof="1">
              <a:sym typeface="+mn-ea"/>
            </a:endParaRPr>
          </a:p>
          <a:p>
            <a:pPr marL="567055" lvl="2" indent="0">
              <a:lnSpc>
                <a:spcPct val="80000"/>
              </a:lnSpc>
              <a:buClr>
                <a:schemeClr val="accent3"/>
              </a:buClr>
              <a:buNone/>
            </a:pPr>
            <a:r>
              <a:rPr lang="en-US" altLang="zh-CN" noProof="1">
                <a:sym typeface="+mn-ea"/>
              </a:rPr>
              <a:t>&lt;progress&gt;		</a:t>
            </a:r>
            <a:r>
              <a:rPr lang="zh-CN" altLang="en-US" noProof="1">
                <a:sym typeface="+mn-ea"/>
              </a:rPr>
              <a:t>进度条</a:t>
            </a:r>
          </a:p>
          <a:p>
            <a:pPr marL="567055" lvl="2" indent="0">
              <a:lnSpc>
                <a:spcPct val="80000"/>
              </a:lnSpc>
              <a:buClr>
                <a:schemeClr val="accent3"/>
              </a:buClr>
              <a:buNone/>
            </a:pPr>
            <a:r>
              <a:rPr lang="en-US" altLang="zh-CN" noProof="1">
                <a:sym typeface="+mn-ea"/>
              </a:rPr>
              <a:t>datalist  		</a:t>
            </a:r>
            <a:r>
              <a:rPr lang="zh-CN" altLang="en-US" noProof="1">
                <a:sym typeface="+mn-ea"/>
              </a:rPr>
              <a:t>为</a:t>
            </a:r>
            <a:r>
              <a:rPr lang="en-US" altLang="zh-CN" noProof="1">
                <a:sym typeface="+mn-ea"/>
              </a:rPr>
              <a:t>input</a:t>
            </a:r>
            <a:r>
              <a:rPr lang="zh-CN" altLang="en-US" noProof="1">
                <a:sym typeface="+mn-ea"/>
              </a:rPr>
              <a:t>定义下拉列表</a:t>
            </a:r>
            <a:r>
              <a:rPr lang="en-US" altLang="zh-CN" sz="1600" noProof="1">
                <a:latin typeface="Salesforce Sans"/>
                <a:sym typeface="Salesforce Sans"/>
              </a:rPr>
              <a:t>   </a:t>
            </a:r>
            <a:r>
              <a:rPr lang="zh-CN" altLang="en-US" sz="1600" noProof="1">
                <a:latin typeface="Salesforce Sans"/>
                <a:sym typeface="Salesforce Sans"/>
              </a:rPr>
              <a:t>模糊搜索</a:t>
            </a:r>
            <a:endParaRPr lang="en-US" altLang="zh-CN" sz="16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1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789</TotalTime>
  <Words>2</Words>
  <Application>Microsoft Office PowerPoint</Application>
  <PresentationFormat>自定义</PresentationFormat>
  <Paragraphs>23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Salesforce Sans</vt:lpstr>
      <vt:lpstr>宋体</vt:lpstr>
      <vt:lpstr>Arial</vt:lpstr>
      <vt:lpstr>书本经典 16x9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开班典礼</dc:title>
  <dc:creator>李 永豪</dc:creator>
  <cp:lastModifiedBy>李 永豪</cp:lastModifiedBy>
  <cp:revision>792</cp:revision>
  <dcterms:created xsi:type="dcterms:W3CDTF">2018-07-17T07:17:00Z</dcterms:created>
  <dcterms:modified xsi:type="dcterms:W3CDTF">2019-09-05T11:14:29Z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2052-10.8.0.5715</vt:lpwstr>
  </property>
</Properties>
</file>