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8" r:id="rId2"/>
    <p:sldId id="279" r:id="rId3"/>
    <p:sldId id="280" r:id="rId4"/>
    <p:sldId id="281" r:id="rId5"/>
    <p:sldId id="282" r:id="rId6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30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2019/9/2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1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54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0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t>2019/9/2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t>2019/9/2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629916" y="2204864"/>
            <a:ext cx="7560840" cy="266429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r>
              <a:rPr lang="zh-CN" altLang="en-US" sz="2000" dirty="0">
                <a:latin typeface="Salesforce Sans"/>
                <a:sym typeface="Salesforce Sans"/>
              </a:rPr>
              <a:t>检测网络状态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>
                <a:latin typeface="Salesforce Sans"/>
                <a:sym typeface="Salesforce Sans"/>
              </a:rPr>
              <a:t>HTML5</a:t>
            </a:r>
            <a:r>
              <a:rPr lang="zh-CN" altLang="en-US" sz="1600" dirty="0">
                <a:latin typeface="Salesforce Sans"/>
                <a:sym typeface="Salesforce Sans"/>
              </a:rPr>
              <a:t>提供两个事件来检测网络状态   这两个事件检测的都是</a:t>
            </a:r>
            <a:r>
              <a:rPr lang="en-US" altLang="zh-CN" sz="1600" dirty="0">
                <a:latin typeface="Salesforce Sans"/>
                <a:sym typeface="Salesforce Sans"/>
              </a:rPr>
              <a:t>window</a:t>
            </a:r>
            <a:r>
              <a:rPr lang="zh-CN" altLang="en-US" sz="1600" dirty="0">
                <a:latin typeface="Salesforce Sans"/>
                <a:sym typeface="Salesforce Sans"/>
              </a:rPr>
              <a:t>对象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>
                <a:latin typeface="Salesforce Sans"/>
                <a:sym typeface="Salesforce Sans"/>
              </a:rPr>
              <a:t>online   	</a:t>
            </a:r>
            <a:r>
              <a:rPr lang="zh-CN" altLang="en-US" sz="1600" dirty="0">
                <a:latin typeface="Salesforce Sans"/>
                <a:sym typeface="Salesforce Sans"/>
              </a:rPr>
              <a:t>网络连接时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>
                <a:latin typeface="Salesforce Sans"/>
                <a:sym typeface="Salesforce Sans"/>
              </a:rPr>
              <a:t>offline    	</a:t>
            </a:r>
            <a:r>
              <a:rPr lang="zh-CN" altLang="en-US" sz="1600" dirty="0">
                <a:latin typeface="Salesforce Sans"/>
                <a:sym typeface="Salesforce Sans"/>
              </a:rPr>
              <a:t>网络断开时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marL="301625" lvl="1" indent="0">
              <a:buNone/>
            </a:pP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37828" y="980728"/>
            <a:ext cx="10081120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r>
              <a:rPr lang="zh-CN" altLang="en-US" sz="2000" dirty="0">
                <a:latin typeface="Salesforce Sans"/>
                <a:sym typeface="Salesforce Sans"/>
              </a:rPr>
              <a:t>全屏显示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>
                <a:latin typeface="Salesforce Sans"/>
                <a:sym typeface="Salesforce Sans"/>
              </a:rPr>
              <a:t>HTML5</a:t>
            </a:r>
            <a:r>
              <a:rPr lang="zh-CN" altLang="en-US" sz="1600" dirty="0">
                <a:latin typeface="Salesforce Sans"/>
                <a:sym typeface="Salesforce Sans"/>
              </a:rPr>
              <a:t>规范规定页面中的任何元素都能够全屏显示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 err="1">
                <a:latin typeface="Salesforce Sans"/>
                <a:sym typeface="Salesforce Sans"/>
              </a:rPr>
              <a:t>dom.requestFullScreen</a:t>
            </a:r>
            <a:r>
              <a:rPr lang="en-US" altLang="zh-CN" sz="1600" dirty="0">
                <a:latin typeface="Salesforce Sans"/>
                <a:sym typeface="Salesforce Sans"/>
              </a:rPr>
              <a:t>		</a:t>
            </a:r>
            <a:r>
              <a:rPr lang="en-US" altLang="zh-CN" sz="1600" dirty="0" err="1">
                <a:latin typeface="Salesforce Sans"/>
                <a:sym typeface="Salesforce Sans"/>
              </a:rPr>
              <a:t>dom</a:t>
            </a:r>
            <a:r>
              <a:rPr lang="zh-CN" altLang="en-US" sz="1600" dirty="0">
                <a:latin typeface="Salesforce Sans"/>
                <a:sym typeface="Salesforce Sans"/>
              </a:rPr>
              <a:t>开启全屏显示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 err="1">
                <a:latin typeface="Salesforce Sans"/>
                <a:sym typeface="Salesforce Sans"/>
              </a:rPr>
              <a:t>document.cancelFullScreen</a:t>
            </a:r>
            <a:r>
              <a:rPr lang="en-US" altLang="zh-CN" sz="1600" dirty="0">
                <a:latin typeface="Salesforce Sans"/>
                <a:sym typeface="Salesforce Sans"/>
              </a:rPr>
              <a:t>	</a:t>
            </a:r>
            <a:r>
              <a:rPr lang="zh-CN" altLang="en-US" sz="1600" dirty="0">
                <a:latin typeface="Salesforce Sans"/>
                <a:sym typeface="Salesforce Sans"/>
              </a:rPr>
              <a:t>关闭全屏显示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 err="1">
                <a:latin typeface="Salesforce Sans"/>
                <a:sym typeface="Salesforce Sans"/>
              </a:rPr>
              <a:t>document.isFullScreen</a:t>
            </a:r>
            <a:r>
              <a:rPr lang="en-US" altLang="zh-CN" sz="1600" dirty="0">
                <a:latin typeface="Salesforce Sans"/>
                <a:sym typeface="Salesforce Sans"/>
              </a:rPr>
              <a:t>		</a:t>
            </a:r>
            <a:r>
              <a:rPr lang="zh-CN" altLang="en-US" sz="1600" dirty="0">
                <a:latin typeface="Salesforce Sans"/>
                <a:sym typeface="Salesforce Sans"/>
              </a:rPr>
              <a:t>是否全屏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zh-CN" altLang="en-US" sz="1600" dirty="0">
                <a:latin typeface="Salesforce Sans"/>
                <a:sym typeface="Salesforce Sans"/>
              </a:rPr>
              <a:t>由于全屏显示功能在各浏览器的兼容性不同      所以不同的浏览器中需要加不同的兼容前缀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zh-CN" altLang="en-US" sz="1600" dirty="0">
                <a:latin typeface="Salesforce Sans"/>
                <a:sym typeface="Salesforce Sans"/>
              </a:rPr>
              <a:t>谷歌</a:t>
            </a:r>
            <a:r>
              <a:rPr lang="en-US" altLang="zh-CN" sz="1600" dirty="0">
                <a:latin typeface="Salesforce Sans"/>
                <a:sym typeface="Salesforce Sans"/>
              </a:rPr>
              <a:t>	</a:t>
            </a:r>
            <a:r>
              <a:rPr lang="zh-CN" altLang="en-US" sz="1600" dirty="0">
                <a:latin typeface="Salesforce Sans"/>
                <a:sym typeface="Salesforce Sans"/>
              </a:rPr>
              <a:t> </a:t>
            </a:r>
            <a:r>
              <a:rPr lang="en-US" altLang="zh-CN" sz="1600" dirty="0" err="1">
                <a:latin typeface="Salesforce Sans"/>
                <a:sym typeface="Salesforce Sans"/>
              </a:rPr>
              <a:t>webkit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zh-CN" altLang="en-US" sz="1600" dirty="0">
                <a:latin typeface="Salesforce Sans"/>
                <a:sym typeface="Salesforce Sans"/>
              </a:rPr>
              <a:t>火狐</a:t>
            </a:r>
            <a:r>
              <a:rPr lang="en-US" altLang="zh-CN" sz="1600" dirty="0">
                <a:latin typeface="Salesforce Sans"/>
                <a:sym typeface="Salesforce Sans"/>
              </a:rPr>
              <a:t>	</a:t>
            </a:r>
            <a:r>
              <a:rPr lang="zh-CN" altLang="en-US" sz="1600" dirty="0">
                <a:latin typeface="Salesforce Sans"/>
                <a:sym typeface="Salesforce Sans"/>
              </a:rPr>
              <a:t> </a:t>
            </a:r>
            <a:r>
              <a:rPr lang="en-US" altLang="zh-CN" sz="1600" dirty="0" err="1">
                <a:latin typeface="Salesforce Sans"/>
                <a:sym typeface="Salesforce Sans"/>
              </a:rPr>
              <a:t>moz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zh-CN" altLang="en-US" sz="1600" dirty="0">
                <a:latin typeface="Salesforce Sans"/>
                <a:sym typeface="Salesforce Sans"/>
              </a:rPr>
              <a:t>欧朋浏览器</a:t>
            </a:r>
            <a:r>
              <a:rPr lang="en-US" altLang="zh-CN" sz="1600" dirty="0">
                <a:latin typeface="Salesforce Sans"/>
                <a:sym typeface="Salesforce Sans"/>
              </a:rPr>
              <a:t>	</a:t>
            </a:r>
            <a:r>
              <a:rPr lang="zh-CN" altLang="en-US" sz="1600" dirty="0">
                <a:latin typeface="Salesforce Sans"/>
                <a:sym typeface="Salesforce Sans"/>
              </a:rPr>
              <a:t>  </a:t>
            </a:r>
            <a:r>
              <a:rPr lang="en-US" altLang="zh-CN" sz="1600" dirty="0">
                <a:latin typeface="Salesforce Sans"/>
                <a:sym typeface="Salesforce Sans"/>
              </a:rPr>
              <a:t>o</a:t>
            </a:r>
          </a:p>
          <a:p>
            <a:pPr lvl="1"/>
            <a:r>
              <a:rPr lang="en-US" altLang="zh-CN" sz="1600" dirty="0">
                <a:latin typeface="Salesforce Sans"/>
                <a:sym typeface="Salesforce Sans"/>
              </a:rPr>
              <a:t>IE</a:t>
            </a:r>
            <a:r>
              <a:rPr lang="zh-CN" altLang="en-US" sz="1600" dirty="0">
                <a:latin typeface="Salesforce Sans"/>
                <a:sym typeface="Salesforce Sans"/>
              </a:rPr>
              <a:t>浏览器 </a:t>
            </a:r>
            <a:r>
              <a:rPr lang="en-US" altLang="zh-CN" sz="1600" dirty="0">
                <a:latin typeface="Salesforce Sans"/>
                <a:sym typeface="Salesforce Sans"/>
              </a:rPr>
              <a:t>	</a:t>
            </a:r>
            <a:r>
              <a:rPr lang="zh-CN" altLang="en-US" sz="1600" dirty="0">
                <a:latin typeface="Salesforce Sans"/>
                <a:sym typeface="Salesforce Sans"/>
              </a:rPr>
              <a:t>  </a:t>
            </a:r>
            <a:r>
              <a:rPr lang="en-US" altLang="zh-CN" sz="1600" dirty="0" err="1">
                <a:latin typeface="Salesforce Sans"/>
                <a:sym typeface="Salesforce Sans"/>
              </a:rPr>
              <a:t>ms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>
                <a:latin typeface="Salesforce Sans"/>
                <a:sym typeface="Salesforce Sans"/>
              </a:rPr>
              <a:t>:full-screen       </a:t>
            </a:r>
            <a:r>
              <a:rPr lang="zh-CN" altLang="en-US" sz="1600" dirty="0">
                <a:latin typeface="Salesforce Sans"/>
                <a:sym typeface="Salesforce Sans"/>
              </a:rPr>
              <a:t>全屏伪类选择器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5895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09836" y="764704"/>
            <a:ext cx="10081120" cy="511256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endParaRPr lang="en-US" altLang="zh-CN" sz="2000" dirty="0">
              <a:latin typeface="Salesforce Sans"/>
              <a:sym typeface="Salesforce Sans"/>
            </a:endParaRPr>
          </a:p>
          <a:p>
            <a:r>
              <a:rPr lang="zh-CN" altLang="en-US" sz="2000" dirty="0">
                <a:latin typeface="Salesforce Sans"/>
                <a:sym typeface="Salesforce Sans"/>
              </a:rPr>
              <a:t>读取文件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>
                <a:latin typeface="Salesforce Sans"/>
                <a:sym typeface="Salesforce Sans"/>
              </a:rPr>
              <a:t>H5</a:t>
            </a:r>
            <a:r>
              <a:rPr lang="zh-CN" altLang="en-US" sz="1600" dirty="0">
                <a:latin typeface="Salesforce Sans"/>
                <a:sym typeface="Salesforce Sans"/>
              </a:rPr>
              <a:t>提供了</a:t>
            </a:r>
            <a:r>
              <a:rPr lang="en-US" altLang="zh-CN" sz="1600" dirty="0" err="1">
                <a:latin typeface="Salesforce Sans"/>
                <a:sym typeface="Salesforce Sans"/>
              </a:rPr>
              <a:t>FileReader</a:t>
            </a:r>
            <a:r>
              <a:rPr lang="zh-CN" altLang="en-US" sz="1600" dirty="0">
                <a:latin typeface="Salesforce Sans"/>
                <a:sym typeface="Salesforce Sans"/>
              </a:rPr>
              <a:t>这个构造函数让我们读取本地的文件   步骤如下</a:t>
            </a: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latin typeface="Salesforce Sans"/>
                <a:sym typeface="Salesforce Sans"/>
              </a:rPr>
              <a:t>var   reader   =   new  </a:t>
            </a:r>
            <a:r>
              <a:rPr lang="en-US" altLang="zh-CN" sz="1600" dirty="0" err="1">
                <a:latin typeface="Salesforce Sans"/>
                <a:sym typeface="Salesforce Sans"/>
              </a:rPr>
              <a:t>FileReader</a:t>
            </a:r>
            <a:r>
              <a:rPr lang="en-US" altLang="zh-CN" sz="1600" dirty="0">
                <a:latin typeface="Salesforce Sans"/>
                <a:sym typeface="Salesforce Sans"/>
              </a:rPr>
              <a:t>()	   	//</a:t>
            </a:r>
            <a:r>
              <a:rPr lang="zh-CN" altLang="en-US" sz="1600" dirty="0">
                <a:latin typeface="Salesforce Sans"/>
                <a:sym typeface="Salesforce Sans"/>
              </a:rPr>
              <a:t>创建对象  该对象能够读取文件</a:t>
            </a:r>
            <a:br>
              <a:rPr lang="en-US" altLang="zh-CN" sz="1600" dirty="0">
                <a:latin typeface="Salesforce Sans"/>
                <a:sym typeface="Salesforce Sans"/>
              </a:rPr>
            </a:br>
            <a:r>
              <a:rPr lang="en-US" altLang="zh-CN" sz="1600" dirty="0" err="1">
                <a:latin typeface="Salesforce Sans"/>
                <a:sym typeface="Salesforce Sans"/>
              </a:rPr>
              <a:t>reader.readAsText</a:t>
            </a:r>
            <a:r>
              <a:rPr lang="en-US" altLang="zh-CN" sz="1600" dirty="0">
                <a:latin typeface="Salesforce Sans"/>
                <a:sym typeface="Salesforce Sans"/>
              </a:rPr>
              <a:t>(</a:t>
            </a:r>
            <a:r>
              <a:rPr lang="zh-CN" altLang="en-US" sz="1600" dirty="0">
                <a:latin typeface="Salesforce Sans"/>
                <a:sym typeface="Salesforce Sans"/>
              </a:rPr>
              <a:t>文本文件</a:t>
            </a:r>
            <a:r>
              <a:rPr lang="en-US" altLang="zh-CN" sz="1600" dirty="0">
                <a:latin typeface="Salesforce Sans"/>
                <a:sym typeface="Salesforce Sans"/>
              </a:rPr>
              <a:t>)		//</a:t>
            </a:r>
            <a:r>
              <a:rPr lang="zh-CN" altLang="en-US" sz="1600" dirty="0">
                <a:latin typeface="Salesforce Sans"/>
                <a:sym typeface="Salesforce Sans"/>
              </a:rPr>
              <a:t>读取文本文件</a:t>
            </a:r>
            <a:br>
              <a:rPr lang="en-US" altLang="zh-CN" sz="1600" dirty="0">
                <a:latin typeface="Salesforce Sans"/>
                <a:sym typeface="Salesforce Sans"/>
              </a:rPr>
            </a:br>
            <a:r>
              <a:rPr lang="en-US" altLang="zh-CN" sz="1600" dirty="0" err="1">
                <a:latin typeface="Salesforce Sans"/>
                <a:sym typeface="Salesforce Sans"/>
              </a:rPr>
              <a:t>reader.readAsDataURL</a:t>
            </a:r>
            <a:r>
              <a:rPr lang="en-US" altLang="zh-CN" sz="1600" dirty="0">
                <a:latin typeface="Salesforce Sans"/>
                <a:sym typeface="Salesforce Sans"/>
              </a:rPr>
              <a:t>(</a:t>
            </a:r>
            <a:r>
              <a:rPr lang="zh-CN" altLang="en-US" sz="1600" dirty="0">
                <a:latin typeface="Salesforce Sans"/>
                <a:sym typeface="Salesforce Sans"/>
              </a:rPr>
              <a:t>图片文件</a:t>
            </a:r>
            <a:r>
              <a:rPr lang="en-US" altLang="zh-CN" sz="1600" dirty="0">
                <a:latin typeface="Salesforce Sans"/>
                <a:sym typeface="Salesforce Sans"/>
              </a:rPr>
              <a:t>)		//</a:t>
            </a:r>
            <a:r>
              <a:rPr lang="zh-CN" altLang="en-US" sz="1600" dirty="0">
                <a:latin typeface="Salesforce Sans"/>
                <a:sym typeface="Salesforce Sans"/>
              </a:rPr>
              <a:t>读取图片文件</a:t>
            </a:r>
            <a:br>
              <a:rPr lang="en-US" altLang="zh-CN" sz="1600" dirty="0">
                <a:latin typeface="Salesforce Sans"/>
                <a:sym typeface="Salesforce Sans"/>
              </a:rPr>
            </a:br>
            <a:r>
              <a:rPr lang="en-US" altLang="zh-CN" sz="1600" dirty="0" err="1">
                <a:latin typeface="Salesforce Sans"/>
                <a:sym typeface="Salesforce Sans"/>
              </a:rPr>
              <a:t>reader.onload</a:t>
            </a:r>
            <a:r>
              <a:rPr lang="en-US" altLang="zh-CN" sz="1600" dirty="0">
                <a:latin typeface="Salesforce Sans"/>
                <a:sym typeface="Salesforce Sans"/>
              </a:rPr>
              <a:t> = function(){		//</a:t>
            </a:r>
            <a:r>
              <a:rPr lang="zh-CN" altLang="en-US" sz="1600" dirty="0">
                <a:latin typeface="Salesforce Sans"/>
                <a:sym typeface="Salesforce Sans"/>
              </a:rPr>
              <a:t>等读取好数据之后    打印读取好的数据</a:t>
            </a:r>
            <a:br>
              <a:rPr lang="en-US" altLang="zh-CN" sz="1600" dirty="0">
                <a:latin typeface="Salesforce Sans"/>
                <a:sym typeface="Salesforce Sans"/>
              </a:rPr>
            </a:br>
            <a:r>
              <a:rPr lang="en-US" altLang="zh-CN" sz="1600" dirty="0">
                <a:latin typeface="Salesforce Sans"/>
                <a:sym typeface="Salesforce Sans"/>
              </a:rPr>
              <a:t>	console.log(</a:t>
            </a:r>
            <a:r>
              <a:rPr lang="en-US" altLang="zh-CN" sz="1600" dirty="0" err="1">
                <a:latin typeface="Salesforce Sans"/>
                <a:sym typeface="Salesforce Sans"/>
              </a:rPr>
              <a:t>this.result</a:t>
            </a:r>
            <a:r>
              <a:rPr lang="en-US" altLang="zh-CN" sz="1600" dirty="0">
                <a:latin typeface="Salesforce Sans"/>
                <a:sym typeface="Salesforce Sans"/>
              </a:rPr>
              <a:t>)</a:t>
            </a:r>
            <a:br>
              <a:rPr lang="en-US" altLang="zh-CN" sz="1600" dirty="0">
                <a:latin typeface="Salesforce Sans"/>
                <a:sym typeface="Salesforce Sans"/>
              </a:rPr>
            </a:br>
            <a:r>
              <a:rPr lang="en-US" altLang="zh-CN" sz="1600" dirty="0">
                <a:latin typeface="Salesforce Sans"/>
                <a:sym typeface="Salesforce Sans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FCF800-BDC6-4D06-BCA4-61D5AABFF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70080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09836" y="2132856"/>
            <a:ext cx="10081120" cy="241226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2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600" dirty="0">
                <a:latin typeface="Salesforce Sans"/>
                <a:sym typeface="Salesforce Sans"/>
              </a:rPr>
              <a:t>base64</a:t>
            </a:r>
            <a:r>
              <a:rPr lang="zh-CN" altLang="en-US" sz="1600" dirty="0">
                <a:latin typeface="Salesforce Sans"/>
                <a:sym typeface="Salesforce Sans"/>
              </a:rPr>
              <a:t>格式的图片太大  可以使用</a:t>
            </a:r>
            <a:r>
              <a:rPr lang="en-US" altLang="zh-CN" sz="1600" dirty="0">
                <a:latin typeface="Salesforce Sans"/>
                <a:sym typeface="Salesforce Sans"/>
              </a:rPr>
              <a:t>Blob</a:t>
            </a:r>
            <a:r>
              <a:rPr lang="zh-CN" altLang="en-US" sz="1600" dirty="0">
                <a:latin typeface="Salesforce Sans"/>
                <a:sym typeface="Salesforce Sans"/>
              </a:rPr>
              <a:t>函数把图片文件对象转换成一个</a:t>
            </a:r>
            <a:r>
              <a:rPr lang="en-US" altLang="zh-CN" sz="1600" dirty="0">
                <a:latin typeface="Salesforce Sans"/>
                <a:sym typeface="Salesforce Sans"/>
              </a:rPr>
              <a:t>blob</a:t>
            </a:r>
            <a:r>
              <a:rPr lang="zh-CN" altLang="en-US" sz="1600" dirty="0">
                <a:latin typeface="Salesforce Sans"/>
                <a:sym typeface="Salesforce Sans"/>
              </a:rPr>
              <a:t>对象</a:t>
            </a:r>
            <a:br>
              <a:rPr lang="en-US" altLang="zh-CN" sz="1600" dirty="0">
                <a:latin typeface="Salesforce Sans"/>
                <a:sym typeface="Salesforce Sans"/>
              </a:rPr>
            </a:br>
            <a:br>
              <a:rPr lang="en-US" altLang="zh-CN" sz="1600" dirty="0">
                <a:latin typeface="Salesforce Sans"/>
                <a:sym typeface="Salesforce Sans"/>
              </a:rPr>
            </a:br>
            <a:r>
              <a:rPr lang="en-US" altLang="zh-CN" sz="1600" dirty="0">
                <a:latin typeface="Salesforce Sans"/>
                <a:sym typeface="Salesforce Sans"/>
              </a:rPr>
              <a:t>var   blob  =   new   Blob([</a:t>
            </a:r>
            <a:r>
              <a:rPr lang="zh-CN" altLang="en-US" sz="1600" dirty="0">
                <a:latin typeface="Salesforce Sans"/>
                <a:sym typeface="Salesforce Sans"/>
              </a:rPr>
              <a:t>图片文件对象</a:t>
            </a:r>
            <a:r>
              <a:rPr lang="en-US" altLang="zh-CN" sz="1600" dirty="0">
                <a:latin typeface="Salesforce Sans"/>
                <a:sym typeface="Salesforce Sans"/>
              </a:rPr>
              <a:t>])		//</a:t>
            </a:r>
            <a:r>
              <a:rPr lang="zh-CN" altLang="en-US" sz="1600" dirty="0">
                <a:latin typeface="Salesforce Sans"/>
                <a:sym typeface="Salesforce Sans"/>
              </a:rPr>
              <a:t>生成</a:t>
            </a:r>
            <a:r>
              <a:rPr lang="en-US" altLang="zh-CN" sz="1600" dirty="0">
                <a:latin typeface="Salesforce Sans"/>
                <a:sym typeface="Salesforce Sans"/>
              </a:rPr>
              <a:t>blob</a:t>
            </a:r>
            <a:r>
              <a:rPr lang="zh-CN" altLang="en-US" sz="1600" dirty="0">
                <a:latin typeface="Salesforce Sans"/>
                <a:sym typeface="Salesforce Sans"/>
              </a:rPr>
              <a:t>对象</a:t>
            </a:r>
            <a:r>
              <a:rPr lang="en-US" altLang="zh-CN" sz="1600" dirty="0">
                <a:latin typeface="Salesforce Sans"/>
                <a:sym typeface="Salesforce Sans"/>
              </a:rPr>
              <a:t>	</a:t>
            </a:r>
            <a:br>
              <a:rPr lang="en-US" altLang="zh-CN" sz="1600" dirty="0">
                <a:latin typeface="Salesforce Sans"/>
                <a:sym typeface="Salesforce Sans"/>
              </a:rPr>
            </a:br>
            <a:r>
              <a:rPr lang="en-US" altLang="zh-CN" sz="1600" dirty="0">
                <a:latin typeface="Salesforce Sans"/>
                <a:sym typeface="Salesforce Sans"/>
              </a:rPr>
              <a:t>var   </a:t>
            </a:r>
            <a:r>
              <a:rPr lang="en-US" altLang="zh-CN" sz="1600" dirty="0" err="1">
                <a:latin typeface="Salesforce Sans"/>
                <a:sym typeface="Salesforce Sans"/>
              </a:rPr>
              <a:t>url</a:t>
            </a:r>
            <a:r>
              <a:rPr lang="en-US" altLang="zh-CN" sz="1600" dirty="0">
                <a:latin typeface="Salesforce Sans"/>
                <a:sym typeface="Salesforce Sans"/>
              </a:rPr>
              <a:t>  =   </a:t>
            </a:r>
            <a:r>
              <a:rPr lang="en-US" altLang="zh-CN" sz="1600" dirty="0" err="1">
                <a:latin typeface="Salesforce Sans"/>
                <a:sym typeface="Salesforce Sans"/>
              </a:rPr>
              <a:t>URL.createObjectURL</a:t>
            </a:r>
            <a:r>
              <a:rPr lang="en-US" altLang="zh-CN" sz="1600" dirty="0">
                <a:latin typeface="Salesforce Sans"/>
                <a:sym typeface="Salesforce Sans"/>
              </a:rPr>
              <a:t>(blob)		//</a:t>
            </a:r>
            <a:r>
              <a:rPr lang="zh-CN" altLang="en-US" sz="1600" dirty="0">
                <a:latin typeface="Salesforce Sans"/>
                <a:sym typeface="Salesforce Sans"/>
              </a:rPr>
              <a:t>生成一个地址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05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37828" y="980728"/>
            <a:ext cx="9793088" cy="482453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200" dirty="0">
              <a:latin typeface="Salesforce Sans"/>
              <a:sym typeface="Salesforce Sans"/>
            </a:endParaRPr>
          </a:p>
          <a:p>
            <a:pPr lvl="1"/>
            <a:r>
              <a:rPr lang="en-US" altLang="zh-CN" sz="1800" dirty="0">
                <a:latin typeface="Salesforce Sans"/>
                <a:sym typeface="Salesforce Sans"/>
              </a:rPr>
              <a:t>H5</a:t>
            </a:r>
            <a:r>
              <a:rPr lang="zh-CN" altLang="en-US" sz="1800" dirty="0">
                <a:latin typeface="Salesforce Sans"/>
                <a:sym typeface="Salesforce Sans"/>
              </a:rPr>
              <a:t>拖拽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2"/>
            <a:r>
              <a:rPr lang="en-US" altLang="zh-CN" sz="1600" dirty="0">
                <a:latin typeface="Salesforce Sans"/>
                <a:sym typeface="Salesforce Sans"/>
              </a:rPr>
              <a:t>H5</a:t>
            </a:r>
            <a:r>
              <a:rPr lang="zh-CN" altLang="en-US" sz="1600" dirty="0">
                <a:latin typeface="Salesforce Sans"/>
                <a:sym typeface="Salesforce Sans"/>
              </a:rPr>
              <a:t>拖拽有两个部分组成    拖拽元素 </a:t>
            </a:r>
            <a:r>
              <a:rPr lang="en-US" altLang="zh-CN" sz="1600" dirty="0">
                <a:latin typeface="Salesforce Sans"/>
                <a:sym typeface="Salesforce Sans"/>
              </a:rPr>
              <a:t>+ </a:t>
            </a:r>
            <a:r>
              <a:rPr lang="zh-CN" altLang="en-US" sz="1600" dirty="0">
                <a:latin typeface="Salesforce Sans"/>
                <a:sym typeface="Salesforce Sans"/>
              </a:rPr>
              <a:t>目标元素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2"/>
            <a:r>
              <a:rPr lang="zh-CN" altLang="en-US" sz="1600" dirty="0">
                <a:latin typeface="Salesforce Sans"/>
                <a:sym typeface="Salesforce Sans"/>
              </a:rPr>
              <a:t>拖拽元素的事件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3"/>
            <a:r>
              <a:rPr lang="en-US" altLang="zh-CN" sz="1400" dirty="0" err="1">
                <a:latin typeface="Salesforce Sans"/>
                <a:sym typeface="Salesforce Sans"/>
              </a:rPr>
              <a:t>ondragstart</a:t>
            </a:r>
            <a:r>
              <a:rPr lang="en-US" altLang="zh-CN" sz="1400" dirty="0">
                <a:latin typeface="Salesforce Sans"/>
                <a:sym typeface="Salesforce Sans"/>
              </a:rPr>
              <a:t>	</a:t>
            </a:r>
            <a:r>
              <a:rPr lang="zh-CN" altLang="en-US" sz="1400" dirty="0">
                <a:latin typeface="Salesforce Sans"/>
                <a:sym typeface="Salesforce Sans"/>
              </a:rPr>
              <a:t>鼠标按下拖拽元素时触发</a:t>
            </a:r>
            <a:r>
              <a:rPr lang="en-US" altLang="zh-CN" sz="1400" dirty="0">
                <a:latin typeface="Salesforce Sans"/>
                <a:sym typeface="Salesforce Sans"/>
              </a:rPr>
              <a:t>		</a:t>
            </a:r>
            <a:r>
              <a:rPr lang="zh-CN" altLang="en-US" sz="1400" dirty="0">
                <a:latin typeface="Salesforce Sans"/>
                <a:sym typeface="Salesforce Sans"/>
              </a:rPr>
              <a:t>常用  一般在这个事件中存储数据  </a:t>
            </a:r>
            <a:endParaRPr lang="en-US" altLang="zh-CN" sz="1400" dirty="0">
              <a:latin typeface="Salesforce Sans"/>
              <a:sym typeface="Salesforce Sans"/>
            </a:endParaRPr>
          </a:p>
          <a:p>
            <a:pPr lvl="3"/>
            <a:r>
              <a:rPr lang="en-US" altLang="zh-CN" sz="1400" dirty="0" err="1">
                <a:latin typeface="Salesforce Sans"/>
                <a:sym typeface="Salesforce Sans"/>
              </a:rPr>
              <a:t>ondrag</a:t>
            </a:r>
            <a:r>
              <a:rPr lang="en-US" altLang="zh-CN" sz="1400" dirty="0">
                <a:latin typeface="Salesforce Sans"/>
                <a:sym typeface="Salesforce Sans"/>
              </a:rPr>
              <a:t>		</a:t>
            </a:r>
            <a:r>
              <a:rPr lang="zh-CN" altLang="en-US" sz="1400" dirty="0">
                <a:latin typeface="Salesforce Sans"/>
                <a:sym typeface="Salesforce Sans"/>
              </a:rPr>
              <a:t>在拖拽元素的过程中持续触发      </a:t>
            </a:r>
            <a:endParaRPr lang="en-US" altLang="zh-CN" sz="1400" dirty="0">
              <a:latin typeface="Salesforce Sans"/>
              <a:sym typeface="Salesforce Sans"/>
            </a:endParaRPr>
          </a:p>
          <a:p>
            <a:pPr lvl="3"/>
            <a:r>
              <a:rPr lang="en-US" altLang="zh-CN" sz="1400" dirty="0" err="1">
                <a:latin typeface="Salesforce Sans"/>
                <a:sym typeface="Salesforce Sans"/>
              </a:rPr>
              <a:t>ondragend</a:t>
            </a:r>
            <a:r>
              <a:rPr lang="en-US" altLang="zh-CN" sz="1400" dirty="0">
                <a:latin typeface="Salesforce Sans"/>
                <a:sym typeface="Salesforce Sans"/>
              </a:rPr>
              <a:t>		</a:t>
            </a:r>
            <a:r>
              <a:rPr lang="zh-CN" altLang="en-US" sz="1400" dirty="0">
                <a:latin typeface="Salesforce Sans"/>
                <a:sym typeface="Salesforce Sans"/>
              </a:rPr>
              <a:t>鼠标抬起拖拽元素时触发</a:t>
            </a:r>
            <a:endParaRPr lang="en-US" altLang="zh-CN" sz="1400" dirty="0">
              <a:latin typeface="Salesforce Sans"/>
              <a:sym typeface="Salesforce Sans"/>
            </a:endParaRPr>
          </a:p>
          <a:p>
            <a:pPr lvl="2"/>
            <a:r>
              <a:rPr lang="zh-CN" altLang="en-US" sz="1600" dirty="0">
                <a:latin typeface="Salesforce Sans"/>
                <a:sym typeface="Salesforce Sans"/>
              </a:rPr>
              <a:t>目标元素的事件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3"/>
            <a:r>
              <a:rPr lang="en-US" altLang="zh-CN" sz="1400" dirty="0" err="1">
                <a:latin typeface="Salesforce Sans"/>
                <a:sym typeface="Salesforce Sans"/>
              </a:rPr>
              <a:t>ondragenter</a:t>
            </a:r>
            <a:r>
              <a:rPr lang="en-US" altLang="zh-CN" sz="1400" dirty="0">
                <a:latin typeface="Salesforce Sans"/>
                <a:sym typeface="Salesforce Sans"/>
              </a:rPr>
              <a:t>	</a:t>
            </a:r>
            <a:r>
              <a:rPr lang="zh-CN" altLang="en-US" sz="1400" dirty="0">
                <a:latin typeface="Salesforce Sans"/>
                <a:sym typeface="Salesforce Sans"/>
              </a:rPr>
              <a:t>当鼠标进入目标元素内部触发</a:t>
            </a:r>
            <a:endParaRPr lang="en-US" altLang="zh-CN" sz="1400" dirty="0">
              <a:latin typeface="Salesforce Sans"/>
              <a:sym typeface="Salesforce Sans"/>
            </a:endParaRPr>
          </a:p>
          <a:p>
            <a:pPr lvl="3"/>
            <a:r>
              <a:rPr lang="en-US" altLang="zh-CN" sz="1400" dirty="0" err="1">
                <a:latin typeface="Salesforce Sans"/>
                <a:sym typeface="Salesforce Sans"/>
              </a:rPr>
              <a:t>ondragover</a:t>
            </a:r>
            <a:r>
              <a:rPr lang="en-US" altLang="zh-CN" sz="1400" dirty="0">
                <a:latin typeface="Salesforce Sans"/>
                <a:sym typeface="Salesforce Sans"/>
              </a:rPr>
              <a:t>	</a:t>
            </a:r>
            <a:r>
              <a:rPr lang="zh-CN" altLang="en-US" sz="1400" dirty="0">
                <a:latin typeface="Salesforce Sans"/>
                <a:sym typeface="Salesforce Sans"/>
              </a:rPr>
              <a:t>当鼠标在目标元素上部移动时持续触发        常用</a:t>
            </a:r>
            <a:endParaRPr lang="en-US" altLang="zh-CN" sz="1400" dirty="0">
              <a:latin typeface="Salesforce Sans"/>
              <a:sym typeface="Salesforce Sans"/>
            </a:endParaRPr>
          </a:p>
          <a:p>
            <a:pPr lvl="3"/>
            <a:r>
              <a:rPr lang="en-US" altLang="zh-CN" sz="1400" dirty="0" err="1">
                <a:latin typeface="Salesforce Sans"/>
                <a:sym typeface="Salesforce Sans"/>
              </a:rPr>
              <a:t>ondragleave</a:t>
            </a:r>
            <a:r>
              <a:rPr lang="en-US" altLang="zh-CN" sz="1400" dirty="0">
                <a:latin typeface="Salesforce Sans"/>
                <a:sym typeface="Salesforce Sans"/>
              </a:rPr>
              <a:t>	</a:t>
            </a:r>
            <a:r>
              <a:rPr lang="zh-CN" altLang="en-US" sz="1400" dirty="0">
                <a:latin typeface="Salesforce Sans"/>
                <a:sym typeface="Salesforce Sans"/>
              </a:rPr>
              <a:t>当鼠标离开目标元素内部时触发</a:t>
            </a:r>
            <a:endParaRPr lang="en-US" altLang="zh-CN" sz="1400" dirty="0">
              <a:latin typeface="Salesforce Sans"/>
              <a:sym typeface="Salesforce Sans"/>
            </a:endParaRPr>
          </a:p>
          <a:p>
            <a:pPr lvl="3"/>
            <a:r>
              <a:rPr lang="en-US" altLang="zh-CN" sz="1400" dirty="0" err="1">
                <a:latin typeface="Salesforce Sans"/>
                <a:sym typeface="Salesforce Sans"/>
              </a:rPr>
              <a:t>ondrop</a:t>
            </a:r>
            <a:r>
              <a:rPr lang="en-US" altLang="zh-CN" sz="1400" dirty="0">
                <a:latin typeface="Salesforce Sans"/>
                <a:sym typeface="Salesforce Sans"/>
              </a:rPr>
              <a:t>		</a:t>
            </a:r>
            <a:r>
              <a:rPr lang="zh-CN" altLang="en-US" sz="1400" dirty="0">
                <a:latin typeface="Salesforce Sans"/>
                <a:sym typeface="Salesforce Sans"/>
              </a:rPr>
              <a:t>当鼠标在目标元素抬起时触发 </a:t>
            </a:r>
            <a:r>
              <a:rPr lang="en-US" altLang="zh-CN" sz="1400" dirty="0">
                <a:latin typeface="Salesforce Sans"/>
                <a:sym typeface="Salesforce Sans"/>
              </a:rPr>
              <a:t>	</a:t>
            </a:r>
            <a:r>
              <a:rPr lang="zh-CN" altLang="en-US" sz="1400" dirty="0">
                <a:latin typeface="Salesforce Sans"/>
                <a:sym typeface="Salesforce Sans"/>
              </a:rPr>
              <a:t>常用</a:t>
            </a:r>
            <a:endParaRPr lang="en-US" altLang="zh-CN" sz="1400" dirty="0">
              <a:latin typeface="Salesforce Sans"/>
              <a:sym typeface="Salesforce Sans"/>
            </a:endParaRPr>
          </a:p>
          <a:p>
            <a:pPr lvl="3"/>
            <a:r>
              <a:rPr lang="zh-CN" altLang="en-US" sz="1400" dirty="0">
                <a:latin typeface="Salesforce Sans"/>
                <a:sym typeface="Salesforce Sans"/>
              </a:rPr>
              <a:t>浏览器的默认行为会阻止该事件  只要在</a:t>
            </a:r>
            <a:r>
              <a:rPr lang="en-US" altLang="zh-CN" sz="1400" dirty="0" err="1">
                <a:latin typeface="Salesforce Sans"/>
                <a:sym typeface="Salesforce Sans"/>
              </a:rPr>
              <a:t>dragover</a:t>
            </a:r>
            <a:r>
              <a:rPr lang="zh-CN" altLang="en-US" sz="1400" dirty="0">
                <a:latin typeface="Salesforce Sans"/>
                <a:sym typeface="Salesforce Sans"/>
              </a:rPr>
              <a:t>阻止这个默认行为  浏览器就能检测</a:t>
            </a:r>
            <a:r>
              <a:rPr lang="en-US" altLang="zh-CN" sz="1400" dirty="0">
                <a:latin typeface="Salesforce Sans"/>
                <a:sym typeface="Salesforce Sans"/>
              </a:rPr>
              <a:t>drop</a:t>
            </a:r>
            <a:r>
              <a:rPr lang="zh-CN" altLang="en-US" sz="1400" dirty="0">
                <a:latin typeface="Salesforce Sans"/>
                <a:sym typeface="Salesforce Sans"/>
              </a:rPr>
              <a:t>事件  </a:t>
            </a:r>
            <a:endParaRPr lang="en-US" altLang="zh-CN" sz="14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640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261</TotalTime>
  <Words>5</Words>
  <Application>Microsoft Office PowerPoint</Application>
  <PresentationFormat>自定义</PresentationFormat>
  <Paragraphs>47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Salesforce Sans</vt:lpstr>
      <vt:lpstr>宋体</vt:lpstr>
      <vt:lpstr>Arial</vt:lpstr>
      <vt:lpstr>书本经典 16x9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开班典礼</dc:title>
  <dc:creator>李 永豪</dc:creator>
  <cp:lastModifiedBy>李 永豪</cp:lastModifiedBy>
  <cp:revision>751</cp:revision>
  <dcterms:created xsi:type="dcterms:W3CDTF">2018-07-17T07:17:00Z</dcterms:created>
  <dcterms:modified xsi:type="dcterms:W3CDTF">2019-09-02T10:47:32Z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2052-10.8.0.5715</vt:lpwstr>
  </property>
</Properties>
</file>