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67" r:id="rId3"/>
    <p:sldId id="295" r:id="rId5"/>
    <p:sldId id="314" r:id="rId6"/>
    <p:sldId id="326" r:id="rId7"/>
    <p:sldId id="327" r:id="rId8"/>
    <p:sldId id="328" r:id="rId9"/>
    <p:sldId id="329" r:id="rId10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88" d="100"/>
          <a:sy n="88" d="100"/>
        </p:scale>
        <p:origin x="96" y="3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1844" y="2388992"/>
            <a:ext cx="9435241" cy="1037706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字符串及常用方法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1964" y="1268760"/>
            <a:ext cx="6516724" cy="432048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什么是字符串</a:t>
            </a:r>
            <a:endParaRPr lang="en-US" altLang="zh-CN" sz="2000" dirty="0"/>
          </a:p>
          <a:p>
            <a:pPr lvl="1"/>
            <a:r>
              <a:rPr lang="zh-CN" altLang="en-US" sz="1800" dirty="0"/>
              <a:t>字符串是由一对单引号或者双引号组成的数据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字符串的创建方式</a:t>
            </a:r>
            <a:endParaRPr lang="en-US" altLang="zh-CN" sz="2000" dirty="0"/>
          </a:p>
          <a:p>
            <a:pPr lvl="1"/>
            <a:r>
              <a:rPr lang="en-US" altLang="zh-CN" sz="1800" dirty="0"/>
              <a:t>var str = </a:t>
            </a:r>
            <a:r>
              <a:rPr lang="zh-CN" altLang="en-US" sz="1800" dirty="0"/>
              <a:t>“</a:t>
            </a:r>
            <a:r>
              <a:rPr lang="en-US" altLang="zh-CN" sz="1800" dirty="0"/>
              <a:t>heaven</a:t>
            </a:r>
            <a:r>
              <a:rPr lang="zh-CN" altLang="en-US" sz="1800" dirty="0"/>
              <a:t>”</a:t>
            </a:r>
            <a:endParaRPr lang="en-US" altLang="zh-CN" sz="1800" dirty="0"/>
          </a:p>
          <a:p>
            <a:pPr marL="301625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字符串的属性</a:t>
            </a:r>
            <a:endParaRPr lang="en-US" altLang="zh-CN" sz="2000" dirty="0"/>
          </a:p>
          <a:p>
            <a:pPr lvl="1"/>
            <a:r>
              <a:rPr lang="en-US" altLang="zh-CN" sz="1800" dirty="0"/>
              <a:t>length</a:t>
            </a:r>
            <a:r>
              <a:rPr lang="zh-CN" altLang="en-US" sz="1800" dirty="0"/>
              <a:t>属性表示字符串的长度</a:t>
            </a:r>
            <a:endParaRPr lang="en-US" altLang="zh-CN" sz="1800" dirty="0"/>
          </a:p>
          <a:p>
            <a:pPr lvl="1"/>
            <a:r>
              <a:rPr lang="zh-CN" altLang="en-US" sz="1800" dirty="0"/>
              <a:t>字符串的索引从</a:t>
            </a:r>
            <a:r>
              <a:rPr lang="en-US" altLang="zh-CN" sz="1800" dirty="0"/>
              <a:t>0</a:t>
            </a:r>
            <a:r>
              <a:rPr lang="zh-CN" altLang="en-US" sz="1800" dirty="0"/>
              <a:t>开始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786854"/>
            <a:ext cx="9073008" cy="3730377"/>
          </a:xfrm>
        </p:spPr>
        <p:txBody>
          <a:bodyPr>
            <a:normAutofit/>
          </a:bodyPr>
          <a:lstStyle/>
          <a:p>
            <a:r>
              <a:rPr lang="zh-CN" altLang="en-US" dirty="0"/>
              <a:t>字符串的常用方法</a:t>
            </a:r>
            <a:endParaRPr lang="en-US" altLang="zh-CN" dirty="0"/>
          </a:p>
          <a:p>
            <a:pPr lvl="1"/>
            <a:r>
              <a:rPr lang="en-US" altLang="zh-CN" dirty="0"/>
              <a:t>var str = </a:t>
            </a:r>
            <a:r>
              <a:rPr lang="zh-CN" altLang="en-US" dirty="0"/>
              <a:t>“</a:t>
            </a:r>
            <a:r>
              <a:rPr lang="en-US" altLang="zh-CN" dirty="0"/>
              <a:t>heaven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str.charAt</a:t>
            </a:r>
            <a:r>
              <a:rPr lang="en-US" altLang="zh-CN" dirty="0"/>
              <a:t>(</a:t>
            </a:r>
            <a:r>
              <a:rPr lang="zh-CN" altLang="en-US" dirty="0"/>
              <a:t>索引</a:t>
            </a:r>
            <a:r>
              <a:rPr lang="en-US" altLang="zh-CN" dirty="0"/>
              <a:t>)		==&gt;	</a:t>
            </a:r>
            <a:r>
              <a:rPr lang="zh-CN" altLang="en-US" dirty="0"/>
              <a:t>获取字符串中对应索引的字符</a:t>
            </a:r>
            <a:r>
              <a:rPr lang="en-US" altLang="zh-CN" dirty="0"/>
              <a:t>	</a:t>
            </a:r>
            <a:endParaRPr lang="en-US" altLang="zh-CN" dirty="0"/>
          </a:p>
          <a:p>
            <a:pPr lvl="1"/>
            <a:r>
              <a:rPr lang="en-US" altLang="zh-CN" dirty="0" err="1"/>
              <a:t>str.charCodeAt</a:t>
            </a:r>
            <a:r>
              <a:rPr lang="en-US" altLang="zh-CN" dirty="0"/>
              <a:t>(</a:t>
            </a:r>
            <a:r>
              <a:rPr lang="zh-CN" altLang="en-US" dirty="0"/>
              <a:t>索引</a:t>
            </a:r>
            <a:r>
              <a:rPr lang="en-US" altLang="zh-CN" dirty="0"/>
              <a:t>) 	==&gt;	</a:t>
            </a:r>
            <a:r>
              <a:rPr lang="zh-CN" altLang="en-US" dirty="0"/>
              <a:t>获取字符串中对应索引的字符编码</a:t>
            </a:r>
            <a:endParaRPr lang="en-US" altLang="zh-CN" dirty="0"/>
          </a:p>
          <a:p>
            <a:pPr lvl="1"/>
            <a:r>
              <a:rPr lang="en-US" altLang="zh-CN" dirty="0" err="1"/>
              <a:t>String.fromCharCode</a:t>
            </a:r>
            <a:r>
              <a:rPr lang="en-US" altLang="zh-CN" dirty="0"/>
              <a:t>(</a:t>
            </a:r>
            <a:r>
              <a:rPr lang="zh-CN" altLang="en-US" dirty="0"/>
              <a:t>字符编码</a:t>
            </a:r>
            <a:r>
              <a:rPr lang="en-US" altLang="zh-CN" dirty="0"/>
              <a:t>)	 ==&gt;	</a:t>
            </a:r>
            <a:r>
              <a:rPr lang="zh-CN" altLang="en-US" dirty="0"/>
              <a:t>获取对应字符编码的字符</a:t>
            </a:r>
            <a:endParaRPr lang="en-US" altLang="zh-CN" dirty="0"/>
          </a:p>
          <a:p>
            <a:pPr lvl="2"/>
            <a:r>
              <a:rPr lang="zh-CN" altLang="en-US" dirty="0"/>
              <a:t>常识</a:t>
            </a:r>
            <a:r>
              <a:rPr lang="en-US" altLang="zh-CN" dirty="0"/>
              <a:t>     0-9   	==&gt;    48-57</a:t>
            </a:r>
            <a:br>
              <a:rPr lang="en-US" altLang="zh-CN" dirty="0"/>
            </a:br>
            <a:r>
              <a:rPr lang="en-US" altLang="zh-CN" dirty="0"/>
              <a:t>		A-Z	==&gt;    65-90</a:t>
            </a:r>
            <a:br>
              <a:rPr lang="en-US" altLang="zh-CN" dirty="0"/>
            </a:br>
            <a:r>
              <a:rPr lang="en-US" altLang="zh-CN" dirty="0"/>
              <a:t>	        a-z	==&gt;    97-122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1844" y="1124744"/>
            <a:ext cx="9793088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字符串的截取</a:t>
            </a:r>
            <a:endParaRPr lang="en-US" altLang="zh-CN" dirty="0"/>
          </a:p>
          <a:p>
            <a:pPr lvl="1"/>
            <a:r>
              <a:rPr lang="en-US" altLang="zh-CN" dirty="0" err="1"/>
              <a:t>str.substr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 		 ==&gt;	</a:t>
            </a:r>
            <a:r>
              <a:rPr lang="zh-CN" altLang="en-US" dirty="0"/>
              <a:t>从索引</a:t>
            </a:r>
            <a:r>
              <a:rPr lang="en-US" altLang="zh-CN" dirty="0"/>
              <a:t>n</a:t>
            </a:r>
            <a:r>
              <a:rPr lang="zh-CN" altLang="en-US" dirty="0"/>
              <a:t>开始，截取</a:t>
            </a:r>
            <a:r>
              <a:rPr lang="en-US" altLang="zh-CN" dirty="0"/>
              <a:t>m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2"/>
            <a:r>
              <a:rPr lang="en-US" altLang="zh-CN" dirty="0" err="1"/>
              <a:t>str.substr</a:t>
            </a:r>
            <a:r>
              <a:rPr lang="en-US" altLang="zh-CN" dirty="0"/>
              <a:t>(n)		 ==&gt;	</a:t>
            </a:r>
            <a:r>
              <a:rPr lang="zh-CN" altLang="en-US" dirty="0"/>
              <a:t>从索引</a:t>
            </a:r>
            <a:r>
              <a:rPr lang="en-US" altLang="zh-CN" dirty="0"/>
              <a:t>n</a:t>
            </a:r>
            <a:r>
              <a:rPr lang="zh-CN" altLang="en-US" dirty="0"/>
              <a:t>开始</a:t>
            </a:r>
            <a:r>
              <a:rPr lang="en-US" altLang="zh-CN" dirty="0"/>
              <a:t>,</a:t>
            </a:r>
            <a:r>
              <a:rPr lang="zh-CN" altLang="en-US" dirty="0"/>
              <a:t>截取剩余所有字符</a:t>
            </a:r>
            <a:r>
              <a:rPr lang="en-US" altLang="zh-CN" dirty="0"/>
              <a:t>	</a:t>
            </a:r>
            <a:endParaRPr lang="en-US" altLang="zh-CN" dirty="0"/>
          </a:p>
          <a:p>
            <a:pPr lvl="2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str.substring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n,m</a:t>
            </a:r>
            <a:r>
              <a:rPr lang="en-US" altLang="zh-CN" dirty="0">
                <a:sym typeface="Wingdings" panose="05000000000000000000" pitchFamily="2" charset="2"/>
              </a:rPr>
              <a:t>)	==&gt;	</a:t>
            </a:r>
            <a:r>
              <a:rPr lang="zh-CN" altLang="en-US" dirty="0"/>
              <a:t>从索引</a:t>
            </a:r>
            <a:r>
              <a:rPr lang="en-US" altLang="zh-CN" dirty="0"/>
              <a:t>n</a:t>
            </a:r>
            <a:r>
              <a:rPr lang="zh-CN" altLang="en-US" dirty="0"/>
              <a:t>开始，截取</a:t>
            </a:r>
            <a:r>
              <a:rPr lang="en-US" altLang="zh-CN" dirty="0"/>
              <a:t>m-n</a:t>
            </a:r>
            <a:r>
              <a:rPr lang="zh-CN" altLang="en-US" dirty="0"/>
              <a:t>个字符</a:t>
            </a:r>
            <a:endParaRPr lang="en-US" altLang="zh-CN" dirty="0"/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str.slice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n,m</a:t>
            </a:r>
            <a:r>
              <a:rPr lang="en-US" altLang="zh-CN" dirty="0">
                <a:sym typeface="Wingdings" panose="05000000000000000000" pitchFamily="2" charset="2"/>
              </a:rPr>
              <a:t>)		==&gt;	</a:t>
            </a:r>
            <a:r>
              <a:rPr lang="zh-CN" altLang="en-US" dirty="0">
                <a:sym typeface="Wingdings" panose="05000000000000000000" pitchFamily="2" charset="2"/>
              </a:rPr>
              <a:t>从索引</a:t>
            </a:r>
            <a:r>
              <a:rPr lang="en-US" altLang="zh-CN" dirty="0">
                <a:sym typeface="Wingdings" panose="05000000000000000000" pitchFamily="2" charset="2"/>
              </a:rPr>
              <a:t>n</a:t>
            </a:r>
            <a:r>
              <a:rPr lang="zh-CN" altLang="en-US" dirty="0">
                <a:sym typeface="Wingdings" panose="05000000000000000000" pitchFamily="2" charset="2"/>
              </a:rPr>
              <a:t>开始，截取</a:t>
            </a:r>
            <a:r>
              <a:rPr lang="en-US" altLang="zh-CN" dirty="0">
                <a:sym typeface="Wingdings" panose="05000000000000000000" pitchFamily="2" charset="2"/>
              </a:rPr>
              <a:t>m-n</a:t>
            </a:r>
            <a:r>
              <a:rPr lang="zh-CN" altLang="en-US" dirty="0">
                <a:sym typeface="Wingdings" panose="05000000000000000000" pitchFamily="2" charset="2"/>
              </a:rPr>
              <a:t>个字符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01625" lvl="1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substring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slice</a:t>
            </a:r>
            <a:r>
              <a:rPr lang="zh-CN" altLang="en-US" dirty="0">
                <a:sym typeface="Wingdings" panose="05000000000000000000" pitchFamily="2" charset="2"/>
              </a:rPr>
              <a:t>的区别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slice</a:t>
            </a:r>
            <a:r>
              <a:rPr lang="zh-CN" altLang="en-US" dirty="0">
                <a:sym typeface="Wingdings" panose="05000000000000000000" pitchFamily="2" charset="2"/>
              </a:rPr>
              <a:t>支持负数索引</a:t>
            </a:r>
            <a:r>
              <a:rPr lang="en-US" altLang="zh-CN" dirty="0">
                <a:sym typeface="Wingdings" panose="05000000000000000000" pitchFamily="2" charset="2"/>
              </a:rPr>
              <a:t>	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 err="1">
                <a:sym typeface="Wingdings" panose="05000000000000000000" pitchFamily="2" charset="2"/>
              </a:rPr>
              <a:t>str.slice</a:t>
            </a:r>
            <a:r>
              <a:rPr lang="en-US" altLang="zh-CN" dirty="0">
                <a:sym typeface="Wingdings" panose="05000000000000000000" pitchFamily="2" charset="2"/>
              </a:rPr>
              <a:t>(-2,-1)		==&gt;	</a:t>
            </a:r>
            <a:r>
              <a:rPr lang="zh-CN" altLang="en-US" dirty="0">
                <a:sym typeface="Wingdings" panose="05000000000000000000" pitchFamily="2" charset="2"/>
              </a:rPr>
              <a:t>从索引</a:t>
            </a:r>
            <a:r>
              <a:rPr lang="en-US" altLang="zh-CN" dirty="0">
                <a:sym typeface="Wingdings" panose="05000000000000000000" pitchFamily="2" charset="2"/>
              </a:rPr>
              <a:t>-2</a:t>
            </a:r>
            <a:r>
              <a:rPr lang="zh-CN" altLang="en-US" dirty="0">
                <a:sym typeface="Wingdings" panose="05000000000000000000" pitchFamily="2" charset="2"/>
              </a:rPr>
              <a:t>开始，截取</a:t>
            </a:r>
            <a:r>
              <a:rPr lang="en-US" altLang="zh-CN" dirty="0">
                <a:sym typeface="Wingdings" panose="05000000000000000000" pitchFamily="2" charset="2"/>
              </a:rPr>
              <a:t>-1-(-2)</a:t>
            </a:r>
            <a:r>
              <a:rPr lang="zh-CN" altLang="en-US" dirty="0">
                <a:sym typeface="Wingdings" panose="05000000000000000000" pitchFamily="2" charset="2"/>
              </a:rPr>
              <a:t>个字符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840" y="1232535"/>
            <a:ext cx="11285220" cy="40684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字符串常用方法</a:t>
            </a:r>
            <a:endParaRPr lang="en-US" altLang="zh-CN" dirty="0"/>
          </a:p>
          <a:p>
            <a:pPr lvl="1"/>
            <a:r>
              <a:rPr lang="en-US" altLang="zh-CN" dirty="0" err="1"/>
              <a:t>str.toUpperCase</a:t>
            </a:r>
            <a:r>
              <a:rPr lang="en-US" altLang="zh-CN" dirty="0"/>
              <a:t>() 	 ==&gt;	</a:t>
            </a:r>
            <a:r>
              <a:rPr lang="zh-CN" altLang="en-US" dirty="0"/>
              <a:t>把字母换全部变成大写</a:t>
            </a:r>
            <a:endParaRPr lang="en-US" altLang="zh-CN" dirty="0"/>
          </a:p>
          <a:p>
            <a:pPr lvl="1"/>
            <a:r>
              <a:rPr lang="en-US" altLang="zh-CN" dirty="0" err="1"/>
              <a:t>str.toLowerCase</a:t>
            </a:r>
            <a:r>
              <a:rPr lang="en-US" altLang="zh-CN" dirty="0"/>
              <a:t>()		 ==&gt;	</a:t>
            </a:r>
            <a:r>
              <a:rPr lang="zh-CN" altLang="en-US" dirty="0"/>
              <a:t>把字母换全部变成小写</a:t>
            </a:r>
            <a:r>
              <a:rPr lang="en-US" altLang="zh-CN" dirty="0"/>
              <a:t>	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str.indexOf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要检测的字符</a:t>
            </a:r>
            <a:r>
              <a:rPr lang="en-US" altLang="zh-CN" dirty="0">
                <a:sym typeface="Wingdings" panose="05000000000000000000" pitchFamily="2" charset="2"/>
              </a:rPr>
              <a:t>)	==&gt;	</a:t>
            </a:r>
            <a:r>
              <a:rPr lang="zh-CN" altLang="en-US" dirty="0">
                <a:sym typeface="Wingdings" panose="05000000000000000000" pitchFamily="2" charset="2"/>
              </a:rPr>
              <a:t>从前向后</a:t>
            </a:r>
            <a:r>
              <a:rPr lang="zh-CN" altLang="en-US" dirty="0"/>
              <a:t>检测字符串中某个字符第一次出现的索引</a:t>
            </a:r>
            <a:endParaRPr lang="en-US" altLang="zh-CN" dirty="0"/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str.lastIndexOf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要检测的字符</a:t>
            </a:r>
            <a:r>
              <a:rPr lang="en-US" altLang="zh-CN" dirty="0">
                <a:sym typeface="Wingdings" panose="05000000000000000000" pitchFamily="2" charset="2"/>
              </a:rPr>
              <a:t>) 	==&gt;	</a:t>
            </a:r>
            <a:r>
              <a:rPr lang="zh-CN" altLang="en-US" dirty="0">
                <a:sym typeface="Wingdings" panose="05000000000000000000" pitchFamily="2" charset="2"/>
              </a:rPr>
              <a:t>从后向前</a:t>
            </a:r>
            <a:r>
              <a:rPr lang="zh-CN" altLang="en-US" dirty="0"/>
              <a:t>检测字符串中某个字符第一次出现的索引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如果</a:t>
            </a:r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str.indexOf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要检测的字符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的结果是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-1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，说明字符串里面没有要检测的字符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301625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852" y="1556792"/>
            <a:ext cx="10513168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字符串常用方法</a:t>
            </a:r>
            <a:endParaRPr lang="en-US" altLang="zh-CN" dirty="0"/>
          </a:p>
          <a:p>
            <a:pPr lvl="1"/>
            <a:r>
              <a:rPr lang="en-US" altLang="zh-CN" dirty="0" err="1"/>
              <a:t>str.split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)			==&gt; 	</a:t>
            </a:r>
            <a:r>
              <a:rPr lang="zh-CN" altLang="en-US" dirty="0"/>
              <a:t>切割字符串</a:t>
            </a:r>
            <a:endParaRPr lang="en-US" altLang="zh-CN" dirty="0"/>
          </a:p>
          <a:p>
            <a:pPr lvl="2"/>
            <a:r>
              <a:rPr lang="zh-CN" altLang="en-US" dirty="0"/>
              <a:t>作用：用指定字符串把</a:t>
            </a:r>
            <a:r>
              <a:rPr lang="en-US" altLang="zh-CN" dirty="0"/>
              <a:t>str</a:t>
            </a:r>
            <a:r>
              <a:rPr lang="zh-CN" altLang="en-US" dirty="0"/>
              <a:t>分割成数组  </a:t>
            </a:r>
            <a:r>
              <a:rPr lang="en-US" altLang="zh-CN" dirty="0"/>
              <a:t> </a:t>
            </a:r>
            <a:r>
              <a:rPr lang="zh-CN" altLang="en-US" dirty="0"/>
              <a:t>和数组</a:t>
            </a:r>
            <a:r>
              <a:rPr lang="en-US" altLang="zh-CN" dirty="0"/>
              <a:t>join</a:t>
            </a:r>
            <a:r>
              <a:rPr lang="zh-CN" altLang="en-US" dirty="0"/>
              <a:t>方法对应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str.replace</a:t>
            </a:r>
            <a:r>
              <a:rPr lang="en-US" altLang="zh-CN" dirty="0"/>
              <a:t>(</a:t>
            </a:r>
            <a:r>
              <a:rPr lang="zh-CN" altLang="en-US" dirty="0"/>
              <a:t>字符串</a:t>
            </a:r>
            <a:r>
              <a:rPr lang="en-US" altLang="zh-CN" dirty="0"/>
              <a:t>1</a:t>
            </a:r>
            <a:r>
              <a:rPr lang="zh-CN" altLang="en-US" dirty="0"/>
              <a:t>，字符串</a:t>
            </a:r>
            <a:r>
              <a:rPr lang="en-US" altLang="zh-CN" dirty="0"/>
              <a:t>2)	==&gt;	</a:t>
            </a:r>
            <a:r>
              <a:rPr lang="zh-CN" altLang="en-US" dirty="0"/>
              <a:t>实现字符串的替换</a:t>
            </a:r>
            <a:endParaRPr lang="en-US" altLang="zh-CN" dirty="0"/>
          </a:p>
          <a:p>
            <a:pPr lvl="2"/>
            <a:r>
              <a:rPr lang="zh-CN" altLang="en-US" dirty="0"/>
              <a:t>作用：用字符串</a:t>
            </a:r>
            <a:r>
              <a:rPr lang="en-US" altLang="zh-CN" dirty="0"/>
              <a:t>2</a:t>
            </a:r>
            <a:r>
              <a:rPr lang="zh-CN" altLang="en-US" dirty="0"/>
              <a:t>代码字符串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  <a:p>
            <a:pPr marL="301625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912" y="1268760"/>
            <a:ext cx="9001000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字符串常用方法</a:t>
            </a:r>
            <a:endParaRPr lang="en-US" altLang="zh-CN" dirty="0"/>
          </a:p>
          <a:p>
            <a:pPr lvl="1"/>
            <a:r>
              <a:rPr lang="en-US" altLang="zh-CN" dirty="0" err="1"/>
              <a:t>str.trimLeft</a:t>
            </a:r>
            <a:r>
              <a:rPr lang="en-US" altLang="zh-CN" dirty="0"/>
              <a:t>()	==&gt;	</a:t>
            </a:r>
            <a:r>
              <a:rPr lang="zh-CN" altLang="en-US" dirty="0"/>
              <a:t>去除字符串开始的空格</a:t>
            </a:r>
            <a:endParaRPr lang="en-US" altLang="zh-CN" dirty="0"/>
          </a:p>
          <a:p>
            <a:pPr lvl="1"/>
            <a:r>
              <a:rPr lang="en-US" altLang="zh-CN" dirty="0" err="1"/>
              <a:t>str.trimRight</a:t>
            </a:r>
            <a:r>
              <a:rPr lang="en-US" altLang="zh-CN" dirty="0"/>
              <a:t>()	==&gt;	</a:t>
            </a:r>
            <a:r>
              <a:rPr lang="zh-CN" altLang="en-US" dirty="0"/>
              <a:t>去除字符串结束的空格</a:t>
            </a:r>
            <a:endParaRPr lang="en-US" altLang="zh-CN" dirty="0"/>
          </a:p>
          <a:p>
            <a:pPr lvl="1"/>
            <a:r>
              <a:rPr lang="en-US" altLang="zh-CN" dirty="0" err="1"/>
              <a:t>str.trim</a:t>
            </a:r>
            <a:r>
              <a:rPr lang="en-US" altLang="zh-CN" dirty="0"/>
              <a:t>()		==&gt;	</a:t>
            </a:r>
            <a:r>
              <a:rPr lang="zh-CN" altLang="en-US" dirty="0"/>
              <a:t>去除字符串开始和结束的空格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>
                <a:sym typeface="Wingdings" panose="05000000000000000000" pitchFamily="2" charset="2"/>
              </a:rPr>
              <a:t>str.concat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数据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，数据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，数据</a:t>
            </a:r>
            <a:r>
              <a:rPr lang="en-US" altLang="zh-CN" dirty="0">
                <a:sym typeface="Wingdings" panose="05000000000000000000" pitchFamily="2" charset="2"/>
              </a:rPr>
              <a:t>3…)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zh-CN" altLang="en-US" dirty="0">
                <a:sym typeface="Wingdings" panose="05000000000000000000" pitchFamily="2" charset="2"/>
              </a:rPr>
              <a:t>作用：实现字符串的拼接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0</TotalTime>
  <Words>994</Words>
  <Application>WPS 演示</Application>
  <PresentationFormat>自定义</PresentationFormat>
  <Paragraphs>66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Salesforce Sans</vt:lpstr>
      <vt:lpstr>Segoe Print</vt:lpstr>
      <vt:lpstr>微软雅黑</vt:lpstr>
      <vt:lpstr>书本经典 16x9</vt:lpstr>
      <vt:lpstr>字符串及常用方法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Administrator</cp:lastModifiedBy>
  <cp:revision>2300</cp:revision>
  <dcterms:created xsi:type="dcterms:W3CDTF">2018-09-18T04:29:00Z</dcterms:created>
  <dcterms:modified xsi:type="dcterms:W3CDTF">2019-06-21T14:19:54Z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2052-10.8.0.5715</vt:lpwstr>
  </property>
</Properties>
</file>