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95" r:id="rId6"/>
    <p:sldId id="302" r:id="rId7"/>
    <p:sldId id="301" r:id="rId8"/>
    <p:sldId id="303" r:id="rId9"/>
    <p:sldId id="304" r:id="rId10"/>
    <p:sldId id="305" r:id="rId11"/>
    <p:sldId id="306" r:id="rId12"/>
    <p:sldId id="307" r:id="rId13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2018/11/20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1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6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6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1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30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7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30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87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2018/11/20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2018/11/20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636912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运算符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268760"/>
            <a:ext cx="9505056" cy="4176464"/>
          </a:xfrm>
        </p:spPr>
        <p:txBody>
          <a:bodyPr rtlCol="0">
            <a:normAutofit/>
          </a:bodyPr>
          <a:lstStyle/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算术运算符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作用：对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数字类型</a:t>
            </a:r>
            <a:r>
              <a:rPr lang="zh-CN" altLang="en-US" dirty="0">
                <a:latin typeface="Salesforce Sans"/>
                <a:sym typeface="Salesforce Sans"/>
              </a:rPr>
              <a:t>进行数学运算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+		</a:t>
            </a:r>
          </a:p>
          <a:p>
            <a:pPr lvl="4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求两个数字和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2+3	==&gt;5</a:t>
            </a:r>
          </a:p>
          <a:p>
            <a:pPr lvl="4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字符串拼接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		2+’3’	==&gt;’23’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任何数据和字符串相加都是字符串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-	</a:t>
            </a:r>
            <a:r>
              <a:rPr lang="zh-CN" altLang="en-US" dirty="0">
                <a:latin typeface="Salesforce Sans"/>
                <a:sym typeface="Salesforce Sans"/>
              </a:rPr>
              <a:t>求两个数字差</a:t>
            </a:r>
            <a:r>
              <a:rPr lang="en-US" altLang="zh-CN" dirty="0">
                <a:latin typeface="Salesforce Sans"/>
                <a:sym typeface="Salesforce Sans"/>
              </a:rPr>
              <a:t>	2-3	==&gt;-1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*	</a:t>
            </a:r>
            <a:r>
              <a:rPr lang="zh-CN" altLang="en-US" dirty="0">
                <a:latin typeface="Salesforce Sans"/>
                <a:sym typeface="Salesforce Sans"/>
              </a:rPr>
              <a:t>求两个数字积</a:t>
            </a:r>
            <a:r>
              <a:rPr lang="en-US" altLang="zh-CN" dirty="0">
                <a:latin typeface="Salesforce Sans"/>
                <a:sym typeface="Salesforce Sans"/>
              </a:rPr>
              <a:t>	2</a:t>
            </a:r>
            <a:r>
              <a:rPr lang="zh-CN" altLang="en-US" dirty="0">
                <a:latin typeface="Salesforce Sans"/>
                <a:sym typeface="Salesforce Sans"/>
              </a:rPr>
              <a:t>*</a:t>
            </a:r>
            <a:r>
              <a:rPr lang="en-US" altLang="zh-CN" dirty="0">
                <a:latin typeface="Salesforce Sans"/>
                <a:sym typeface="Salesforce Sans"/>
              </a:rPr>
              <a:t>3	==&gt;6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/	</a:t>
            </a:r>
            <a:r>
              <a:rPr lang="zh-CN" altLang="en-US" dirty="0">
                <a:latin typeface="Salesforce Sans"/>
                <a:sym typeface="Salesforce Sans"/>
              </a:rPr>
              <a:t>求两个数字除</a:t>
            </a:r>
            <a:r>
              <a:rPr lang="en-US" altLang="zh-CN" dirty="0">
                <a:latin typeface="Salesforce Sans"/>
                <a:sym typeface="Salesforce Sans"/>
              </a:rPr>
              <a:t>	2/3	==&gt;0.666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%	</a:t>
            </a:r>
            <a:r>
              <a:rPr lang="zh-CN" altLang="en-US" dirty="0">
                <a:latin typeface="Salesforce Sans"/>
                <a:sym typeface="Salesforce Sans"/>
              </a:rPr>
              <a:t>求两个数字的余数</a:t>
            </a:r>
            <a:r>
              <a:rPr lang="en-US" altLang="zh-CN" dirty="0">
                <a:latin typeface="Salesforce Sans"/>
                <a:sym typeface="Salesforce Sans"/>
              </a:rPr>
              <a:t>	2%3	==&gt;2</a:t>
            </a: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8284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80728"/>
            <a:ext cx="10801200" cy="4392488"/>
          </a:xfrm>
        </p:spPr>
        <p:txBody>
          <a:bodyPr rtlCol="0"/>
          <a:lstStyle/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marL="603504" lvl="2" indent="0">
              <a:buNone/>
            </a:pP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算术运算符对其他数据类型有效吗？？如果有，那下面的结果是什么？？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2+true	</a:t>
            </a:r>
          </a:p>
          <a:p>
            <a:pPr lvl="3"/>
            <a:r>
              <a:rPr lang="en-US" altLang="zh-CN" dirty="0" err="1">
                <a:latin typeface="Salesforce Sans"/>
                <a:sym typeface="Salesforce Sans"/>
              </a:rPr>
              <a:t>false+NaN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 err="1">
                <a:latin typeface="Salesforce Sans"/>
                <a:sym typeface="Salesforce Sans"/>
              </a:rPr>
              <a:t>null+undefined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 err="1">
                <a:latin typeface="Salesforce Sans"/>
                <a:sym typeface="Salesforce Sans"/>
              </a:rPr>
              <a:t>null+typeof</a:t>
            </a:r>
            <a:r>
              <a:rPr lang="en-US" altLang="zh-CN" dirty="0">
                <a:latin typeface="Salesforce Sans"/>
                <a:sym typeface="Salesforce Sans"/>
              </a:rPr>
              <a:t>  undefined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null+[1,2,3]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结论：对于其他数据类型的数学运算，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其他数据类型会隐式转换成数字</a:t>
            </a:r>
            <a:r>
              <a:rPr lang="zh-CN" altLang="en-US" dirty="0">
                <a:latin typeface="Salesforce Sans"/>
                <a:sym typeface="Salesforce Sans"/>
              </a:rPr>
              <a:t>，之后进行数学运算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905256" lvl="3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346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800708"/>
            <a:ext cx="9361040" cy="4716524"/>
          </a:xfrm>
        </p:spPr>
        <p:txBody>
          <a:bodyPr rtlCol="0"/>
          <a:lstStyle/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一元运算符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只有一个操作数的运算符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+	</a:t>
            </a:r>
            <a:r>
              <a:rPr lang="zh-CN" altLang="en-US" dirty="0">
                <a:latin typeface="Salesforce Sans"/>
                <a:sym typeface="Salesforce Sans"/>
              </a:rPr>
              <a:t>对数字取正</a:t>
            </a:r>
            <a:r>
              <a:rPr lang="en-US" altLang="zh-CN" dirty="0">
                <a:latin typeface="Salesforce Sans"/>
                <a:sym typeface="Salesforce Sans"/>
              </a:rPr>
              <a:t>	+1==&gt;1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-	</a:t>
            </a:r>
            <a:r>
              <a:rPr lang="zh-CN" altLang="en-US" dirty="0">
                <a:latin typeface="Salesforce Sans"/>
                <a:sym typeface="Salesforce Sans"/>
              </a:rPr>
              <a:t>对数字取负</a:t>
            </a:r>
            <a:r>
              <a:rPr lang="en-US" altLang="zh-CN" dirty="0">
                <a:latin typeface="Salesforce Sans"/>
                <a:sym typeface="Salesforce Sans"/>
              </a:rPr>
              <a:t>	-1==&gt;-1</a:t>
            </a: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: +  ,  -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 对其他数据类型有效吗？？如果有，那下面的结果是什么？？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-</a:t>
            </a:r>
            <a:r>
              <a:rPr lang="en-US" altLang="zh-CN" dirty="0" err="1">
                <a:latin typeface="Salesforce Sans"/>
                <a:sym typeface="Salesforce Sans"/>
              </a:rPr>
              <a:t>true+fasle</a:t>
            </a:r>
            <a:endParaRPr lang="en-US" altLang="zh-CN" dirty="0"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+</a:t>
            </a:r>
            <a:r>
              <a:rPr lang="en-US" altLang="zh-CN" dirty="0" err="1">
                <a:latin typeface="Salesforce Sans"/>
                <a:sym typeface="Salesforce Sans"/>
              </a:rPr>
              <a:t>null+function</a:t>
            </a:r>
            <a:r>
              <a:rPr lang="en-US" altLang="zh-CN" dirty="0">
                <a:latin typeface="Salesforce Sans"/>
                <a:sym typeface="Salesforce Sans"/>
              </a:rPr>
              <a:t>(){}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null+-true </a:t>
            </a: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50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719699"/>
            <a:ext cx="10369152" cy="5418602"/>
          </a:xfrm>
        </p:spPr>
        <p:txBody>
          <a:bodyPr rtlCol="0">
            <a:normAutofit/>
          </a:bodyPr>
          <a:lstStyle/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比较运算符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： 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alesforce Sans"/>
                <a:sym typeface="Salesforce Sans"/>
              </a:rPr>
              <a:t>比较相同数据类型的值</a:t>
            </a:r>
            <a:endParaRPr lang="en-US" altLang="zh-CN" b="1" dirty="0">
              <a:solidFill>
                <a:schemeClr val="accent3">
                  <a:lumMod val="60000"/>
                  <a:lumOff val="40000"/>
                </a:schemeClr>
              </a:solidFill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‘==’	</a:t>
            </a:r>
            <a:r>
              <a:rPr lang="zh-CN" altLang="en-US" dirty="0">
                <a:latin typeface="Salesforce Sans"/>
                <a:sym typeface="Salesforce Sans"/>
              </a:rPr>
              <a:t>判断两个值是否相等</a:t>
            </a:r>
            <a:r>
              <a:rPr lang="en-US" altLang="zh-CN" dirty="0">
                <a:latin typeface="Salesforce Sans"/>
                <a:sym typeface="Salesforce Sans"/>
              </a:rPr>
              <a:t>		2==3	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‘!=’	</a:t>
            </a:r>
            <a:r>
              <a:rPr lang="zh-CN" altLang="en-US" dirty="0">
                <a:latin typeface="Salesforce Sans"/>
                <a:sym typeface="Salesforce Sans"/>
              </a:rPr>
              <a:t>判断两个值是否不相等</a:t>
            </a:r>
            <a:r>
              <a:rPr lang="en-US" altLang="zh-CN" dirty="0">
                <a:latin typeface="Salesforce Sans"/>
                <a:sym typeface="Salesforce Sans"/>
              </a:rPr>
              <a:t>		true!=false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‘===’ 	</a:t>
            </a:r>
            <a:r>
              <a:rPr lang="zh-CN" altLang="en-US" dirty="0">
                <a:latin typeface="Salesforce Sans"/>
                <a:sym typeface="Salesforce Sans"/>
              </a:rPr>
              <a:t>判断两个值是否严格相等</a:t>
            </a:r>
            <a:r>
              <a:rPr lang="en-US" altLang="zh-CN" dirty="0">
                <a:latin typeface="Salesforce Sans"/>
                <a:sym typeface="Salesforce Sans"/>
              </a:rPr>
              <a:t>		[1,2]===[1,2]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‘!==’ 	</a:t>
            </a:r>
            <a:r>
              <a:rPr lang="zh-CN" altLang="en-US" dirty="0">
                <a:latin typeface="Salesforce Sans"/>
                <a:sym typeface="Salesforce Sans"/>
              </a:rPr>
              <a:t>判断两个值是否严格不相等</a:t>
            </a:r>
            <a:r>
              <a:rPr lang="en-US" altLang="zh-CN" dirty="0">
                <a:latin typeface="Salesforce Sans"/>
                <a:sym typeface="Salesforce Sans"/>
              </a:rPr>
              <a:t>	[1,2]!==[1,2]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‘&gt;’	‘&gt;=’		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‘&lt;’	‘&lt;=’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在比较</a:t>
            </a:r>
            <a:r>
              <a:rPr lang="zh-CN" altLang="en-US" b="1" dirty="0">
                <a:solidFill>
                  <a:srgbClr val="00B050"/>
                </a:solidFill>
                <a:latin typeface="Salesforce Sans"/>
                <a:sym typeface="Salesforce Sans"/>
              </a:rPr>
              <a:t>不同数据类型的值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数据会隐式转换成</a:t>
            </a:r>
            <a:r>
              <a:rPr lang="zh-CN" altLang="en-US" b="1" dirty="0">
                <a:solidFill>
                  <a:srgbClr val="00B050"/>
                </a:solidFill>
                <a:latin typeface="Salesforce Sans"/>
                <a:sym typeface="Salesforce Sans"/>
              </a:rPr>
              <a:t>数字类型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    还有以下是例外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字符串和引用值作比较时数据会隐式转换成字符串</a:t>
            </a:r>
            <a:r>
              <a:rPr lang="en-US" altLang="zh-CN" dirty="0">
                <a:latin typeface="Salesforce Sans"/>
                <a:sym typeface="Salesforce Sans"/>
              </a:rPr>
              <a:t>	‘1,2’==[1,2]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字符串和字符串比较时，会按照字符串对应的</a:t>
            </a:r>
            <a:r>
              <a:rPr lang="en-US" altLang="zh-CN" dirty="0" err="1">
                <a:latin typeface="Salesforce Sans"/>
                <a:sym typeface="Salesforce Sans"/>
              </a:rPr>
              <a:t>unicode</a:t>
            </a:r>
            <a:r>
              <a:rPr lang="zh-CN" altLang="en-US" dirty="0">
                <a:latin typeface="Salesforce Sans"/>
                <a:sym typeface="Salesforce Sans"/>
              </a:rPr>
              <a:t>编码值比较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null==undefined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</a:p>
          <a:p>
            <a:pPr lvl="2"/>
            <a:r>
              <a:rPr lang="en-US" altLang="zh-CN" dirty="0">
                <a:latin typeface="Salesforce Sans"/>
                <a:sym typeface="Salesforce Sans"/>
              </a:rPr>
              <a:t>null===undefined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</a:p>
          <a:p>
            <a:pPr lvl="2"/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zh-CN" altLang="en-US" dirty="0">
                <a:latin typeface="Salesforce Sans"/>
                <a:sym typeface="Salesforce Sans"/>
              </a:rPr>
              <a:t>和任何数据类型都不能比较包括自己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===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558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124744"/>
            <a:ext cx="9361040" cy="4392488"/>
          </a:xfrm>
        </p:spPr>
        <p:txBody>
          <a:bodyPr rtlCol="0"/>
          <a:lstStyle/>
          <a:p>
            <a:pPr marL="603504" lvl="2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自增运算符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作用：使变量在自动增加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a++		</a:t>
            </a:r>
            <a:r>
              <a:rPr lang="zh-CN" altLang="en-US" dirty="0">
                <a:latin typeface="Salesforce Sans"/>
                <a:sym typeface="Salesforce Sans"/>
              </a:rPr>
              <a:t>后</a:t>
            </a:r>
            <a:r>
              <a:rPr lang="en-US" altLang="zh-CN" dirty="0">
                <a:latin typeface="Salesforce Sans"/>
                <a:sym typeface="Salesforce Sans"/>
              </a:rPr>
              <a:t>++ 	a++</a:t>
            </a:r>
            <a:r>
              <a:rPr lang="zh-CN" altLang="en-US" dirty="0">
                <a:latin typeface="Salesforce Sans"/>
                <a:sym typeface="Salesforce Sans"/>
              </a:rPr>
              <a:t>的结果是自增前的</a:t>
            </a:r>
            <a:r>
              <a:rPr lang="en-US" altLang="zh-CN" dirty="0">
                <a:latin typeface="Salesforce Sans"/>
                <a:sym typeface="Salesforce Sans"/>
              </a:rPr>
              <a:t>a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++a		</a:t>
            </a:r>
            <a:r>
              <a:rPr lang="zh-CN" altLang="en-US" dirty="0">
                <a:latin typeface="Salesforce Sans"/>
                <a:sym typeface="Salesforce Sans"/>
              </a:rPr>
              <a:t>前</a:t>
            </a:r>
            <a:r>
              <a:rPr lang="en-US" altLang="zh-CN" dirty="0">
                <a:latin typeface="Salesforce Sans"/>
                <a:sym typeface="Salesforce Sans"/>
              </a:rPr>
              <a:t>++	++a</a:t>
            </a:r>
            <a:r>
              <a:rPr lang="zh-CN" altLang="en-US" dirty="0">
                <a:latin typeface="Salesforce Sans"/>
                <a:sym typeface="Salesforce Sans"/>
              </a:rPr>
              <a:t>的结果是自增后的</a:t>
            </a:r>
            <a:r>
              <a:rPr lang="en-US" altLang="zh-CN" dirty="0">
                <a:latin typeface="Salesforce Sans"/>
                <a:sym typeface="Salesforce Sans"/>
              </a:rPr>
              <a:t>a</a:t>
            </a:r>
          </a:p>
          <a:p>
            <a:pPr marL="905256" lvl="3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自减运算符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sym typeface="Salesforce Sans"/>
              </a:rPr>
              <a:t>作用：使变量在自动减去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a--		</a:t>
            </a:r>
            <a:r>
              <a:rPr lang="zh-CN" altLang="en-US" dirty="0">
                <a:latin typeface="Salesforce Sans"/>
                <a:sym typeface="Salesforce Sans"/>
              </a:rPr>
              <a:t>后</a:t>
            </a:r>
            <a:r>
              <a:rPr lang="en-US" altLang="zh-CN" dirty="0">
                <a:latin typeface="Salesforce Sans"/>
                <a:sym typeface="Salesforce Sans"/>
              </a:rPr>
              <a:t>-- 	a--</a:t>
            </a:r>
            <a:r>
              <a:rPr lang="zh-CN" altLang="en-US" dirty="0">
                <a:latin typeface="Salesforce Sans"/>
                <a:sym typeface="Salesforce Sans"/>
              </a:rPr>
              <a:t>的结果是自减前的</a:t>
            </a:r>
            <a:r>
              <a:rPr lang="en-US" altLang="zh-CN" dirty="0">
                <a:latin typeface="Salesforce Sans"/>
                <a:sym typeface="Salesforce Sans"/>
              </a:rPr>
              <a:t>a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--a		</a:t>
            </a:r>
            <a:r>
              <a:rPr lang="zh-CN" altLang="en-US" dirty="0">
                <a:latin typeface="Salesforce Sans"/>
                <a:sym typeface="Salesforce Sans"/>
              </a:rPr>
              <a:t>前</a:t>
            </a:r>
            <a:r>
              <a:rPr lang="en-US" altLang="zh-CN" dirty="0">
                <a:latin typeface="Salesforce Sans"/>
                <a:sym typeface="Salesforce Sans"/>
              </a:rPr>
              <a:t>---	--a</a:t>
            </a:r>
            <a:r>
              <a:rPr lang="zh-CN" altLang="en-US" dirty="0">
                <a:latin typeface="Salesforce Sans"/>
                <a:sym typeface="Salesforce Sans"/>
              </a:rPr>
              <a:t>的结果是自减后的</a:t>
            </a:r>
            <a:r>
              <a:rPr lang="en-US" altLang="zh-CN" dirty="0">
                <a:latin typeface="Salesforce Sans"/>
                <a:sym typeface="Salesforce Sans"/>
              </a:rPr>
              <a:t>a</a:t>
            </a: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911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52736"/>
            <a:ext cx="9433048" cy="4752528"/>
          </a:xfrm>
        </p:spPr>
        <p:txBody>
          <a:bodyPr rtlCol="0">
            <a:normAutofit/>
          </a:bodyPr>
          <a:lstStyle/>
          <a:p>
            <a:pPr marL="603504" lvl="2" indent="0">
              <a:buNone/>
            </a:pPr>
            <a:endParaRPr lang="en-US" altLang="zh-CN" sz="2000" dirty="0">
              <a:latin typeface="Salesforce Sans"/>
              <a:sym typeface="Salesforce Sans"/>
            </a:endParaRPr>
          </a:p>
          <a:p>
            <a:pPr lvl="1"/>
            <a:r>
              <a:rPr lang="zh-CN" altLang="en-US" sz="2400" dirty="0">
                <a:latin typeface="Salesforce Sans"/>
                <a:sym typeface="Salesforce Sans"/>
              </a:rPr>
              <a:t>逻辑运算符</a:t>
            </a:r>
            <a:r>
              <a:rPr lang="en-US" altLang="zh-CN" sz="2400" dirty="0">
                <a:latin typeface="Salesforce Sans"/>
                <a:sym typeface="Salesforce Sans"/>
              </a:rPr>
              <a:t>	</a:t>
            </a:r>
            <a:r>
              <a:rPr lang="zh-CN" altLang="en-US" sz="2400" dirty="0">
                <a:latin typeface="Salesforce Sans"/>
                <a:sym typeface="Salesforce Sans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latin typeface="Salesforce Sans"/>
                <a:sym typeface="Salesforce Sans"/>
              </a:rPr>
              <a:t>布尔类型</a:t>
            </a:r>
            <a:r>
              <a:rPr lang="zh-CN" altLang="en-US" sz="2400" dirty="0">
                <a:latin typeface="Salesforce Sans"/>
                <a:sym typeface="Salesforce Sans"/>
              </a:rPr>
              <a:t>进行逻辑运算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2"/>
            <a:r>
              <a:rPr lang="zh-CN" altLang="en-US" sz="2000" dirty="0">
                <a:latin typeface="Salesforce Sans"/>
                <a:sym typeface="Salesforce Sans"/>
              </a:rPr>
              <a:t>！</a:t>
            </a:r>
            <a:r>
              <a:rPr lang="en-US" altLang="zh-CN" sz="2000" dirty="0">
                <a:latin typeface="Salesforce Sans"/>
                <a:sym typeface="Salesforce Sans"/>
              </a:rPr>
              <a:t>	</a:t>
            </a:r>
            <a:r>
              <a:rPr lang="zh-CN" altLang="en-US" sz="2000" dirty="0">
                <a:latin typeface="Salesforce Sans"/>
                <a:sym typeface="Salesforce Sans"/>
              </a:rPr>
              <a:t>对一个布尔值取反</a:t>
            </a:r>
            <a:r>
              <a:rPr lang="en-US" altLang="zh-CN" sz="2000" dirty="0">
                <a:latin typeface="Salesforce Sans"/>
                <a:sym typeface="Salesforce Sans"/>
              </a:rPr>
              <a:t>		!true		</a:t>
            </a:r>
            <a:r>
              <a:rPr lang="zh-CN" altLang="en-US" sz="2000" dirty="0">
                <a:latin typeface="Salesforce Sans"/>
                <a:sym typeface="Salesforce Sans"/>
              </a:rPr>
              <a:t>结果是</a:t>
            </a:r>
            <a:r>
              <a:rPr lang="en-US" altLang="zh-CN" sz="2000" dirty="0">
                <a:latin typeface="Salesforce Sans"/>
                <a:sym typeface="Salesforce Sans"/>
              </a:rPr>
              <a:t>false</a:t>
            </a:r>
          </a:p>
          <a:p>
            <a:pPr lvl="2"/>
            <a:r>
              <a:rPr lang="en-US" altLang="zh-CN" sz="2000" dirty="0">
                <a:latin typeface="Salesforce Sans"/>
                <a:sym typeface="Salesforce Sans"/>
              </a:rPr>
              <a:t>&amp;&amp;	</a:t>
            </a:r>
            <a:r>
              <a:rPr lang="zh-CN" altLang="en-US" sz="2000" dirty="0">
                <a:latin typeface="Salesforce Sans"/>
                <a:sym typeface="Salesforce Sans"/>
              </a:rPr>
              <a:t>对符号两侧的布尔值与运算</a:t>
            </a:r>
            <a:r>
              <a:rPr lang="en-US" altLang="zh-CN" sz="2000" dirty="0">
                <a:latin typeface="Salesforce Sans"/>
                <a:sym typeface="Salesforce Sans"/>
              </a:rPr>
              <a:t>	</a:t>
            </a:r>
          </a:p>
          <a:p>
            <a:pPr lvl="3"/>
            <a:r>
              <a:rPr lang="zh-CN" altLang="en-US" sz="1800" dirty="0">
                <a:latin typeface="Salesforce Sans"/>
                <a:sym typeface="Salesforce Sans"/>
              </a:rPr>
              <a:t>运算规则如下：</a:t>
            </a:r>
            <a:endParaRPr lang="en-US" altLang="zh-CN" sz="1800" dirty="0">
              <a:latin typeface="Salesforce Sans"/>
              <a:sym typeface="Salesforce Sans"/>
            </a:endParaRP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如果符号两侧的值都是</a:t>
            </a:r>
            <a:r>
              <a:rPr lang="en-US" altLang="zh-CN" dirty="0">
                <a:latin typeface="Salesforce Sans"/>
                <a:sym typeface="Salesforce Sans"/>
              </a:rPr>
              <a:t>true		</a:t>
            </a:r>
            <a:r>
              <a:rPr lang="zh-CN" altLang="en-US" dirty="0">
                <a:latin typeface="Salesforce Sans"/>
                <a:sym typeface="Salesforce Sans"/>
              </a:rPr>
              <a:t>则结果是</a:t>
            </a:r>
            <a:r>
              <a:rPr lang="en-US" altLang="zh-CN" dirty="0">
                <a:latin typeface="Salesforce Sans"/>
                <a:sym typeface="Salesforce Sans"/>
              </a:rPr>
              <a:t>true</a:t>
            </a:r>
          </a:p>
          <a:p>
            <a:pPr lvl="3"/>
            <a:r>
              <a:rPr lang="zh-CN" altLang="en-US" dirty="0">
                <a:latin typeface="Salesforce Sans"/>
                <a:sym typeface="Salesforce Sans"/>
              </a:rPr>
              <a:t>如果符号两侧的值有一个是</a:t>
            </a:r>
            <a:r>
              <a:rPr lang="en-US" altLang="zh-CN" dirty="0">
                <a:latin typeface="Salesforce Sans"/>
                <a:sym typeface="Salesforce Sans"/>
              </a:rPr>
              <a:t>false	</a:t>
            </a:r>
            <a:r>
              <a:rPr lang="zh-CN" altLang="en-US" dirty="0">
                <a:latin typeface="Salesforce Sans"/>
                <a:sym typeface="Salesforce Sans"/>
              </a:rPr>
              <a:t>则结果是</a:t>
            </a:r>
            <a:r>
              <a:rPr lang="en-US" altLang="zh-CN" dirty="0">
                <a:latin typeface="Salesforce Sans"/>
                <a:sym typeface="Salesforce Sans"/>
              </a:rPr>
              <a:t>false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endParaRPr lang="en-US" altLang="zh-CN" sz="2000" dirty="0">
              <a:latin typeface="Salesforce Sans"/>
              <a:sym typeface="Salesforce Sans"/>
            </a:endParaRPr>
          </a:p>
          <a:p>
            <a:pPr lvl="2"/>
            <a:r>
              <a:rPr lang="en-US" altLang="zh-CN" sz="2000" dirty="0">
                <a:latin typeface="Salesforce Sans"/>
                <a:sym typeface="Salesforce Sans"/>
              </a:rPr>
              <a:t>||	</a:t>
            </a:r>
            <a:r>
              <a:rPr lang="zh-CN" altLang="en-US" sz="2000" dirty="0">
                <a:latin typeface="Salesforce Sans"/>
                <a:sym typeface="Salesforce Sans"/>
              </a:rPr>
              <a:t>对符号两侧的布尔值或运算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zh-CN" altLang="en-US" sz="2000" dirty="0">
                <a:latin typeface="Salesforce Sans"/>
                <a:sym typeface="Salesforce Sans"/>
              </a:rPr>
              <a:t>运算规则如下：</a:t>
            </a:r>
            <a:endParaRPr lang="en-US" altLang="zh-CN" sz="2000" dirty="0">
              <a:latin typeface="Salesforce Sans"/>
              <a:sym typeface="Salesforce Sans"/>
            </a:endParaRPr>
          </a:p>
          <a:p>
            <a:pPr lvl="3"/>
            <a:r>
              <a:rPr lang="zh-CN" altLang="en-US" sz="1800" dirty="0">
                <a:latin typeface="Salesforce Sans"/>
                <a:sym typeface="Salesforce Sans"/>
              </a:rPr>
              <a:t>如果符号两侧的值有一个</a:t>
            </a:r>
            <a:r>
              <a:rPr lang="en-US" altLang="zh-CN" sz="1800" dirty="0">
                <a:latin typeface="Salesforce Sans"/>
                <a:sym typeface="Salesforce Sans"/>
              </a:rPr>
              <a:t>true	</a:t>
            </a:r>
            <a:r>
              <a:rPr lang="zh-CN" altLang="en-US" sz="1800" dirty="0">
                <a:latin typeface="Salesforce Sans"/>
                <a:sym typeface="Salesforce Sans"/>
              </a:rPr>
              <a:t>则结果是</a:t>
            </a:r>
            <a:r>
              <a:rPr lang="en-US" altLang="zh-CN" sz="1800" dirty="0">
                <a:latin typeface="Salesforce Sans"/>
                <a:sym typeface="Salesforce Sans"/>
              </a:rPr>
              <a:t>true</a:t>
            </a:r>
          </a:p>
          <a:p>
            <a:pPr lvl="3"/>
            <a:r>
              <a:rPr lang="zh-CN" altLang="en-US" sz="1800" dirty="0">
                <a:latin typeface="Salesforce Sans"/>
                <a:sym typeface="Salesforce Sans"/>
              </a:rPr>
              <a:t>如果符号两侧的值都是</a:t>
            </a:r>
            <a:r>
              <a:rPr lang="en-US" altLang="zh-CN" sz="1800" dirty="0">
                <a:latin typeface="Salesforce Sans"/>
                <a:sym typeface="Salesforce Sans"/>
              </a:rPr>
              <a:t>false	</a:t>
            </a:r>
            <a:r>
              <a:rPr lang="zh-CN" altLang="en-US" sz="1800" dirty="0">
                <a:latin typeface="Salesforce Sans"/>
                <a:sym typeface="Salesforce Sans"/>
              </a:rPr>
              <a:t>则结果是</a:t>
            </a:r>
            <a:r>
              <a:rPr lang="en-US" altLang="zh-CN" sz="1800" dirty="0">
                <a:latin typeface="Salesforce Sans"/>
                <a:sym typeface="Salesforce Sans"/>
              </a:rPr>
              <a:t>false</a:t>
            </a:r>
            <a:endParaRPr lang="en-US" altLang="zh-CN" sz="2400" dirty="0">
              <a:latin typeface="Salesforce Sans"/>
              <a:sym typeface="Salesforce Sans"/>
            </a:endParaRPr>
          </a:p>
          <a:p>
            <a:pPr lvl="3"/>
            <a:endParaRPr lang="en-US" altLang="zh-CN" sz="1800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4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84784"/>
            <a:ext cx="10801200" cy="4248472"/>
          </a:xfrm>
        </p:spPr>
        <p:txBody>
          <a:bodyPr rtlCol="0"/>
          <a:lstStyle/>
          <a:p>
            <a:pPr marL="603504" lvl="2" indent="0">
              <a:buNone/>
            </a:pP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逻辑运算符对其他数据类型有效吗？？如果有，那下面的结果是什么？？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true&amp;&amp;[1,3]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[1,3]&amp;&amp;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null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[1,3]&amp;&amp;</a:t>
            </a:r>
            <a:r>
              <a:rPr lang="en-US" altLang="zh-CN" dirty="0" err="1">
                <a:latin typeface="Salesforce Sans"/>
                <a:sym typeface="Salesforce Sans"/>
              </a:rPr>
              <a:t>NaN</a:t>
            </a:r>
            <a:r>
              <a:rPr lang="en-US" altLang="zh-CN" dirty="0">
                <a:latin typeface="Salesforce Sans"/>
                <a:sym typeface="Salesforce Sans"/>
              </a:rPr>
              <a:t>&amp;&amp;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null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false||’heaven’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null||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 undefined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null||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 undefined|| 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 </a:t>
            </a:r>
            <a:r>
              <a:rPr lang="en-US" altLang="zh-CN" dirty="0" err="1">
                <a:latin typeface="Salesforce Sans"/>
                <a:sym typeface="Salesforce Sans"/>
              </a:rPr>
              <a:t>typeof</a:t>
            </a:r>
            <a:r>
              <a:rPr lang="en-US" altLang="zh-CN" dirty="0">
                <a:latin typeface="Salesforce Sans"/>
                <a:sym typeface="Salesforce Sans"/>
              </a:rPr>
              <a:t> undefined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(!!’’+!!’ ’-!!false)&amp;&amp;null</a:t>
            </a:r>
          </a:p>
          <a:p>
            <a:pPr lvl="3"/>
            <a:r>
              <a:rPr lang="en-US" altLang="zh-CN" dirty="0">
                <a:latin typeface="Salesforce Sans"/>
                <a:sym typeface="Salesforce Sans"/>
              </a:rPr>
              <a:t>(!!''+!!" "-!!false)||[1,2]&amp;&amp;null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结论：对于其他数据类型的逻辑运算，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其他数据类型会隐式转换成布尔值</a:t>
            </a:r>
            <a:r>
              <a:rPr lang="zh-CN" altLang="en-US" dirty="0">
                <a:latin typeface="Salesforce Sans"/>
                <a:sym typeface="Salesforce Sans"/>
              </a:rPr>
              <a:t>，之后进行逻辑运算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905256" lvl="3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1475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2852936"/>
            <a:ext cx="7920880" cy="1440160"/>
          </a:xfrm>
        </p:spPr>
        <p:txBody>
          <a:bodyPr rtlCol="0"/>
          <a:lstStyle/>
          <a:p>
            <a:pPr marL="603504" lvl="2" indent="0">
              <a:buNone/>
            </a:pP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运算符的优先级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详情见网址</a:t>
            </a:r>
            <a:r>
              <a:rPr lang="en-US" altLang="zh-CN" b="1" dirty="0">
                <a:solidFill>
                  <a:srgbClr val="FF0000"/>
                </a:solidFill>
                <a:latin typeface="Salesforce Sans"/>
                <a:sym typeface="Salesforce Sans"/>
              </a:rPr>
              <a:t>https://blog.csdn.net/jianleking/article/details/78017221	</a:t>
            </a:r>
            <a:r>
              <a:rPr lang="zh-CN" altLang="en-US" b="1" dirty="0">
                <a:solidFill>
                  <a:srgbClr val="FF0000"/>
                </a:solidFill>
                <a:latin typeface="Salesforce Sans"/>
                <a:sym typeface="Salesforce Sans"/>
              </a:rPr>
              <a:t> </a:t>
            </a:r>
            <a:endParaRPr lang="en-US" altLang="zh-CN" b="1" dirty="0">
              <a:solidFill>
                <a:srgbClr val="FF0000"/>
              </a:solidFill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3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9429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1522</TotalTime>
  <Words>150</Words>
  <Application>Microsoft Office PowerPoint</Application>
  <PresentationFormat>自定义</PresentationFormat>
  <Paragraphs>102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Salesforce Sans</vt:lpstr>
      <vt:lpstr>宋体</vt:lpstr>
      <vt:lpstr>Arial</vt:lpstr>
      <vt:lpstr>书本经典 16x9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1297</cp:revision>
  <dcterms:created xsi:type="dcterms:W3CDTF">2018-09-18T04:29:53Z</dcterms:created>
  <dcterms:modified xsi:type="dcterms:W3CDTF">2018-11-20T05:47:25Z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