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67" r:id="rId3"/>
    <p:sldId id="295" r:id="rId5"/>
    <p:sldId id="296" r:id="rId6"/>
    <p:sldId id="297" r:id="rId7"/>
    <p:sldId id="286" r:id="rId8"/>
    <p:sldId id="298" r:id="rId9"/>
    <p:sldId id="294" r:id="rId10"/>
    <p:sldId id="299" r:id="rId11"/>
    <p:sldId id="300" r:id="rId12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2060848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字符串</a:t>
            </a:r>
            <a:r>
              <a:rPr lang="en-US" altLang="zh-CN" dirty="0">
                <a:latin typeface="Salesforce Sans"/>
                <a:sym typeface="Salesforce Sans"/>
              </a:rPr>
              <a:t>&amp;&amp;</a:t>
            </a:r>
            <a:r>
              <a:rPr lang="zh-CN" altLang="en-US" dirty="0">
                <a:latin typeface="Salesforce Sans"/>
                <a:sym typeface="Salesforce Sans"/>
              </a:rPr>
              <a:t>布尔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&amp;&amp;</a:t>
            </a:r>
            <a:r>
              <a:rPr lang="zh-CN" altLang="en-US" dirty="0">
                <a:latin typeface="Salesforce Sans"/>
                <a:sym typeface="Salesforce Sans"/>
              </a:rPr>
              <a:t>数字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1197610" y="1019810"/>
            <a:ext cx="9577070" cy="5145405"/>
          </a:xfrm>
        </p:spPr>
        <p:txBody>
          <a:bodyPr rtlCol="0"/>
          <a:lstStyle/>
          <a:p>
            <a:pPr rtl="0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string	</a:t>
            </a:r>
            <a:r>
              <a:rPr lang="zh-CN" altLang="en-US" dirty="0">
                <a:latin typeface="Salesforce Sans"/>
                <a:sym typeface="Salesforce Sans"/>
              </a:rPr>
              <a:t>字符串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字符串是被一对单引号或者双引号包裹的数据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‘heaven’	‘hello world’   ‘false’   ‘123’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603250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toString</a:t>
            </a:r>
            <a:r>
              <a:rPr lang="en-US" altLang="zh-CN" dirty="0">
                <a:latin typeface="Salesforce Sans"/>
                <a:sym typeface="Salesforce Sans"/>
              </a:rPr>
              <a:t>()</a:t>
            </a:r>
            <a:r>
              <a:rPr lang="zh-CN" altLang="en-US" dirty="0">
                <a:latin typeface="Salesforce Sans"/>
                <a:sym typeface="Salesforce Sans"/>
              </a:rPr>
              <a:t>方法</a:t>
            </a:r>
            <a:r>
              <a:rPr lang="en-US" altLang="zh-CN" dirty="0">
                <a:latin typeface="Salesforce Sans"/>
                <a:sym typeface="Salesforce Sans"/>
              </a:rPr>
              <a:t>			 </a:t>
            </a:r>
            <a:r>
              <a:rPr lang="zh-CN" altLang="en-US" dirty="0">
                <a:latin typeface="Salesforce Sans"/>
                <a:sym typeface="Salesforce Sans"/>
              </a:rPr>
              <a:t>把其他类型的值转换成字符串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			 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要转换的数据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toString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()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如果要转换的数据是</a:t>
            </a:r>
            <a:r>
              <a:rPr lang="en-US" altLang="zh-CN" dirty="0">
                <a:latin typeface="Salesforce Sans"/>
                <a:sym typeface="Salesforce Sans"/>
              </a:rPr>
              <a:t>number</a:t>
            </a:r>
            <a:r>
              <a:rPr lang="zh-CN" altLang="en-US" dirty="0">
                <a:latin typeface="Salesforce Sans"/>
                <a:sym typeface="Salesforce Sans"/>
              </a:rPr>
              <a:t>类型</a:t>
            </a:r>
            <a:r>
              <a:rPr lang="en-US" altLang="zh-CN" dirty="0">
                <a:latin typeface="Salesforce Sans"/>
                <a:sym typeface="Salesforce Sans"/>
              </a:rPr>
              <a:t>	 </a:t>
            </a:r>
            <a:r>
              <a:rPr lang="zh-CN" altLang="en-US" dirty="0">
                <a:latin typeface="Salesforce Sans"/>
                <a:sym typeface="Salesforce Sans"/>
              </a:rPr>
              <a:t>结果是字符串类型的数字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如果要转换的数据是</a:t>
            </a:r>
            <a:r>
              <a:rPr lang="en-US" altLang="zh-CN" dirty="0" err="1">
                <a:latin typeface="Salesforce Sans"/>
                <a:sym typeface="Salesforce Sans"/>
              </a:rPr>
              <a:t>boolean</a:t>
            </a:r>
            <a:r>
              <a:rPr lang="zh-CN" altLang="en-US" dirty="0">
                <a:latin typeface="Salesforce Sans"/>
                <a:sym typeface="Salesforce Sans"/>
              </a:rPr>
              <a:t>类型</a:t>
            </a:r>
            <a:r>
              <a:rPr lang="en-US" altLang="zh-CN" dirty="0">
                <a:latin typeface="Salesforce Sans"/>
                <a:sym typeface="Salesforce Sans"/>
              </a:rPr>
              <a:t>	 </a:t>
            </a:r>
            <a:r>
              <a:rPr lang="zh-CN" altLang="en-US" dirty="0">
                <a:latin typeface="Salesforce Sans"/>
                <a:sym typeface="Salesforce Sans"/>
              </a:rPr>
              <a:t>结果是字符串类型的布尔值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{}		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结果是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’[object Object]’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[]		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结果是字符串类型的数组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如果要转化的数据是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function	 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结果是字符串类型的函数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1269876" y="692696"/>
            <a:ext cx="9289032" cy="5256584"/>
          </a:xfrm>
        </p:spPr>
        <p:txBody>
          <a:bodyPr rtlCol="0"/>
          <a:lstStyle/>
          <a:p>
            <a:pPr rtl="0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boolean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布尔值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布尔数据类型只有两个值</a:t>
            </a:r>
            <a:r>
              <a:rPr lang="en-US" altLang="zh-CN" dirty="0">
                <a:latin typeface="Salesforce Sans"/>
                <a:sym typeface="Salesforce Sans"/>
              </a:rPr>
              <a:t>true</a:t>
            </a:r>
            <a:r>
              <a:rPr lang="zh-CN" altLang="en-US" dirty="0">
                <a:latin typeface="Salesforce Sans"/>
                <a:sym typeface="Salesforce Sans"/>
              </a:rPr>
              <a:t>和</a:t>
            </a:r>
            <a:r>
              <a:rPr lang="en-US" altLang="zh-CN" dirty="0">
                <a:latin typeface="Salesforce Sans"/>
                <a:sym typeface="Salesforce Sans"/>
              </a:rPr>
              <a:t>false</a:t>
            </a:r>
            <a:r>
              <a:rPr lang="zh-CN" altLang="en-US" dirty="0">
                <a:latin typeface="Salesforce Sans"/>
                <a:sym typeface="Salesforce Sans"/>
              </a:rPr>
              <a:t>用来表示逻辑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sz="2000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Boolean</a:t>
            </a:r>
            <a:r>
              <a:rPr lang="zh-CN" altLang="en-US" dirty="0">
                <a:latin typeface="Salesforce Sans"/>
                <a:sym typeface="Salesforce Sans"/>
              </a:rPr>
              <a:t>方法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把其他类型的值转换成布尔值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			Boolean(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要转换的数据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只有六种情况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Boolean(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被转换的数据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的结果是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false,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其余全是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true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0	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NaN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‘’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false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undefined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null			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909836" y="1052736"/>
            <a:ext cx="9865096" cy="4824536"/>
          </a:xfrm>
        </p:spPr>
        <p:txBody>
          <a:bodyPr rtlCol="0"/>
          <a:lstStyle/>
          <a:p>
            <a:pPr marL="603250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！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取反运算符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作用</a:t>
            </a:r>
            <a:r>
              <a:rPr lang="en-US" altLang="zh-CN" dirty="0">
                <a:latin typeface="Salesforce Sans"/>
                <a:sym typeface="Salesforce Sans"/>
              </a:rPr>
              <a:t>:</a:t>
            </a:r>
            <a:r>
              <a:rPr lang="zh-CN" altLang="en-US" dirty="0">
                <a:latin typeface="Salesforce Sans"/>
                <a:sym typeface="Salesforce Sans"/>
              </a:rPr>
              <a:t>对布尔值取反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!true	==&gt;false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!false	==&gt;true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Salesforce Sans"/>
                <a:sym typeface="Salesforce Sans"/>
              </a:rPr>
              <a:t>！的作用是对布尔值取反，那！对其他数据类型有作用吗？？</a:t>
            </a:r>
            <a:endParaRPr lang="en-US" altLang="zh-CN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!0	==&gt;true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!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==&gt;true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!’heaven’	==&gt;false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结论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: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！会把其他数据类型</a:t>
            </a:r>
            <a:r>
              <a:rPr lang="zh-CN" altLang="en-US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先转换成布尔值，然后取反</a:t>
            </a:r>
            <a:r>
              <a:rPr lang="en-US" altLang="zh-CN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,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这种情况称为</a:t>
            </a:r>
            <a:r>
              <a:rPr lang="zh-CN" altLang="en-US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隐式转换</a:t>
            </a:r>
            <a:endParaRPr lang="en-US" altLang="zh-CN" dirty="0">
              <a:solidFill>
                <a:srgbClr val="FF0000"/>
              </a:solidFill>
              <a:latin typeface="Salesforce Sans"/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rgbClr val="FF0000"/>
              </a:solidFill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思考 </a:t>
            </a:r>
            <a:r>
              <a:rPr lang="en-US" altLang="zh-CN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:	!!</a:t>
            </a:r>
            <a:r>
              <a:rPr lang="zh-CN" altLang="en-US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的作用是什么？？</a:t>
            </a:r>
            <a:endParaRPr lang="en-US" altLang="zh-CN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981844" y="980728"/>
            <a:ext cx="9577064" cy="5112568"/>
          </a:xfrm>
        </p:spPr>
        <p:txBody>
          <a:bodyPr rtlCol="0"/>
          <a:lstStyle/>
          <a:p>
            <a:pPr rtl="0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number	</a:t>
            </a:r>
            <a:r>
              <a:rPr lang="zh-CN" altLang="en-US" dirty="0">
                <a:latin typeface="Salesforce Sans"/>
                <a:sym typeface="Salesforce Sans"/>
              </a:rPr>
              <a:t>数字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0   -1    10    20     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r>
              <a:rPr lang="en-US" altLang="zh-CN" dirty="0">
                <a:latin typeface="Salesforce Sans"/>
                <a:sym typeface="Salesforce Sans"/>
              </a:rPr>
              <a:t>(not a number)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Number()</a:t>
            </a:r>
            <a:r>
              <a:rPr lang="zh-CN" altLang="en-US" dirty="0">
                <a:latin typeface="Salesforce Sans"/>
                <a:sym typeface="Salesforce Sans"/>
              </a:rPr>
              <a:t>方法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把其他类型的值转换成数字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			Number(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要转换的数据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 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如果要转换的数据是</a:t>
            </a:r>
            <a:r>
              <a:rPr lang="en-US" altLang="zh-CN" dirty="0">
                <a:latin typeface="Salesforce Sans"/>
                <a:sym typeface="Salesforce Sans"/>
              </a:rPr>
              <a:t>string</a:t>
            </a:r>
            <a:r>
              <a:rPr lang="zh-CN" altLang="en-US" dirty="0">
                <a:latin typeface="Salesforce Sans"/>
                <a:sym typeface="Salesforce Sans"/>
              </a:rPr>
              <a:t>类型</a:t>
            </a:r>
            <a:r>
              <a:rPr lang="en-US" altLang="zh-CN" dirty="0">
                <a:latin typeface="Salesforce Sans"/>
                <a:sym typeface="Salesforce Sans"/>
              </a:rPr>
              <a:t>	’12.5px’==&gt;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r>
              <a:rPr lang="en-US" altLang="zh-CN" dirty="0">
                <a:latin typeface="Salesforce Sans"/>
                <a:sym typeface="Salesforce Sans"/>
              </a:rPr>
              <a:t>	‘’==&gt;0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如果要转换的数据是</a:t>
            </a:r>
            <a:r>
              <a:rPr lang="en-US" altLang="zh-CN" dirty="0" err="1">
                <a:latin typeface="Salesforce Sans"/>
                <a:sym typeface="Salesforce Sans"/>
              </a:rPr>
              <a:t>boolean</a:t>
            </a:r>
            <a:r>
              <a:rPr lang="zh-CN" altLang="en-US" dirty="0">
                <a:latin typeface="Salesforce Sans"/>
                <a:sym typeface="Salesforce Sans"/>
              </a:rPr>
              <a:t>类型</a:t>
            </a:r>
            <a:r>
              <a:rPr lang="en-US" altLang="zh-CN" dirty="0">
                <a:latin typeface="Salesforce Sans"/>
                <a:sym typeface="Salesforce Sans"/>
              </a:rPr>
              <a:t>	true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==&gt;1		false==&gt;0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null		null==&gt;0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undefined    	undefined==&gt;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NaN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{}		{}==&gt;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NaN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[]		[1]==&gt;1	[1,2]==&gt;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NaN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  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如果要转换的数据是函数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	Number(function(){})==&gt;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NaN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549796" y="980728"/>
            <a:ext cx="10009112" cy="5184576"/>
          </a:xfrm>
        </p:spPr>
        <p:txBody>
          <a:bodyPr rtlCol="0"/>
          <a:lstStyle/>
          <a:p>
            <a:pPr rtl="0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isNaN</a:t>
            </a:r>
            <a:r>
              <a:rPr lang="en-US" altLang="zh-CN" dirty="0">
                <a:latin typeface="Salesforce Sans"/>
                <a:sym typeface="Salesforce Sans"/>
              </a:rPr>
              <a:t>()</a:t>
            </a:r>
            <a:r>
              <a:rPr lang="zh-CN" altLang="en-US" dirty="0">
                <a:latin typeface="Salesforce Sans"/>
                <a:sym typeface="Salesforce Sans"/>
              </a:rPr>
              <a:t>方法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作用：判断一个数字是不是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如果是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则结果是</a:t>
            </a:r>
            <a:r>
              <a:rPr lang="en-US" altLang="zh-CN" dirty="0">
                <a:latin typeface="Salesforce Sans"/>
                <a:sym typeface="Salesforce Sans"/>
              </a:rPr>
              <a:t>true;</a:t>
            </a:r>
            <a:r>
              <a:rPr lang="zh-CN" altLang="en-US" dirty="0">
                <a:latin typeface="Salesforce Sans"/>
                <a:sym typeface="Salesforce Sans"/>
              </a:rPr>
              <a:t>如果不是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则结果是</a:t>
            </a:r>
            <a:r>
              <a:rPr lang="en-US" altLang="zh-CN" dirty="0">
                <a:latin typeface="Salesforce Sans"/>
                <a:sym typeface="Salesforce Sans"/>
              </a:rPr>
              <a:t>false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603250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Salesforce Sans"/>
                <a:sym typeface="Salesforce Sans"/>
              </a:rPr>
              <a:t>isNaN</a:t>
            </a:r>
            <a:r>
              <a:rPr lang="en-US" altLang="zh-CN" dirty="0">
                <a:solidFill>
                  <a:srgbClr val="FF0000"/>
                </a:solidFill>
                <a:latin typeface="Salesforce Sans"/>
                <a:sym typeface="Salesforce Sans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Salesforce Sans"/>
                <a:sym typeface="Salesforce Sans"/>
              </a:rPr>
              <a:t>方法的作用是判断数字是不是</a:t>
            </a:r>
            <a:r>
              <a:rPr lang="en-US" altLang="zh-CN" dirty="0" err="1">
                <a:solidFill>
                  <a:srgbClr val="FF0000"/>
                </a:solidFill>
                <a:latin typeface="Salesforce Sans"/>
                <a:sym typeface="Salesforce Sans"/>
              </a:rPr>
              <a:t>NaN</a:t>
            </a:r>
            <a:r>
              <a:rPr lang="zh-CN" altLang="en-US" dirty="0">
                <a:solidFill>
                  <a:srgbClr val="FF0000"/>
                </a:solidFill>
                <a:latin typeface="Salesforce Sans"/>
                <a:sym typeface="Salesforce Sans"/>
              </a:rPr>
              <a:t>，那它能判断其他数据类型吗？？</a:t>
            </a:r>
            <a:endParaRPr lang="en-US" altLang="zh-CN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isNaN</a:t>
            </a:r>
            <a:r>
              <a:rPr lang="en-US" altLang="zh-CN" dirty="0">
                <a:latin typeface="Salesforce Sans"/>
                <a:sym typeface="Salesforce Sans"/>
              </a:rPr>
              <a:t>(true)	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==&gt;	false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isNaN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(’12.5px’)	==&gt;	true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isNaN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(null)	==&gt;	false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isNaN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(undefined)	==&gt;	true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结论：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isNaN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()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这个方法会</a:t>
            </a:r>
            <a:r>
              <a:rPr lang="zh-CN" altLang="en-US" dirty="0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先把其他类型数据转化成数字类型，之后判断是不是</a:t>
            </a:r>
            <a:r>
              <a:rPr lang="en-US" altLang="zh-CN" dirty="0" err="1">
                <a:solidFill>
                  <a:srgbClr val="FF0000"/>
                </a:solidFill>
                <a:latin typeface="Salesforce Sans"/>
                <a:sym typeface="Wingdings" panose="05000000000000000000" pitchFamily="2" charset="2"/>
              </a:rPr>
              <a:t>NaN</a:t>
            </a:r>
            <a:endParaRPr lang="en-US" altLang="zh-CN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marL="301625" lvl="1" indent="0">
              <a:buNone/>
            </a:pPr>
            <a:endParaRPr lang="en-US" altLang="zh-CN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765820" y="1412776"/>
            <a:ext cx="10441160" cy="4032448"/>
          </a:xfrm>
        </p:spPr>
        <p:txBody>
          <a:bodyPr rtlCol="0"/>
          <a:lstStyle/>
          <a:p>
            <a:pPr marL="603250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parseInt</a:t>
            </a:r>
            <a:r>
              <a:rPr lang="en-US" altLang="zh-CN" dirty="0">
                <a:latin typeface="Salesforce Sans"/>
                <a:sym typeface="Salesforce Sans"/>
              </a:rPr>
              <a:t>()</a:t>
            </a:r>
            <a:r>
              <a:rPr lang="zh-CN" altLang="en-US" dirty="0">
                <a:latin typeface="Salesforce Sans"/>
                <a:sym typeface="Salesforce Sans"/>
              </a:rPr>
              <a:t>方法</a:t>
            </a:r>
            <a:r>
              <a:rPr lang="en-US" altLang="zh-CN" dirty="0">
                <a:latin typeface="Salesforce Sans"/>
                <a:sym typeface="Salesforce Sans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把其他类型的值转换成数字从左向右提取数字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用法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			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parseInt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要转换的数据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 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如果要转换的数据是</a:t>
            </a:r>
            <a:r>
              <a:rPr lang="en-US" altLang="zh-CN" dirty="0">
                <a:latin typeface="Salesforce Sans"/>
                <a:sym typeface="Salesforce Sans"/>
              </a:rPr>
              <a:t>string</a:t>
            </a:r>
            <a:r>
              <a:rPr lang="zh-CN" altLang="en-US" dirty="0">
                <a:latin typeface="Salesforce Sans"/>
                <a:sym typeface="Salesforce Sans"/>
              </a:rPr>
              <a:t>类型</a:t>
            </a:r>
            <a:r>
              <a:rPr lang="en-US" altLang="zh-CN" dirty="0">
                <a:latin typeface="Salesforce Sans"/>
                <a:sym typeface="Salesforce Sans"/>
              </a:rPr>
              <a:t>	’12.5px’==&gt;12	‘’==&gt;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如果要转换的数据是</a:t>
            </a:r>
            <a:r>
              <a:rPr lang="en-US" altLang="zh-CN" dirty="0" err="1">
                <a:latin typeface="Salesforce Sans"/>
                <a:sym typeface="Salesforce Sans"/>
              </a:rPr>
              <a:t>boolean</a:t>
            </a:r>
            <a:r>
              <a:rPr lang="zh-CN" altLang="en-US" dirty="0">
                <a:latin typeface="Salesforce Sans"/>
                <a:sym typeface="Salesforce Sans"/>
              </a:rPr>
              <a:t>类型</a:t>
            </a:r>
            <a:r>
              <a:rPr lang="en-US" altLang="zh-CN" dirty="0">
                <a:latin typeface="Salesforce Sans"/>
                <a:sym typeface="Salesforce Sans"/>
              </a:rPr>
              <a:t>	true==&gt;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r>
              <a:rPr lang="en-US" altLang="zh-CN" dirty="0">
                <a:latin typeface="Salesforce Sans"/>
                <a:sym typeface="Salesforce Sans"/>
              </a:rPr>
              <a:t>	false==&gt;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null		null==&gt;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NaN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undefined    	undefined==&gt;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NaN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{}		{}==&gt;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NaN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如果要转换的数据是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[]		[2,false]==&gt;2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1197868" y="2060848"/>
            <a:ext cx="9577064" cy="2088232"/>
          </a:xfrm>
        </p:spPr>
        <p:txBody>
          <a:bodyPr rtlCol="0"/>
          <a:lstStyle/>
          <a:p>
            <a:pPr lvl="2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parseFloat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()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方法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		</a:t>
            </a:r>
            <a:r>
              <a:rPr lang="zh-CN" altLang="en-US" dirty="0">
                <a:latin typeface="Salesforce Sans"/>
                <a:sym typeface="Salesforce Sans"/>
              </a:rPr>
              <a:t>把其他类型的值转换成数字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用法和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parseInt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大致相同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latin typeface="Salesforce Sans"/>
                <a:sym typeface="Salesforce Sans"/>
              </a:rPr>
              <a:t>parseFloat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要转换的数据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)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区别在于转换字符串时的处理结果有所不同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如果要转换的数据是</a:t>
            </a:r>
            <a:r>
              <a:rPr lang="en-US" altLang="zh-CN" dirty="0">
                <a:latin typeface="Salesforce Sans"/>
                <a:sym typeface="Salesforce Sans"/>
              </a:rPr>
              <a:t>string</a:t>
            </a:r>
            <a:r>
              <a:rPr lang="zh-CN" altLang="en-US" dirty="0">
                <a:latin typeface="Salesforce Sans"/>
                <a:sym typeface="Salesforce Sans"/>
              </a:rPr>
              <a:t>类型</a:t>
            </a:r>
            <a:r>
              <a:rPr lang="en-US" altLang="zh-CN" dirty="0">
                <a:latin typeface="Salesforce Sans"/>
                <a:sym typeface="Salesforce Sans"/>
              </a:rPr>
              <a:t>	’12.5px’==&gt;12.5	‘’==&gt;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1053852" y="1196752"/>
            <a:ext cx="9577064" cy="4608512"/>
          </a:xfrm>
        </p:spPr>
        <p:txBody>
          <a:bodyPr rtlCol="0"/>
          <a:lstStyle/>
          <a:p>
            <a:pPr lvl="2"/>
            <a:endParaRPr lang="en-US" altLang="zh-CN" sz="2000" dirty="0">
              <a:latin typeface="Salesforce Sans"/>
              <a:sym typeface="Wingdings" panose="05000000000000000000" pitchFamily="2" charset="2"/>
            </a:endParaRPr>
          </a:p>
          <a:p>
            <a:pPr lvl="2"/>
            <a:r>
              <a:rPr lang="zh-CN" altLang="en-US" sz="2400" dirty="0">
                <a:latin typeface="Salesforce Sans"/>
                <a:sym typeface="Salesforce Sans"/>
              </a:rPr>
              <a:t>课堂测验</a:t>
            </a:r>
            <a:r>
              <a:rPr lang="en-US" altLang="zh-CN" sz="2400" dirty="0">
                <a:latin typeface="Salesforce Sans"/>
                <a:sym typeface="Salesforce Sans"/>
              </a:rPr>
              <a:t>:</a:t>
            </a:r>
            <a:r>
              <a:rPr lang="zh-CN" altLang="en-US" sz="2400" dirty="0">
                <a:latin typeface="Salesforce Sans"/>
                <a:sym typeface="Salesforce Sans"/>
              </a:rPr>
              <a:t>以下输出的结果是什么？？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>
                <a:latin typeface="Salesforce Sans"/>
                <a:sym typeface="Salesforce Sans"/>
              </a:rPr>
              <a:t>Number(‘123heaven’)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>
                <a:latin typeface="Salesforce Sans"/>
                <a:sym typeface="Salesforce Sans"/>
              </a:rPr>
              <a:t>Number(</a:t>
            </a:r>
            <a:r>
              <a:rPr lang="en-US" altLang="zh-CN" sz="2000" dirty="0" err="1">
                <a:latin typeface="Salesforce Sans"/>
                <a:sym typeface="Salesforce Sans"/>
              </a:rPr>
              <a:t>typeof</a:t>
            </a:r>
            <a:r>
              <a:rPr lang="en-US" altLang="zh-CN" sz="2000" dirty="0">
                <a:latin typeface="Salesforce Sans"/>
                <a:sym typeface="Salesforce Sans"/>
              </a:rPr>
              <a:t>  true)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>
                <a:latin typeface="Salesforce Sans"/>
                <a:sym typeface="Salesforce Sans"/>
              </a:rPr>
              <a:t>Number(</a:t>
            </a:r>
            <a:r>
              <a:rPr lang="en-US" altLang="zh-CN" sz="2000" dirty="0" err="1">
                <a:latin typeface="Salesforce Sans"/>
                <a:sym typeface="Salesforce Sans"/>
              </a:rPr>
              <a:t>typeof</a:t>
            </a:r>
            <a:r>
              <a:rPr lang="en-US" altLang="zh-CN" sz="2000" dirty="0">
                <a:latin typeface="Salesforce Sans"/>
                <a:sym typeface="Salesforce Sans"/>
              </a:rPr>
              <a:t>  </a:t>
            </a:r>
            <a:r>
              <a:rPr lang="en-US" altLang="zh-CN" sz="2000" dirty="0" err="1">
                <a:latin typeface="Salesforce Sans"/>
                <a:sym typeface="Salesforce Sans"/>
              </a:rPr>
              <a:t>typeof</a:t>
            </a:r>
            <a:r>
              <a:rPr lang="en-US" altLang="zh-CN" sz="2000" dirty="0">
                <a:latin typeface="Salesforce Sans"/>
                <a:sym typeface="Salesforce Sans"/>
              </a:rPr>
              <a:t>   true)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>
                <a:latin typeface="Salesforce Sans"/>
                <a:sym typeface="Salesforce Sans"/>
              </a:rPr>
              <a:t>Number(!</a:t>
            </a:r>
            <a:r>
              <a:rPr lang="en-US" altLang="zh-CN" sz="2000" dirty="0" err="1">
                <a:latin typeface="Salesforce Sans"/>
                <a:sym typeface="Salesforce Sans"/>
              </a:rPr>
              <a:t>NaN</a:t>
            </a:r>
            <a:r>
              <a:rPr lang="en-US" altLang="zh-CN" sz="2000" dirty="0">
                <a:latin typeface="Salesforce Sans"/>
                <a:sym typeface="Salesforce Sans"/>
              </a:rPr>
              <a:t>) 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 err="1">
                <a:latin typeface="Salesforce Sans"/>
                <a:sym typeface="Salesforce Sans"/>
              </a:rPr>
              <a:t>parseInt</a:t>
            </a:r>
            <a:r>
              <a:rPr lang="en-US" altLang="zh-CN" sz="2000" dirty="0">
                <a:latin typeface="Salesforce Sans"/>
                <a:sym typeface="Salesforce Sans"/>
              </a:rPr>
              <a:t>(‘he123aven’)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>
                <a:latin typeface="Salesforce Sans"/>
                <a:sym typeface="Salesforce Sans"/>
              </a:rPr>
              <a:t>Boolean([])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>
                <a:latin typeface="Salesforce Sans"/>
                <a:sym typeface="Salesforce Sans"/>
              </a:rPr>
              <a:t>!!null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>
                <a:latin typeface="Salesforce Sans"/>
                <a:sym typeface="Salesforce Sans"/>
              </a:rPr>
              <a:t>({}).</a:t>
            </a:r>
            <a:r>
              <a:rPr lang="en-US" altLang="zh-CN" sz="2000" dirty="0" err="1">
                <a:latin typeface="Salesforce Sans"/>
                <a:sym typeface="Salesforce Sans"/>
              </a:rPr>
              <a:t>toString</a:t>
            </a:r>
            <a:r>
              <a:rPr lang="en-US" altLang="zh-CN" sz="2000" dirty="0">
                <a:latin typeface="Salesforce Sans"/>
                <a:sym typeface="Salesforce Sans"/>
              </a:rPr>
              <a:t>()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en-US" altLang="zh-CN" sz="2000" dirty="0">
                <a:latin typeface="Salesforce Sans"/>
                <a:sym typeface="Salesforce Sans"/>
              </a:rPr>
              <a:t>([23,false]).</a:t>
            </a:r>
            <a:r>
              <a:rPr lang="en-US" altLang="zh-CN" sz="2000" dirty="0" err="1">
                <a:latin typeface="Salesforce Sans"/>
                <a:sym typeface="Salesforce Sans"/>
              </a:rPr>
              <a:t>toString</a:t>
            </a:r>
            <a:r>
              <a:rPr lang="en-US" altLang="zh-CN" sz="2000" dirty="0">
                <a:latin typeface="Salesforce Sans"/>
                <a:sym typeface="Salesforce Sans"/>
              </a:rPr>
              <a:t>()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0</TotalTime>
  <Words>1705</Words>
  <Application>WPS 演示</Application>
  <PresentationFormat>自定义</PresentationFormat>
  <Paragraphs>112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Salesforce Sans</vt:lpstr>
      <vt:lpstr>Segoe Print</vt:lpstr>
      <vt:lpstr>微软雅黑</vt:lpstr>
      <vt:lpstr>书本经典 16x9</vt:lpstr>
      <vt:lpstr>字符串&amp;&amp;布尔&amp;&amp;数字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Administrator</cp:lastModifiedBy>
  <cp:revision>830</cp:revision>
  <dcterms:created xsi:type="dcterms:W3CDTF">2018-09-18T04:29:00Z</dcterms:created>
  <dcterms:modified xsi:type="dcterms:W3CDTF">2019-06-01T11:31:07Z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2052-10.8.0.5715</vt:lpwstr>
  </property>
</Properties>
</file>