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295" r:id="rId6"/>
    <p:sldId id="314" r:id="rId7"/>
    <p:sldId id="315" r:id="rId8"/>
    <p:sldId id="316" r:id="rId9"/>
    <p:sldId id="317" r:id="rId10"/>
    <p:sldId id="319" r:id="rId11"/>
    <p:sldId id="320" r:id="rId12"/>
    <p:sldId id="322" r:id="rId13"/>
    <p:sldId id="323" r:id="rId14"/>
    <p:sldId id="324" r:id="rId15"/>
    <p:sldId id="325" r:id="rId16"/>
    <p:sldId id="321" r:id="rId17"/>
    <p:sldId id="326" r:id="rId1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8" d="100"/>
          <a:sy n="88" d="100"/>
        </p:scale>
        <p:origin x="96" y="3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2018/12/3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0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63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0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1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04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2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02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20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03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51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36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2018/12/3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2018/12/3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数组</a:t>
            </a:r>
            <a:r>
              <a:rPr lang="zh-CN" altLang="en-US" dirty="0">
                <a:latin typeface="Salesforce Sans"/>
                <a:sym typeface="Salesforce Sans"/>
              </a:rPr>
              <a:t>及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常用方法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08720"/>
            <a:ext cx="9001000" cy="5040560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endParaRPr lang="en-US" altLang="zh-CN" dirty="0"/>
          </a:p>
          <a:p>
            <a:pPr lvl="1"/>
            <a:r>
              <a:rPr lang="zh-CN" altLang="en-US" dirty="0"/>
              <a:t>思考</a:t>
            </a:r>
            <a:r>
              <a:rPr lang="en-US" altLang="zh-CN" dirty="0"/>
              <a:t>var  </a:t>
            </a:r>
            <a:r>
              <a:rPr lang="en-US" altLang="zh-CN" dirty="0" err="1"/>
              <a:t>arr</a:t>
            </a:r>
            <a:r>
              <a:rPr lang="en-US" altLang="zh-CN" dirty="0"/>
              <a:t> = [2,3,57,10,12,34]</a:t>
            </a:r>
          </a:p>
          <a:p>
            <a:pPr lvl="2"/>
            <a:r>
              <a:rPr lang="en-US" altLang="zh-CN" dirty="0" err="1"/>
              <a:t>arr.sort</a:t>
            </a:r>
            <a:r>
              <a:rPr lang="en-US" altLang="zh-CN" dirty="0"/>
              <a:t>(function(</a:t>
            </a:r>
            <a:r>
              <a:rPr lang="en-US" altLang="zh-CN" dirty="0" err="1"/>
              <a:t>a,b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return a-b;	==&gt;</a:t>
            </a:r>
            <a:r>
              <a:rPr lang="zh-CN" altLang="en-US" b="1" dirty="0">
                <a:solidFill>
                  <a:srgbClr val="FF0000"/>
                </a:solidFill>
              </a:rPr>
              <a:t>让数组按照数字从小到大排列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dirty="0"/>
              <a:t>})</a:t>
            </a:r>
          </a:p>
          <a:p>
            <a:pPr lvl="2"/>
            <a:r>
              <a:rPr lang="en-US" altLang="zh-CN" dirty="0" err="1"/>
              <a:t>arr.sort</a:t>
            </a:r>
            <a:r>
              <a:rPr lang="en-US" altLang="zh-CN" dirty="0"/>
              <a:t>(function(</a:t>
            </a:r>
            <a:r>
              <a:rPr lang="en-US" altLang="zh-CN" dirty="0" err="1"/>
              <a:t>a,b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return b-a;	==&gt;</a:t>
            </a:r>
            <a:r>
              <a:rPr lang="zh-CN" altLang="en-US" b="1" dirty="0">
                <a:solidFill>
                  <a:srgbClr val="FF0000"/>
                </a:solidFill>
              </a:rPr>
              <a:t>让数组按照数字从大到小排列</a:t>
            </a:r>
            <a:br>
              <a:rPr lang="en-US" altLang="zh-CN" dirty="0"/>
            </a:br>
            <a:r>
              <a:rPr lang="en-US" altLang="zh-CN" dirty="0"/>
              <a:t>})</a:t>
            </a:r>
          </a:p>
          <a:p>
            <a:pPr lvl="2"/>
            <a:r>
              <a:rPr lang="en-US" altLang="zh-CN" dirty="0" err="1"/>
              <a:t>arr.sort</a:t>
            </a:r>
            <a:r>
              <a:rPr lang="en-US" altLang="zh-CN" dirty="0"/>
              <a:t>(function(){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return </a:t>
            </a:r>
            <a:r>
              <a:rPr lang="en-US" altLang="zh-CN" b="1" dirty="0" err="1">
                <a:solidFill>
                  <a:srgbClr val="FF0000"/>
                </a:solidFill>
              </a:rPr>
              <a:t>Math.random</a:t>
            </a:r>
            <a:r>
              <a:rPr lang="en-US" altLang="zh-CN" b="1" dirty="0">
                <a:solidFill>
                  <a:srgbClr val="FF0000"/>
                </a:solidFill>
              </a:rPr>
              <a:t>()-0.5;	==&gt;</a:t>
            </a:r>
            <a:r>
              <a:rPr lang="zh-CN" altLang="en-US" b="1" dirty="0">
                <a:solidFill>
                  <a:srgbClr val="FF0000"/>
                </a:solidFill>
              </a:rPr>
              <a:t>数组乱序排列</a:t>
            </a:r>
            <a:br>
              <a:rPr lang="en-US" altLang="zh-CN" dirty="0"/>
            </a:br>
            <a:r>
              <a:rPr lang="en-US" altLang="zh-CN" dirty="0"/>
              <a:t>})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必须由两个参数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return</a:t>
            </a:r>
            <a:r>
              <a:rPr lang="zh-CN" altLang="en-US" dirty="0"/>
              <a:t>的值是正数时，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颠倒位置，为负数时，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不颠倒位置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4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052736"/>
            <a:ext cx="10153128" cy="5040560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endParaRPr lang="en-US" altLang="zh-CN" dirty="0"/>
          </a:p>
          <a:p>
            <a:pPr lvl="1"/>
            <a:r>
              <a:rPr lang="en-US" altLang="zh-CN" dirty="0" err="1"/>
              <a:t>arr.indexOf</a:t>
            </a:r>
            <a:r>
              <a:rPr lang="en-US" altLang="zh-CN" dirty="0"/>
              <a:t>()	</a:t>
            </a:r>
            <a:r>
              <a:rPr lang="zh-CN" altLang="en-US" b="1" dirty="0">
                <a:solidFill>
                  <a:srgbClr val="FF0000"/>
                </a:solidFill>
              </a:rPr>
              <a:t>作用：从前向后检测数组中某个数据第一次出现的索引值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如果数组里面有这个数据，</a:t>
            </a:r>
            <a:r>
              <a:rPr lang="en-US" altLang="zh-CN" dirty="0" err="1"/>
              <a:t>arr.indexOf</a:t>
            </a:r>
            <a:r>
              <a:rPr lang="en-US" altLang="zh-CN" dirty="0"/>
              <a:t>()</a:t>
            </a:r>
            <a:r>
              <a:rPr lang="zh-CN" altLang="en-US" dirty="0"/>
              <a:t>的结果是对应数据的索引值，</a:t>
            </a:r>
            <a:endParaRPr lang="en-US" altLang="zh-CN" dirty="0"/>
          </a:p>
          <a:p>
            <a:pPr lvl="2"/>
            <a:r>
              <a:rPr lang="zh-CN" altLang="en-US" dirty="0"/>
              <a:t>如果没有这个数据，</a:t>
            </a:r>
            <a:r>
              <a:rPr lang="en-US" altLang="zh-CN" dirty="0" err="1"/>
              <a:t>arr.indexOf</a:t>
            </a:r>
            <a:r>
              <a:rPr lang="en-US" altLang="zh-CN" dirty="0"/>
              <a:t>()</a:t>
            </a:r>
            <a:r>
              <a:rPr lang="zh-CN" altLang="en-US" dirty="0"/>
              <a:t>的结果是</a:t>
            </a:r>
            <a:r>
              <a:rPr lang="en-US" altLang="zh-CN" dirty="0"/>
              <a:t>-1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arr.lastIndexOf</a:t>
            </a:r>
            <a:r>
              <a:rPr lang="en-US" altLang="zh-CN" dirty="0"/>
              <a:t>()  </a:t>
            </a:r>
            <a:r>
              <a:rPr lang="zh-CN" altLang="en-US" b="1" dirty="0">
                <a:solidFill>
                  <a:srgbClr val="FF0000"/>
                </a:solidFill>
              </a:rPr>
              <a:t>作用：从后向前检测数组中某个数据第一次出现的索引值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如果数组里面有这个数据，</a:t>
            </a:r>
            <a:r>
              <a:rPr lang="en-US" altLang="zh-CN" dirty="0" err="1"/>
              <a:t>arr.indexOf</a:t>
            </a:r>
            <a:r>
              <a:rPr lang="en-US" altLang="zh-CN" dirty="0"/>
              <a:t>()</a:t>
            </a:r>
            <a:r>
              <a:rPr lang="zh-CN" altLang="en-US" dirty="0"/>
              <a:t>的结果是对应数据的索引值，</a:t>
            </a:r>
            <a:endParaRPr lang="en-US" altLang="zh-CN" dirty="0"/>
          </a:p>
          <a:p>
            <a:pPr lvl="2"/>
            <a:r>
              <a:rPr lang="zh-CN" altLang="en-US" dirty="0"/>
              <a:t>如果没有这个数据，</a:t>
            </a:r>
            <a:r>
              <a:rPr lang="en-US" altLang="zh-CN" dirty="0" err="1"/>
              <a:t>arr.indexOf</a:t>
            </a:r>
            <a:r>
              <a:rPr lang="en-US" altLang="zh-CN" dirty="0"/>
              <a:t>()</a:t>
            </a:r>
            <a:r>
              <a:rPr lang="zh-CN" altLang="en-US" dirty="0"/>
              <a:t>的结果是</a:t>
            </a:r>
            <a:r>
              <a:rPr lang="en-US" altLang="zh-CN" dirty="0"/>
              <a:t>-1</a:t>
            </a:r>
          </a:p>
          <a:p>
            <a:pPr marL="603504" lvl="2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Array.isArray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b="1" dirty="0">
                <a:solidFill>
                  <a:srgbClr val="FF0000"/>
                </a:solidFill>
              </a:rPr>
              <a:t>作用：判断</a:t>
            </a:r>
            <a:r>
              <a:rPr lang="en-US" altLang="zh-CN" b="1" dirty="0" err="1">
                <a:solidFill>
                  <a:srgbClr val="FF0000"/>
                </a:solidFill>
              </a:rPr>
              <a:t>arr</a:t>
            </a:r>
            <a:r>
              <a:rPr lang="zh-CN" altLang="en-US" b="1" dirty="0">
                <a:solidFill>
                  <a:srgbClr val="FF0000"/>
                </a:solidFill>
              </a:rPr>
              <a:t>是不是数组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arr</a:t>
            </a:r>
            <a:r>
              <a:rPr lang="zh-CN" altLang="en-US" dirty="0"/>
              <a:t>是数组，那么</a:t>
            </a:r>
            <a:r>
              <a:rPr lang="en-US" altLang="zh-CN" dirty="0" err="1"/>
              <a:t>Array.isArray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的结果是</a:t>
            </a:r>
            <a:r>
              <a:rPr lang="en-US" altLang="zh-CN" dirty="0"/>
              <a:t>true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arr</a:t>
            </a:r>
            <a:r>
              <a:rPr lang="zh-CN" altLang="en-US" dirty="0"/>
              <a:t>不是数组，那么</a:t>
            </a:r>
            <a:r>
              <a:rPr lang="en-US" altLang="zh-CN" dirty="0" err="1"/>
              <a:t>Array.isArray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的结果是</a:t>
            </a:r>
            <a:r>
              <a:rPr lang="en-US" altLang="zh-CN" dirty="0"/>
              <a:t>false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6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340768"/>
            <a:ext cx="9649072" cy="4752528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endParaRPr lang="en-US" altLang="zh-CN" dirty="0"/>
          </a:p>
          <a:p>
            <a:pPr lvl="1"/>
            <a:r>
              <a:rPr lang="en-US" altLang="zh-CN" dirty="0" err="1"/>
              <a:t>arr.indexOf</a:t>
            </a:r>
            <a:r>
              <a:rPr lang="en-US" altLang="zh-CN" dirty="0"/>
              <a:t>()	</a:t>
            </a:r>
            <a:r>
              <a:rPr lang="zh-CN" altLang="en-US" b="1" dirty="0">
                <a:solidFill>
                  <a:srgbClr val="FF0000"/>
                </a:solidFill>
              </a:rPr>
              <a:t>作用：检测数组里面有没有某一个数据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如果数组里面有这个数据，</a:t>
            </a:r>
            <a:r>
              <a:rPr lang="en-US" altLang="zh-CN" dirty="0" err="1"/>
              <a:t>arr.indexOf</a:t>
            </a:r>
            <a:r>
              <a:rPr lang="en-US" altLang="zh-CN" dirty="0"/>
              <a:t>()</a:t>
            </a:r>
            <a:r>
              <a:rPr lang="zh-CN" altLang="en-US" dirty="0"/>
              <a:t>的结果是对应数据的索引值，</a:t>
            </a:r>
            <a:endParaRPr lang="en-US" altLang="zh-CN" dirty="0"/>
          </a:p>
          <a:p>
            <a:pPr lvl="2"/>
            <a:r>
              <a:rPr lang="zh-CN" altLang="en-US" dirty="0"/>
              <a:t>如果没有这个数据，</a:t>
            </a:r>
            <a:r>
              <a:rPr lang="en-US" altLang="zh-CN" dirty="0" err="1"/>
              <a:t>arr.indexOf</a:t>
            </a:r>
            <a:r>
              <a:rPr lang="en-US" altLang="zh-CN" dirty="0"/>
              <a:t>()</a:t>
            </a:r>
            <a:r>
              <a:rPr lang="zh-CN" altLang="en-US" dirty="0"/>
              <a:t>的结果是</a:t>
            </a:r>
            <a:r>
              <a:rPr lang="en-US" altLang="zh-CN" dirty="0"/>
              <a:t>-1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Array.isArray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	</a:t>
            </a:r>
            <a:r>
              <a:rPr lang="zh-CN" altLang="en-US" b="1" dirty="0">
                <a:solidFill>
                  <a:srgbClr val="FF0000"/>
                </a:solidFill>
              </a:rPr>
              <a:t>作用：判断</a:t>
            </a:r>
            <a:r>
              <a:rPr lang="en-US" altLang="zh-CN" b="1" dirty="0" err="1">
                <a:solidFill>
                  <a:srgbClr val="FF0000"/>
                </a:solidFill>
              </a:rPr>
              <a:t>arr</a:t>
            </a:r>
            <a:r>
              <a:rPr lang="zh-CN" altLang="en-US" b="1" dirty="0">
                <a:solidFill>
                  <a:srgbClr val="FF0000"/>
                </a:solidFill>
              </a:rPr>
              <a:t>是不是数组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arr</a:t>
            </a:r>
            <a:r>
              <a:rPr lang="zh-CN" altLang="en-US" dirty="0"/>
              <a:t>是数组，那么</a:t>
            </a:r>
            <a:r>
              <a:rPr lang="en-US" altLang="zh-CN" dirty="0" err="1"/>
              <a:t>Array.isArray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的结果是</a:t>
            </a:r>
            <a:r>
              <a:rPr lang="en-US" altLang="zh-CN" dirty="0"/>
              <a:t>true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arr</a:t>
            </a:r>
            <a:r>
              <a:rPr lang="zh-CN" altLang="en-US" dirty="0"/>
              <a:t>不是数组，那么</a:t>
            </a:r>
            <a:r>
              <a:rPr lang="en-US" altLang="zh-CN" dirty="0" err="1"/>
              <a:t>Array.isArray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的结果是</a:t>
            </a:r>
            <a:r>
              <a:rPr lang="en-US" altLang="zh-CN" dirty="0"/>
              <a:t>false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68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980728"/>
            <a:ext cx="9001000" cy="504056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总结</a:t>
            </a:r>
            <a:endParaRPr lang="en-US" altLang="zh-CN" dirty="0"/>
          </a:p>
          <a:p>
            <a:pPr lvl="2"/>
            <a:r>
              <a:rPr lang="zh-CN" altLang="en-US" dirty="0"/>
              <a:t>下面的数组方法没有改变原来数组</a:t>
            </a:r>
            <a:endParaRPr lang="en-US" altLang="zh-CN" dirty="0"/>
          </a:p>
          <a:p>
            <a:pPr lvl="3"/>
            <a:r>
              <a:rPr lang="en-US" altLang="zh-CN" dirty="0" err="1"/>
              <a:t>arr.cancat</a:t>
            </a:r>
            <a:r>
              <a:rPr lang="en-US" altLang="zh-CN" dirty="0"/>
              <a:t>()	</a:t>
            </a:r>
            <a:r>
              <a:rPr lang="zh-CN" altLang="en-US" dirty="0"/>
              <a:t>数组拼接</a:t>
            </a:r>
            <a:r>
              <a:rPr lang="en-US" altLang="zh-CN" dirty="0"/>
              <a:t>		</a:t>
            </a:r>
            <a:r>
              <a:rPr lang="zh-CN" altLang="en-US" dirty="0"/>
              <a:t>结果是新的数组</a:t>
            </a:r>
            <a:endParaRPr lang="en-US" altLang="zh-CN" dirty="0"/>
          </a:p>
          <a:p>
            <a:pPr lvl="3"/>
            <a:r>
              <a:rPr lang="en-US" altLang="zh-CN" dirty="0" err="1"/>
              <a:t>arr.join</a:t>
            </a:r>
            <a:r>
              <a:rPr lang="en-US" altLang="zh-CN" dirty="0"/>
              <a:t>()	</a:t>
            </a:r>
            <a:r>
              <a:rPr lang="zh-CN" altLang="en-US" dirty="0"/>
              <a:t>数组转换成字符串</a:t>
            </a:r>
            <a:r>
              <a:rPr lang="en-US" altLang="zh-CN" dirty="0"/>
              <a:t>	</a:t>
            </a:r>
            <a:r>
              <a:rPr lang="zh-CN" altLang="en-US" dirty="0"/>
              <a:t>结果是新的字符串</a:t>
            </a:r>
            <a:endParaRPr lang="en-US" altLang="zh-CN" dirty="0"/>
          </a:p>
          <a:p>
            <a:pPr lvl="3"/>
            <a:r>
              <a:rPr lang="en-US" altLang="zh-CN" dirty="0" err="1"/>
              <a:t>arr.slice</a:t>
            </a:r>
            <a:r>
              <a:rPr lang="en-US" altLang="zh-CN" dirty="0"/>
              <a:t>()	</a:t>
            </a:r>
            <a:r>
              <a:rPr lang="zh-CN" altLang="en-US" dirty="0"/>
              <a:t>数组查询</a:t>
            </a:r>
            <a:r>
              <a:rPr lang="en-US" altLang="zh-CN" dirty="0"/>
              <a:t>		</a:t>
            </a:r>
            <a:r>
              <a:rPr lang="zh-CN" altLang="en-US" dirty="0"/>
              <a:t>结果是新的数组</a:t>
            </a:r>
            <a:endParaRPr lang="en-US" altLang="zh-CN" dirty="0"/>
          </a:p>
          <a:p>
            <a:pPr lvl="3"/>
            <a:endParaRPr lang="en-US" altLang="zh-CN" dirty="0"/>
          </a:p>
          <a:p>
            <a:pPr lvl="2"/>
            <a:r>
              <a:rPr lang="zh-CN" altLang="en-US" dirty="0"/>
              <a:t>下面的数组方法改变了原来数组</a:t>
            </a:r>
            <a:endParaRPr lang="en-US" altLang="zh-CN" dirty="0"/>
          </a:p>
          <a:p>
            <a:pPr lvl="3"/>
            <a:r>
              <a:rPr lang="en-US" altLang="zh-CN" dirty="0" err="1"/>
              <a:t>arr.push</a:t>
            </a:r>
            <a:r>
              <a:rPr lang="en-US" altLang="zh-CN" dirty="0"/>
              <a:t>()  	</a:t>
            </a:r>
          </a:p>
          <a:p>
            <a:pPr lvl="3"/>
            <a:r>
              <a:rPr lang="en-US" altLang="zh-CN" dirty="0" err="1"/>
              <a:t>arr.unshift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arr.pop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arr.shift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arr.splice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arr.reverse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arr.sort</a:t>
            </a:r>
            <a:r>
              <a:rPr lang="en-US" altLang="zh-CN" dirty="0"/>
              <a:t>()</a:t>
            </a:r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FBE3BB5-CF30-43CA-9381-8CF45D3E22F0}"/>
              </a:ext>
            </a:extLst>
          </p:cNvPr>
          <p:cNvSpPr txBox="1">
            <a:spLocks/>
          </p:cNvSpPr>
          <p:nvPr/>
        </p:nvSpPr>
        <p:spPr>
          <a:xfrm>
            <a:off x="1125860" y="1052736"/>
            <a:ext cx="90010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6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FBE3BB5-CF30-43CA-9381-8CF45D3E22F0}"/>
              </a:ext>
            </a:extLst>
          </p:cNvPr>
          <p:cNvSpPr txBox="1">
            <a:spLocks/>
          </p:cNvSpPr>
          <p:nvPr/>
        </p:nvSpPr>
        <p:spPr>
          <a:xfrm>
            <a:off x="1125860" y="1052736"/>
            <a:ext cx="90010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B6B6D2-2A42-4DEE-A229-705344D780B3}"/>
              </a:ext>
            </a:extLst>
          </p:cNvPr>
          <p:cNvSpPr/>
          <p:nvPr/>
        </p:nvSpPr>
        <p:spPr>
          <a:xfrm>
            <a:off x="2334465" y="126876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0BA2FA-610A-413C-BC2E-583412D74E57}"/>
              </a:ext>
            </a:extLst>
          </p:cNvPr>
          <p:cNvSpPr/>
          <p:nvPr/>
        </p:nvSpPr>
        <p:spPr>
          <a:xfrm>
            <a:off x="3781572" y="126876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91617B-7368-4466-B192-7D0D0263C16E}"/>
              </a:ext>
            </a:extLst>
          </p:cNvPr>
          <p:cNvSpPr/>
          <p:nvPr/>
        </p:nvSpPr>
        <p:spPr>
          <a:xfrm>
            <a:off x="9570000" y="1263013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AC71DA-CA38-4D94-B865-5D5B592B138C}"/>
              </a:ext>
            </a:extLst>
          </p:cNvPr>
          <p:cNvSpPr/>
          <p:nvPr/>
        </p:nvSpPr>
        <p:spPr>
          <a:xfrm>
            <a:off x="5228679" y="126876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E67807-9665-48EE-AAA6-11A27409994D}"/>
              </a:ext>
            </a:extLst>
          </p:cNvPr>
          <p:cNvSpPr/>
          <p:nvPr/>
        </p:nvSpPr>
        <p:spPr>
          <a:xfrm>
            <a:off x="6675786" y="126876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DD7CC6-74D0-4666-AC03-66A616A3A350}"/>
              </a:ext>
            </a:extLst>
          </p:cNvPr>
          <p:cNvSpPr/>
          <p:nvPr/>
        </p:nvSpPr>
        <p:spPr>
          <a:xfrm>
            <a:off x="8129840" y="126876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5A1284-8CA9-46DB-B2A0-B677E4761938}"/>
              </a:ext>
            </a:extLst>
          </p:cNvPr>
          <p:cNvSpPr/>
          <p:nvPr/>
        </p:nvSpPr>
        <p:spPr>
          <a:xfrm>
            <a:off x="2348359" y="260942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1C77AF-F08A-4F06-AF0F-88C7D1B80F3B}"/>
              </a:ext>
            </a:extLst>
          </p:cNvPr>
          <p:cNvSpPr/>
          <p:nvPr/>
        </p:nvSpPr>
        <p:spPr>
          <a:xfrm>
            <a:off x="3795466" y="260942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B4A154-B7AC-4A21-B9A5-145220CBB45A}"/>
              </a:ext>
            </a:extLst>
          </p:cNvPr>
          <p:cNvSpPr/>
          <p:nvPr/>
        </p:nvSpPr>
        <p:spPr>
          <a:xfrm>
            <a:off x="9583894" y="2603681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489732-3E47-43C3-AE68-707B9306F357}"/>
              </a:ext>
            </a:extLst>
          </p:cNvPr>
          <p:cNvSpPr/>
          <p:nvPr/>
        </p:nvSpPr>
        <p:spPr>
          <a:xfrm>
            <a:off x="5242573" y="260942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不上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C4D468-E126-4A32-80DE-B46C7DE479C7}"/>
              </a:ext>
            </a:extLst>
          </p:cNvPr>
          <p:cNvSpPr/>
          <p:nvPr/>
        </p:nvSpPr>
        <p:spPr>
          <a:xfrm>
            <a:off x="6689680" y="260942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讲作业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88229B-007C-4766-A968-9A7A562E0AD1}"/>
              </a:ext>
            </a:extLst>
          </p:cNvPr>
          <p:cNvSpPr/>
          <p:nvPr/>
        </p:nvSpPr>
        <p:spPr>
          <a:xfrm>
            <a:off x="8143734" y="260942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讲作业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3F96F1-D545-498B-BD3D-01782F6754C5}"/>
              </a:ext>
            </a:extLst>
          </p:cNvPr>
          <p:cNvSpPr/>
          <p:nvPr/>
        </p:nvSpPr>
        <p:spPr>
          <a:xfrm>
            <a:off x="2341412" y="3899553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0ED02D-8A25-4900-A6A2-F5F5B5278DEE}"/>
              </a:ext>
            </a:extLst>
          </p:cNvPr>
          <p:cNvSpPr/>
          <p:nvPr/>
        </p:nvSpPr>
        <p:spPr>
          <a:xfrm>
            <a:off x="3788519" y="3899553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66E423-90AB-41CE-B457-709D35CCECB5}"/>
              </a:ext>
            </a:extLst>
          </p:cNvPr>
          <p:cNvSpPr/>
          <p:nvPr/>
        </p:nvSpPr>
        <p:spPr>
          <a:xfrm>
            <a:off x="9576947" y="389380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不上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72E881-6D5F-4101-839C-8B2BB7F4EB07}"/>
              </a:ext>
            </a:extLst>
          </p:cNvPr>
          <p:cNvSpPr/>
          <p:nvPr/>
        </p:nvSpPr>
        <p:spPr>
          <a:xfrm>
            <a:off x="5235626" y="3899553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不上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DC6DAB-42C8-415C-B416-6370BFFDC11B}"/>
              </a:ext>
            </a:extLst>
          </p:cNvPr>
          <p:cNvSpPr/>
          <p:nvPr/>
        </p:nvSpPr>
        <p:spPr>
          <a:xfrm>
            <a:off x="6682733" y="3899553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讲作业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0DAC8B-B49C-4BDF-91BE-85B5F56917C3}"/>
              </a:ext>
            </a:extLst>
          </p:cNvPr>
          <p:cNvSpPr/>
          <p:nvPr/>
        </p:nvSpPr>
        <p:spPr>
          <a:xfrm>
            <a:off x="8136787" y="3899553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608A9B-AE83-4162-B9F5-EF4CFB73D1D7}"/>
              </a:ext>
            </a:extLst>
          </p:cNvPr>
          <p:cNvSpPr/>
          <p:nvPr/>
        </p:nvSpPr>
        <p:spPr>
          <a:xfrm>
            <a:off x="901252" y="2609395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方式一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3F2E1F-489C-43A7-B252-77E5F5B3AEEF}"/>
              </a:ext>
            </a:extLst>
          </p:cNvPr>
          <p:cNvSpPr/>
          <p:nvPr/>
        </p:nvSpPr>
        <p:spPr>
          <a:xfrm>
            <a:off x="908199" y="389380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方式二</a:t>
            </a:r>
          </a:p>
        </p:txBody>
      </p:sp>
    </p:spTree>
    <p:extLst>
      <p:ext uri="{BB962C8B-B14F-4D97-AF65-F5344CB8AC3E}">
        <p14:creationId xmlns:p14="http://schemas.microsoft.com/office/powerpoint/2010/main" val="15649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700808"/>
            <a:ext cx="9073008" cy="2880320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什么是数组</a:t>
            </a:r>
            <a:endParaRPr lang="en-US" altLang="zh-CN" dirty="0"/>
          </a:p>
          <a:p>
            <a:pPr lvl="1"/>
            <a:r>
              <a:rPr lang="zh-CN" altLang="en-US" dirty="0"/>
              <a:t>数据是一组数据的集合</a:t>
            </a:r>
            <a:endParaRPr lang="en-US" altLang="zh-CN" dirty="0"/>
          </a:p>
          <a:p>
            <a:pPr lvl="1"/>
            <a:r>
              <a:rPr lang="zh-CN" altLang="en-US" dirty="0"/>
              <a:t>数组里面可以放任意的数据类型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数组是引用数据类型，操作数组时实际是在操作数组的内存地址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数组是由字符串属性名和属性值组成的特殊对象，我们把数组的属性名叫做数组的索引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4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940" y="1484784"/>
            <a:ext cx="7560840" cy="3672408"/>
          </a:xfrm>
        </p:spPr>
        <p:txBody>
          <a:bodyPr>
            <a:normAutofit/>
          </a:bodyPr>
          <a:lstStyle/>
          <a:p>
            <a:r>
              <a:rPr lang="zh-CN" altLang="en-US" dirty="0"/>
              <a:t>创建数组的方式</a:t>
            </a:r>
            <a:endParaRPr lang="en-US" altLang="zh-CN" dirty="0"/>
          </a:p>
          <a:p>
            <a:pPr lvl="1"/>
            <a:r>
              <a:rPr lang="en-US" altLang="zh-CN" dirty="0"/>
              <a:t>var </a:t>
            </a:r>
            <a:r>
              <a:rPr lang="en-US" altLang="zh-CN" dirty="0" err="1"/>
              <a:t>arr</a:t>
            </a:r>
            <a:r>
              <a:rPr lang="en-US" altLang="zh-CN" dirty="0"/>
              <a:t> = [0,false,true,3,undefined,null,{}]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数组的特点</a:t>
            </a:r>
            <a:endParaRPr lang="en-US" altLang="zh-CN" dirty="0"/>
          </a:p>
          <a:p>
            <a:pPr lvl="1"/>
            <a:r>
              <a:rPr lang="en-US" altLang="zh-CN" dirty="0"/>
              <a:t>length</a:t>
            </a:r>
            <a:r>
              <a:rPr lang="zh-CN" altLang="en-US" dirty="0"/>
              <a:t>属性表示数组的长度</a:t>
            </a:r>
            <a:endParaRPr lang="en-US" altLang="zh-CN" dirty="0"/>
          </a:p>
          <a:p>
            <a:pPr lvl="1"/>
            <a:r>
              <a:rPr lang="zh-CN" altLang="en-US" dirty="0"/>
              <a:t>数组的索引从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61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556792"/>
            <a:ext cx="9001000" cy="3744416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r>
              <a:rPr lang="en-US" altLang="zh-CN" dirty="0"/>
              <a:t>	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增加</a:t>
            </a:r>
            <a:endParaRPr lang="en-US" altLang="zh-CN" dirty="0"/>
          </a:p>
          <a:p>
            <a:pPr lvl="1"/>
            <a:r>
              <a:rPr lang="en-US" altLang="zh-CN" dirty="0"/>
              <a:t>var </a:t>
            </a:r>
            <a:r>
              <a:rPr lang="en-US" altLang="zh-CN" dirty="0" err="1"/>
              <a:t>arr</a:t>
            </a:r>
            <a:r>
              <a:rPr lang="en-US" altLang="zh-CN" dirty="0"/>
              <a:t> = [23,false,null]	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arr.push</a:t>
            </a:r>
            <a:r>
              <a:rPr lang="en-US" altLang="zh-CN" b="1" dirty="0">
                <a:solidFill>
                  <a:srgbClr val="FF0000"/>
                </a:solidFill>
              </a:rPr>
              <a:t>()	</a:t>
            </a:r>
            <a:r>
              <a:rPr lang="zh-CN" altLang="en-US" b="1" dirty="0">
                <a:solidFill>
                  <a:srgbClr val="FF0000"/>
                </a:solidFill>
              </a:rPr>
              <a:t>作用：在数组的后面添加一个或多个数据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arr.push</a:t>
            </a:r>
            <a:r>
              <a:rPr lang="en-US" altLang="zh-CN" dirty="0"/>
              <a:t>()</a:t>
            </a:r>
            <a:r>
              <a:rPr lang="zh-CN" altLang="en-US" dirty="0"/>
              <a:t>的结果是</a:t>
            </a:r>
            <a:r>
              <a:rPr lang="en-US" altLang="zh-CN" dirty="0" err="1"/>
              <a:t>arr.length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arr.unshift</a:t>
            </a:r>
            <a:r>
              <a:rPr lang="en-US" altLang="zh-CN" b="1" dirty="0">
                <a:solidFill>
                  <a:srgbClr val="FF0000"/>
                </a:solidFill>
              </a:rPr>
              <a:t>()	</a:t>
            </a:r>
            <a:r>
              <a:rPr lang="zh-CN" altLang="en-US" b="1" dirty="0">
                <a:solidFill>
                  <a:srgbClr val="FF0000"/>
                </a:solidFill>
              </a:rPr>
              <a:t>作用：在数组的前面添加一个或多个数据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arr.unshift</a:t>
            </a:r>
            <a:r>
              <a:rPr lang="en-US" altLang="zh-CN" dirty="0"/>
              <a:t>()</a:t>
            </a:r>
            <a:r>
              <a:rPr lang="zh-CN" altLang="en-US" dirty="0"/>
              <a:t>的结果是</a:t>
            </a:r>
            <a:r>
              <a:rPr lang="en-US" altLang="zh-CN" dirty="0" err="1"/>
              <a:t>arr.length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9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916832"/>
            <a:ext cx="8496944" cy="316835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r>
              <a:rPr lang="en-US" altLang="zh-CN" dirty="0"/>
              <a:t>	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删除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arr.pop</a:t>
            </a:r>
            <a:r>
              <a:rPr lang="en-US" altLang="zh-CN" b="1" dirty="0">
                <a:solidFill>
                  <a:srgbClr val="FF0000"/>
                </a:solidFill>
              </a:rPr>
              <a:t>()		</a:t>
            </a:r>
            <a:r>
              <a:rPr lang="zh-CN" altLang="en-US" b="1" dirty="0">
                <a:solidFill>
                  <a:srgbClr val="FF0000"/>
                </a:solidFill>
              </a:rPr>
              <a:t>作用：删除数组最后一个数据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arr.pop</a:t>
            </a:r>
            <a:r>
              <a:rPr lang="en-US" altLang="zh-CN" dirty="0"/>
              <a:t>()</a:t>
            </a:r>
            <a:r>
              <a:rPr lang="zh-CN" altLang="en-US" dirty="0"/>
              <a:t>的结果是被删除的数据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arr.shift</a:t>
            </a:r>
            <a:r>
              <a:rPr lang="en-US" altLang="zh-CN" b="1" dirty="0">
                <a:solidFill>
                  <a:srgbClr val="FF0000"/>
                </a:solidFill>
              </a:rPr>
              <a:t>()	</a:t>
            </a:r>
            <a:r>
              <a:rPr lang="zh-CN" altLang="en-US" b="1" dirty="0">
                <a:solidFill>
                  <a:srgbClr val="FF0000"/>
                </a:solidFill>
              </a:rPr>
              <a:t>作用：删除数组第一个数据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arr.shift</a:t>
            </a:r>
            <a:r>
              <a:rPr lang="en-US" altLang="zh-CN" dirty="0"/>
              <a:t>()</a:t>
            </a:r>
            <a:r>
              <a:rPr lang="zh-CN" altLang="en-US" dirty="0"/>
              <a:t>的结果是被删除的数据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3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72" y="980728"/>
            <a:ext cx="9721080" cy="5040560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r>
              <a:rPr lang="en-US" altLang="zh-CN" dirty="0"/>
              <a:t>	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/>
              <a:t>arr.splice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	 	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删除数组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作用：从数组的索引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开始删除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zh-CN" altLang="en-US" b="1" dirty="0">
                <a:solidFill>
                  <a:srgbClr val="FF0000"/>
                </a:solidFill>
              </a:rPr>
              <a:t>个数据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arr.splice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的结果是被删除的数据</a:t>
            </a:r>
            <a:endParaRPr lang="en-US" altLang="zh-CN" dirty="0"/>
          </a:p>
          <a:p>
            <a:pPr lvl="2"/>
            <a:r>
              <a:rPr lang="en-US" altLang="zh-CN" dirty="0" err="1"/>
              <a:t>arr.splice</a:t>
            </a:r>
            <a:r>
              <a:rPr lang="en-US" altLang="zh-CN" dirty="0"/>
              <a:t>(n)</a:t>
            </a:r>
            <a:r>
              <a:rPr lang="zh-CN" altLang="en-US" dirty="0"/>
              <a:t>的结果是索引</a:t>
            </a:r>
            <a:r>
              <a:rPr lang="en-US" altLang="zh-CN" dirty="0"/>
              <a:t>n</a:t>
            </a:r>
            <a:r>
              <a:rPr lang="zh-CN" altLang="en-US" dirty="0"/>
              <a:t>开始到结束组成的新数组</a:t>
            </a:r>
            <a:endParaRPr lang="en-US" altLang="zh-CN" dirty="0"/>
          </a:p>
          <a:p>
            <a:pPr lvl="2"/>
            <a:r>
              <a:rPr lang="en-US" altLang="zh-CN" dirty="0" err="1"/>
              <a:t>arr.splice</a:t>
            </a:r>
            <a:r>
              <a:rPr lang="en-US" altLang="zh-CN" dirty="0"/>
              <a:t>()</a:t>
            </a:r>
            <a:r>
              <a:rPr lang="zh-CN" altLang="en-US" dirty="0"/>
              <a:t>的结果是</a:t>
            </a:r>
            <a:r>
              <a:rPr lang="en-US" altLang="zh-CN" dirty="0"/>
              <a:t>[]</a:t>
            </a:r>
          </a:p>
          <a:p>
            <a:pPr lvl="2"/>
            <a:r>
              <a:rPr lang="en-US" altLang="zh-CN" dirty="0" err="1"/>
              <a:t>arr.splice</a:t>
            </a:r>
            <a:r>
              <a:rPr lang="en-US" altLang="zh-CN" dirty="0"/>
              <a:t>(0)</a:t>
            </a:r>
            <a:r>
              <a:rPr lang="zh-CN" altLang="en-US" dirty="0"/>
              <a:t>的结果是从索引</a:t>
            </a:r>
            <a:r>
              <a:rPr lang="en-US" altLang="zh-CN" dirty="0"/>
              <a:t>0</a:t>
            </a:r>
            <a:r>
              <a:rPr lang="zh-CN" altLang="en-US" dirty="0"/>
              <a:t>开始到结束的新数组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arr.splice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,</a:t>
            </a:r>
            <a:r>
              <a:rPr lang="zh-CN" altLang="en-US" dirty="0"/>
              <a:t>新增数据</a:t>
            </a:r>
            <a:r>
              <a:rPr lang="en-US" altLang="zh-CN" dirty="0"/>
              <a:t>)		==&gt;</a:t>
            </a:r>
            <a:r>
              <a:rPr lang="zh-CN" altLang="en-US" dirty="0"/>
              <a:t>修改数组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作用：从数组的索引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开始删除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zh-CN" altLang="en-US" b="1" dirty="0">
                <a:solidFill>
                  <a:srgbClr val="FF0000"/>
                </a:solidFill>
              </a:rPr>
              <a:t>个数据，同时把新增数据插入在索引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前面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arr.splice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,</a:t>
            </a:r>
            <a:r>
              <a:rPr lang="zh-CN" altLang="en-US" dirty="0"/>
              <a:t>新增数据</a:t>
            </a:r>
            <a:r>
              <a:rPr lang="en-US" altLang="zh-CN" dirty="0"/>
              <a:t>)	</a:t>
            </a:r>
            <a:r>
              <a:rPr lang="zh-CN" altLang="en-US" dirty="0"/>
              <a:t>的结果是被删除的数据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1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486" y="2132856"/>
            <a:ext cx="9145016" cy="298833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r>
              <a:rPr lang="en-US" altLang="zh-CN" dirty="0"/>
              <a:t>	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/>
              <a:t>arr.slice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	 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数组查询</a:t>
            </a:r>
            <a:r>
              <a:rPr lang="en-US" altLang="zh-CN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作用：从数组的索引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查询</a:t>
            </a:r>
            <a:r>
              <a:rPr lang="en-US" altLang="zh-CN" b="1" dirty="0">
                <a:solidFill>
                  <a:srgbClr val="FF0000"/>
                </a:solidFill>
              </a:rPr>
              <a:t>m-n</a:t>
            </a:r>
            <a:r>
              <a:rPr lang="zh-CN" altLang="en-US" b="1" dirty="0">
                <a:solidFill>
                  <a:srgbClr val="FF0000"/>
                </a:solidFill>
              </a:rPr>
              <a:t>个数据</a:t>
            </a:r>
            <a:endParaRPr lang="en-US" altLang="zh-CN" dirty="0"/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没有被改变</a:t>
            </a:r>
            <a:endParaRPr lang="en-US" altLang="zh-CN" dirty="0"/>
          </a:p>
          <a:p>
            <a:pPr lvl="2"/>
            <a:r>
              <a:rPr lang="en-US" altLang="zh-CN" dirty="0" err="1"/>
              <a:t>arr.slice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的结果是索引</a:t>
            </a:r>
            <a:r>
              <a:rPr lang="en-US" altLang="zh-CN" dirty="0"/>
              <a:t>n</a:t>
            </a:r>
            <a:r>
              <a:rPr lang="zh-CN" altLang="en-US" dirty="0"/>
              <a:t>开始到之后的</a:t>
            </a:r>
            <a:r>
              <a:rPr lang="en-US" altLang="zh-CN" dirty="0"/>
              <a:t>m-n</a:t>
            </a:r>
            <a:r>
              <a:rPr lang="zh-CN" altLang="en-US" dirty="0"/>
              <a:t>个数据组成的新数组</a:t>
            </a:r>
            <a:endParaRPr lang="en-US" altLang="zh-CN" dirty="0"/>
          </a:p>
          <a:p>
            <a:pPr lvl="2"/>
            <a:r>
              <a:rPr lang="en-US" altLang="zh-CN" dirty="0" err="1"/>
              <a:t>arr.slice</a:t>
            </a:r>
            <a:r>
              <a:rPr lang="en-US" altLang="zh-CN" dirty="0"/>
              <a:t>(n)</a:t>
            </a:r>
            <a:r>
              <a:rPr lang="zh-CN" altLang="en-US" dirty="0"/>
              <a:t>的结果是索引</a:t>
            </a:r>
            <a:r>
              <a:rPr lang="en-US" altLang="zh-CN" dirty="0"/>
              <a:t>n</a:t>
            </a:r>
            <a:r>
              <a:rPr lang="zh-CN" altLang="en-US" dirty="0"/>
              <a:t>开始到结束组成的新数组</a:t>
            </a:r>
            <a:endParaRPr lang="en-US" altLang="zh-CN" dirty="0"/>
          </a:p>
          <a:p>
            <a:pPr lvl="2"/>
            <a:r>
              <a:rPr lang="en-US" altLang="zh-CN" dirty="0" err="1"/>
              <a:t>arr.slice</a:t>
            </a:r>
            <a:r>
              <a:rPr lang="en-US" altLang="zh-CN" dirty="0"/>
              <a:t>() / </a:t>
            </a:r>
            <a:r>
              <a:rPr lang="en-US" altLang="zh-CN" dirty="0" err="1"/>
              <a:t>arr.slice</a:t>
            </a:r>
            <a:r>
              <a:rPr lang="en-US" altLang="zh-CN" dirty="0"/>
              <a:t>(0)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克隆原本的数组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980728"/>
            <a:ext cx="9001000" cy="496855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 err="1"/>
              <a:t>arr.concat</a:t>
            </a:r>
            <a:r>
              <a:rPr lang="en-US" altLang="zh-CN" dirty="0"/>
              <a:t>(</a:t>
            </a:r>
            <a:r>
              <a:rPr lang="zh-CN" altLang="en-US" dirty="0"/>
              <a:t>新增数据</a:t>
            </a:r>
            <a:r>
              <a:rPr lang="en-US" altLang="zh-CN" dirty="0"/>
              <a:t>)		==&gt;</a:t>
            </a:r>
            <a:r>
              <a:rPr lang="zh-CN" altLang="en-US" dirty="0"/>
              <a:t>数组拼接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作用：在原有数组的最后面添加任意数据类型的值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没有被改变</a:t>
            </a:r>
            <a:endParaRPr lang="en-US" altLang="zh-CN" dirty="0"/>
          </a:p>
          <a:p>
            <a:pPr lvl="2"/>
            <a:r>
              <a:rPr lang="en-US" altLang="zh-CN" dirty="0" err="1"/>
              <a:t>arr.concat</a:t>
            </a:r>
            <a:r>
              <a:rPr lang="en-US" altLang="zh-CN" dirty="0"/>
              <a:t>(</a:t>
            </a:r>
            <a:r>
              <a:rPr lang="zh-CN" altLang="en-US" dirty="0"/>
              <a:t>新增数据</a:t>
            </a:r>
            <a:r>
              <a:rPr lang="en-US" altLang="zh-CN" dirty="0"/>
              <a:t>)</a:t>
            </a:r>
            <a:r>
              <a:rPr lang="zh-CN" altLang="en-US" dirty="0"/>
              <a:t>的结果是由原来数组和添加的数据组成的新数组</a:t>
            </a:r>
            <a:endParaRPr lang="en-US" altLang="zh-CN" dirty="0"/>
          </a:p>
          <a:p>
            <a:pPr lvl="2"/>
            <a:r>
              <a:rPr lang="en-US" altLang="zh-CN" dirty="0" err="1"/>
              <a:t>arr.concat</a:t>
            </a:r>
            <a:r>
              <a:rPr lang="en-US" altLang="zh-CN" dirty="0"/>
              <a:t>()	==&gt;</a:t>
            </a:r>
            <a:r>
              <a:rPr lang="zh-CN" altLang="en-US" dirty="0"/>
              <a:t>也可以克隆原来的数组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arr.join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)		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数组转换成字符串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作用：把数组中的逗号用指定的字符串代替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没有被改变</a:t>
            </a:r>
            <a:endParaRPr lang="en-US" altLang="zh-CN" dirty="0"/>
          </a:p>
          <a:p>
            <a:pPr lvl="2"/>
            <a:r>
              <a:rPr lang="en-US" altLang="zh-CN" dirty="0" err="1"/>
              <a:t>arr.join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  <a:r>
              <a:rPr lang="zh-CN" altLang="en-US" dirty="0"/>
              <a:t>的结果是一个字符串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8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08720"/>
            <a:ext cx="9001000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数组常用的方法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 err="1"/>
              <a:t>arr.reverse</a:t>
            </a:r>
            <a:r>
              <a:rPr lang="en-US" altLang="zh-CN" dirty="0"/>
              <a:t>()		==&gt;</a:t>
            </a:r>
            <a:r>
              <a:rPr lang="zh-CN" altLang="en-US" dirty="0"/>
              <a:t>数组反转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作用：把原来数组中的每一个数据颠倒顺序排列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arr.reverse</a:t>
            </a:r>
            <a:r>
              <a:rPr lang="en-US" altLang="zh-CN" dirty="0"/>
              <a:t>()</a:t>
            </a:r>
            <a:r>
              <a:rPr lang="zh-CN" altLang="en-US" dirty="0"/>
              <a:t>的结果是颠倒顺序排列之后的新数组</a:t>
            </a:r>
            <a:endParaRPr lang="en-US" altLang="zh-CN" dirty="0"/>
          </a:p>
          <a:p>
            <a:pPr marL="603504" lvl="2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arr.sort</a:t>
            </a:r>
            <a:r>
              <a:rPr lang="en-US" altLang="zh-CN" dirty="0"/>
              <a:t>()			</a:t>
            </a:r>
            <a:r>
              <a:rPr lang="en-US" altLang="zh-CN" dirty="0">
                <a:sym typeface="Wingdings" panose="05000000000000000000" pitchFamily="2" charset="2"/>
              </a:rPr>
              <a:t>==&gt;</a:t>
            </a:r>
            <a:r>
              <a:rPr lang="zh-CN" altLang="en-US" dirty="0">
                <a:sym typeface="Wingdings" panose="05000000000000000000" pitchFamily="2" charset="2"/>
              </a:rPr>
              <a:t>数组排序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作用：把数组中的每一个数据按照一定顺序排列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数组</a:t>
            </a:r>
            <a:r>
              <a:rPr lang="en-US" altLang="zh-CN" dirty="0" err="1"/>
              <a:t>arr</a:t>
            </a:r>
            <a:r>
              <a:rPr lang="zh-CN" altLang="en-US" dirty="0"/>
              <a:t>被改变了</a:t>
            </a:r>
            <a:endParaRPr lang="en-US" altLang="zh-CN" dirty="0"/>
          </a:p>
          <a:p>
            <a:pPr lvl="2"/>
            <a:r>
              <a:rPr lang="en-US" altLang="zh-CN" dirty="0" err="1"/>
              <a:t>arr.sort</a:t>
            </a:r>
            <a:r>
              <a:rPr lang="en-US" altLang="zh-CN" dirty="0"/>
              <a:t>()</a:t>
            </a:r>
            <a:r>
              <a:rPr lang="zh-CN" altLang="en-US" dirty="0"/>
              <a:t>的结果是排好顺序之后的新数组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FF0000"/>
                </a:solidFill>
              </a:rPr>
              <a:t>arr.sort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这个方法会把数组中的每个数据先转化成字符串，之后比较字符串的大小，按照字符串的大小来排列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3922</TotalTime>
  <Words>212</Words>
  <Application>Microsoft Office PowerPoint</Application>
  <PresentationFormat>自定义</PresentationFormat>
  <Paragraphs>175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Salesforce Sans</vt:lpstr>
      <vt:lpstr>宋体</vt:lpstr>
      <vt:lpstr>Arial</vt:lpstr>
      <vt:lpstr>Constantia</vt:lpstr>
      <vt:lpstr>书本经典 16x9</vt:lpstr>
      <vt:lpstr>数组及常用方法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2000</cp:revision>
  <dcterms:created xsi:type="dcterms:W3CDTF">2018-09-18T04:29:53Z</dcterms:created>
  <dcterms:modified xsi:type="dcterms:W3CDTF">2018-12-03T15:14:45Z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