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327" r:id="rId6"/>
    <p:sldId id="329" r:id="rId7"/>
    <p:sldId id="344" r:id="rId8"/>
    <p:sldId id="345" r:id="rId9"/>
    <p:sldId id="341" r:id="rId10"/>
    <p:sldId id="342" r:id="rId11"/>
    <p:sldId id="343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2018/11/29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02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28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54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0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251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99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83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2018/11/29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2018/11/29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对象初探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484784"/>
            <a:ext cx="9361040" cy="446448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什么是对象</a:t>
            </a:r>
            <a:r>
              <a:rPr lang="en-US" altLang="zh-CN" dirty="0"/>
              <a:t>		</a:t>
            </a:r>
          </a:p>
          <a:p>
            <a:pPr lvl="2"/>
            <a:r>
              <a:rPr lang="zh-CN" altLang="en-US" dirty="0"/>
              <a:t>对象是由一对或者多对属性名和属性值组成的，我们把属性名叫做键名，属性值</a:t>
            </a:r>
            <a:br>
              <a:rPr lang="en-US" altLang="zh-CN" dirty="0"/>
            </a:br>
            <a:r>
              <a:rPr lang="zh-CN" altLang="en-US" dirty="0"/>
              <a:t>叫做键值，所以对象也是由很多对键值组成的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对象是引用数据类型，操作对象时实际是在操作对象的内存地址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对象的键名是字符串类型的，键值可以是任意数据类型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endParaRPr lang="en-US" altLang="zh-CN" b="1" dirty="0">
              <a:solidFill>
                <a:srgbClr val="FF0000"/>
              </a:solidFill>
            </a:endParaRPr>
          </a:p>
          <a:p>
            <a:pPr lvl="2"/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创建对象的方式</a:t>
            </a:r>
            <a:endParaRPr lang="en-US" altLang="zh-CN" dirty="0"/>
          </a:p>
          <a:p>
            <a:pPr lvl="2"/>
            <a:r>
              <a:rPr lang="en-US" altLang="zh-CN" dirty="0"/>
              <a:t>var obj = {</a:t>
            </a:r>
            <a:br>
              <a:rPr lang="en-US" altLang="zh-CN" dirty="0"/>
            </a:br>
            <a:r>
              <a:rPr lang="en-US" altLang="zh-CN" dirty="0"/>
              <a:t>   name:</a:t>
            </a:r>
            <a:r>
              <a:rPr lang="zh-CN" altLang="en-US" dirty="0"/>
              <a:t>“</a:t>
            </a:r>
            <a:r>
              <a:rPr lang="en-US" altLang="zh-CN" dirty="0"/>
              <a:t>heaven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	  age:</a:t>
            </a:r>
            <a:r>
              <a:rPr lang="zh-CN" altLang="en-US" dirty="0"/>
              <a:t>“</a:t>
            </a:r>
            <a:r>
              <a:rPr lang="en-US" altLang="zh-CN" dirty="0"/>
              <a:t>18</a:t>
            </a:r>
            <a:r>
              <a:rPr lang="zh-CN" altLang="en-US" dirty="0"/>
              <a:t>”，</a:t>
            </a:r>
            <a:br>
              <a:rPr lang="en-US" altLang="zh-CN" dirty="0"/>
            </a:br>
            <a:r>
              <a:rPr lang="en-US" altLang="zh-CN" dirty="0"/>
              <a:t>	  fav:</a:t>
            </a:r>
            <a:r>
              <a:rPr lang="zh-CN" altLang="en-US" dirty="0"/>
              <a:t>“</a:t>
            </a:r>
            <a:r>
              <a:rPr lang="en-US" altLang="zh-CN" dirty="0"/>
              <a:t>cycle</a:t>
            </a:r>
            <a:r>
              <a:rPr lang="zh-CN" altLang="en-US" dirty="0"/>
              <a:t>”，</a:t>
            </a:r>
            <a:br>
              <a:rPr lang="en-US" altLang="zh-CN" dirty="0"/>
            </a:br>
            <a:r>
              <a:rPr lang="en-US" altLang="zh-CN" dirty="0"/>
              <a:t>	  23:</a:t>
            </a:r>
            <a:r>
              <a:rPr lang="zh-CN" altLang="en-US" dirty="0"/>
              <a:t>“</a:t>
            </a:r>
            <a:r>
              <a:rPr lang="en-US" altLang="zh-CN" dirty="0"/>
              <a:t>23</a:t>
            </a:r>
            <a:r>
              <a:rPr lang="zh-CN" altLang="en-US" dirty="0"/>
              <a:t>”</a:t>
            </a:r>
            <a:br>
              <a:rPr lang="en-US" altLang="zh-CN" dirty="0"/>
            </a:b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7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988" y="1448780"/>
            <a:ext cx="6552728" cy="396044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对象的特点</a:t>
            </a:r>
            <a:endParaRPr lang="en-US" altLang="zh-CN" sz="2000" dirty="0"/>
          </a:p>
          <a:p>
            <a:pPr lvl="1"/>
            <a:r>
              <a:rPr lang="zh-CN" altLang="en-US" sz="1600" dirty="0"/>
              <a:t>对象的属性名是字符串类型的，当属性名不是字符串时，</a:t>
            </a:r>
            <a:br>
              <a:rPr lang="en-US" altLang="zh-CN" sz="1600" dirty="0"/>
            </a:br>
            <a:r>
              <a:rPr lang="zh-CN" altLang="en-US" sz="1600" dirty="0"/>
              <a:t>会把属性名隐式转换成字符串类型，调用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lvl="1"/>
            <a:r>
              <a:rPr lang="zh-CN" altLang="en-US" sz="1800" dirty="0"/>
              <a:t>对象的属性名不能重复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对象的常用操作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增加</a:t>
            </a:r>
            <a:r>
              <a:rPr lang="en-US" altLang="zh-CN" sz="1800" dirty="0"/>
              <a:t>	</a:t>
            </a:r>
            <a:r>
              <a:rPr lang="en-US" altLang="zh-CN" sz="1800" dirty="0" err="1"/>
              <a:t>obj.height</a:t>
            </a:r>
            <a:r>
              <a:rPr lang="en-US" altLang="zh-CN" sz="1800" dirty="0"/>
              <a:t> = ‘1.8m’</a:t>
            </a:r>
          </a:p>
          <a:p>
            <a:pPr lvl="1"/>
            <a:r>
              <a:rPr lang="zh-CN" altLang="en-US" sz="1800" dirty="0"/>
              <a:t>删除</a:t>
            </a:r>
            <a:r>
              <a:rPr lang="en-US" altLang="zh-CN" sz="1800" dirty="0"/>
              <a:t>	delete obj.name</a:t>
            </a:r>
          </a:p>
          <a:p>
            <a:pPr lvl="1"/>
            <a:r>
              <a:rPr lang="zh-CN" altLang="en-US" sz="1800" dirty="0"/>
              <a:t>改变</a:t>
            </a:r>
            <a:r>
              <a:rPr lang="en-US" altLang="zh-CN" sz="1800" dirty="0"/>
              <a:t>	obj.name =‘</a:t>
            </a:r>
            <a:r>
              <a:rPr lang="en-US" altLang="zh-CN" sz="1800" dirty="0" err="1"/>
              <a:t>xuanwu</a:t>
            </a:r>
            <a:r>
              <a:rPr lang="en-US" altLang="zh-CN" sz="1800" dirty="0"/>
              <a:t>’</a:t>
            </a:r>
          </a:p>
          <a:p>
            <a:pPr lvl="1"/>
            <a:r>
              <a:rPr lang="zh-CN" altLang="en-US" sz="1800" dirty="0"/>
              <a:t>查看</a:t>
            </a:r>
            <a:r>
              <a:rPr lang="en-US" altLang="zh-CN" sz="1800" dirty="0"/>
              <a:t>	</a:t>
            </a:r>
            <a:r>
              <a:rPr lang="en-US" altLang="zh-CN" sz="1800" dirty="0" err="1"/>
              <a:t>obj.age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666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036" y="1484784"/>
            <a:ext cx="6094700" cy="460851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对象的遍历</a:t>
            </a:r>
            <a:endParaRPr lang="en-US" altLang="zh-CN" sz="2000" dirty="0"/>
          </a:p>
          <a:p>
            <a:pPr lvl="1"/>
            <a:r>
              <a:rPr lang="en-US" altLang="zh-CN" sz="1600" dirty="0"/>
              <a:t>for-in</a:t>
            </a:r>
            <a:r>
              <a:rPr lang="zh-CN" altLang="en-US" sz="1600" dirty="0"/>
              <a:t>循环</a:t>
            </a:r>
            <a:r>
              <a:rPr lang="en-US" altLang="zh-CN" sz="1600" dirty="0"/>
              <a:t>		</a:t>
            </a:r>
            <a:r>
              <a:rPr lang="zh-CN" altLang="en-US" sz="1600" dirty="0"/>
              <a:t>作用：遍历对象</a:t>
            </a:r>
            <a:br>
              <a:rPr lang="en-US" altLang="zh-CN" sz="1600" dirty="0"/>
            </a:b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301752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上面程序输出的结果是什么？</a:t>
            </a:r>
            <a:endParaRPr lang="en-US" altLang="zh-CN" sz="1600" dirty="0"/>
          </a:p>
          <a:p>
            <a:pPr lvl="1"/>
            <a:r>
              <a:rPr lang="zh-CN" altLang="en-US" sz="1600" dirty="0"/>
              <a:t>如果要达到想要的需求，应该怎样修改？</a:t>
            </a:r>
          </a:p>
          <a:p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85BA1-03E6-4ED9-B147-9028A8EC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36" y="2187149"/>
            <a:ext cx="2520280" cy="18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3547CC-AE6E-4129-BFD0-D4535B6B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020" y="1556792"/>
            <a:ext cx="6336704" cy="3816424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对象操作属性名的两种方式</a:t>
            </a:r>
            <a:endParaRPr lang="en-US" altLang="zh-CN" dirty="0"/>
          </a:p>
          <a:p>
            <a:pPr lvl="1"/>
            <a:r>
              <a:rPr lang="zh-CN" altLang="en-US" dirty="0"/>
              <a:t>点操作</a:t>
            </a:r>
            <a:endParaRPr lang="en-US" altLang="zh-CN" dirty="0"/>
          </a:p>
          <a:p>
            <a:pPr lvl="2"/>
            <a:r>
              <a:rPr lang="en-US" altLang="zh-CN" dirty="0"/>
              <a:t>obj.name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[]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2"/>
            <a:r>
              <a:rPr lang="en-US" altLang="zh-CN" dirty="0"/>
              <a:t>obj[</a:t>
            </a:r>
            <a:r>
              <a:rPr lang="zh-CN" altLang="en-US" dirty="0"/>
              <a:t>“</a:t>
            </a:r>
            <a:r>
              <a:rPr lang="en-US" altLang="zh-CN" dirty="0"/>
              <a:t>name</a:t>
            </a:r>
            <a:r>
              <a:rPr lang="zh-CN" altLang="en-US" dirty="0"/>
              <a:t>”</a:t>
            </a:r>
            <a:r>
              <a:rPr lang="en-US" altLang="zh-CN" dirty="0"/>
              <a:t>] 	&lt;==&gt;  obj.name</a:t>
            </a:r>
          </a:p>
          <a:p>
            <a:pPr lvl="2"/>
            <a:r>
              <a:rPr lang="en-US" altLang="zh-CN" dirty="0"/>
              <a:t>obj[name]	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2006842"/>
            <a:ext cx="9793088" cy="284431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this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zh-CN" altLang="en-US" sz="1800" dirty="0"/>
              <a:t>在函数预编译阶段，会生成</a:t>
            </a:r>
            <a:r>
              <a:rPr lang="en-US" altLang="zh-CN" sz="1800" dirty="0"/>
              <a:t>AO</a:t>
            </a:r>
            <a:r>
              <a:rPr lang="zh-CN" altLang="en-US" sz="1800" dirty="0"/>
              <a:t>对象，程序还会默认把</a:t>
            </a:r>
            <a:r>
              <a:rPr lang="en-US" altLang="zh-CN" sz="1800" dirty="0"/>
              <a:t>this</a:t>
            </a:r>
            <a:r>
              <a:rPr lang="zh-CN" altLang="en-US" sz="1800" dirty="0"/>
              <a:t>作为</a:t>
            </a:r>
            <a:r>
              <a:rPr lang="en-US" altLang="zh-CN" sz="1800" dirty="0"/>
              <a:t>AO</a:t>
            </a:r>
            <a:r>
              <a:rPr lang="zh-CN" altLang="en-US" sz="1800" dirty="0"/>
              <a:t>对象的一个属性名，</a:t>
            </a:r>
            <a:br>
              <a:rPr lang="en-US" altLang="zh-CN" sz="1800" dirty="0"/>
            </a:br>
            <a:r>
              <a:rPr lang="zh-CN" altLang="en-US" sz="1800" dirty="0"/>
              <a:t>默认属性值是</a:t>
            </a:r>
            <a:r>
              <a:rPr lang="en-US" altLang="zh-CN" sz="1800" dirty="0"/>
              <a:t>window</a:t>
            </a:r>
          </a:p>
          <a:p>
            <a:pPr lvl="1">
              <a:spcBef>
                <a:spcPts val="1800"/>
              </a:spcBef>
            </a:pPr>
            <a:r>
              <a:rPr lang="en-US" altLang="zh-CN" sz="1800" dirty="0"/>
              <a:t>this</a:t>
            </a:r>
            <a:r>
              <a:rPr lang="zh-CN" altLang="en-US" sz="1800" dirty="0"/>
              <a:t>指向的是一个对象</a:t>
            </a:r>
            <a:r>
              <a:rPr lang="en-US" altLang="zh-CN" sz="1800" dirty="0"/>
              <a:t>,</a:t>
            </a:r>
            <a:r>
              <a:rPr lang="zh-CN" altLang="en-US" sz="1800" dirty="0"/>
              <a:t>我们把</a:t>
            </a:r>
            <a:r>
              <a:rPr lang="en-US" altLang="zh-CN" sz="1800" dirty="0"/>
              <a:t>this</a:t>
            </a:r>
            <a:r>
              <a:rPr lang="zh-CN" altLang="en-US" sz="1800" dirty="0"/>
              <a:t>指向的对象叫做函数执行的上下文对象</a:t>
            </a:r>
            <a:endParaRPr lang="en-US" altLang="zh-CN" sz="1800" dirty="0"/>
          </a:p>
          <a:p>
            <a:pPr lvl="1">
              <a:spcBef>
                <a:spcPts val="1800"/>
              </a:spcBef>
            </a:pPr>
            <a:r>
              <a:rPr lang="zh-CN" altLang="en-US" sz="1800" b="1" dirty="0">
                <a:solidFill>
                  <a:srgbClr val="FF0000"/>
                </a:solidFill>
              </a:rPr>
              <a:t>当函数被调用的时候，</a:t>
            </a:r>
            <a:r>
              <a:rPr lang="en-US" altLang="zh-CN" sz="1800" b="1" dirty="0">
                <a:solidFill>
                  <a:srgbClr val="FF0000"/>
                </a:solidFill>
              </a:rPr>
              <a:t>this</a:t>
            </a:r>
            <a:r>
              <a:rPr lang="zh-CN" altLang="en-US" sz="1800" b="1" dirty="0">
                <a:solidFill>
                  <a:srgbClr val="FF0000"/>
                </a:solidFill>
              </a:rPr>
              <a:t>指向会发生改变</a:t>
            </a:r>
            <a:r>
              <a:rPr lang="en-US" altLang="zh-CN" sz="1800" b="1" dirty="0">
                <a:solidFill>
                  <a:srgbClr val="FF0000"/>
                </a:solidFill>
              </a:rPr>
              <a:t>,</a:t>
            </a:r>
            <a:r>
              <a:rPr lang="zh-CN" altLang="en-US" sz="1800" b="1" dirty="0">
                <a:solidFill>
                  <a:srgbClr val="FF0000"/>
                </a:solidFill>
              </a:rPr>
              <a:t>指向调用函数的对象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016732"/>
            <a:ext cx="9649072" cy="529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				</a:t>
            </a:r>
            <a:r>
              <a:rPr lang="zh-CN" altLang="en-US" sz="2000" dirty="0"/>
              <a:t>示例二：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示例一：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思考：这两个程序的输出结果是什么？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5AC6D3-1E9E-439A-B7E7-B747E132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27" y="2169112"/>
            <a:ext cx="2923809" cy="18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8E2A1-2B2C-438F-B300-9C8225B49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016732"/>
            <a:ext cx="4009524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573" y="1196752"/>
            <a:ext cx="7632848" cy="475252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call&amp;&amp;apply</a:t>
            </a:r>
            <a:r>
              <a:rPr lang="zh-CN" altLang="en-US" sz="2000" dirty="0"/>
              <a:t>方法   </a:t>
            </a:r>
            <a:r>
              <a:rPr lang="zh-CN" altLang="en-US" sz="2000" b="1" dirty="0">
                <a:solidFill>
                  <a:srgbClr val="FF0000"/>
                </a:solidFill>
              </a:rPr>
              <a:t>作用：都是在函数执行时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修改</a:t>
            </a:r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</a:rPr>
              <a:t>的指向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call&amp;&amp;apply</a:t>
            </a:r>
            <a:r>
              <a:rPr lang="zh-CN" altLang="en-US" sz="2000" dirty="0"/>
              <a:t>方法的区别</a:t>
            </a:r>
            <a:r>
              <a:rPr lang="en-US" altLang="zh-CN" sz="2000" dirty="0"/>
              <a:t>	</a:t>
            </a:r>
          </a:p>
          <a:p>
            <a:pPr lvl="1"/>
            <a:r>
              <a:rPr lang="en-US" altLang="zh-CN" sz="1800" dirty="0" err="1"/>
              <a:t>fn.call</a:t>
            </a:r>
            <a:r>
              <a:rPr lang="en-US" altLang="zh-CN" sz="1800" dirty="0"/>
              <a:t>(obj,attr1</a:t>
            </a:r>
            <a:r>
              <a:rPr lang="zh-CN" altLang="en-US" sz="1800" dirty="0"/>
              <a:t>，</a:t>
            </a:r>
            <a:r>
              <a:rPr lang="en-US" altLang="zh-CN" sz="1800" dirty="0"/>
              <a:t>attr2,attr3)</a:t>
            </a:r>
          </a:p>
          <a:p>
            <a:pPr lvl="1"/>
            <a:r>
              <a:rPr lang="en-US" altLang="zh-CN" sz="1800" dirty="0" err="1"/>
              <a:t>fn.apply</a:t>
            </a:r>
            <a:r>
              <a:rPr lang="en-US" altLang="zh-CN" sz="1800" dirty="0"/>
              <a:t>(obj,[attr1</a:t>
            </a:r>
            <a:r>
              <a:rPr lang="zh-CN" altLang="en-US" sz="1800" dirty="0"/>
              <a:t>，</a:t>
            </a:r>
            <a:r>
              <a:rPr lang="en-US" altLang="zh-CN" sz="1800" dirty="0"/>
              <a:t>attr2,attr3])</a:t>
            </a:r>
          </a:p>
          <a:p>
            <a:pPr lvl="1"/>
            <a:r>
              <a:rPr lang="zh-CN" altLang="en-US" sz="1800" dirty="0"/>
              <a:t>这两个方法传参的方式不同，</a:t>
            </a:r>
            <a:r>
              <a:rPr lang="en-US" altLang="zh-CN" sz="1800" dirty="0"/>
              <a:t>apply</a:t>
            </a:r>
            <a:r>
              <a:rPr lang="zh-CN" altLang="en-US" sz="1800" dirty="0"/>
              <a:t>只能传数组</a:t>
            </a:r>
            <a:endParaRPr lang="en-US" altLang="zh-CN" sz="18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800" dirty="0"/>
              <a:t>示例如下</a:t>
            </a:r>
            <a:endParaRPr lang="en-US" altLang="zh-CN" sz="18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800" dirty="0"/>
              <a:t>上面程序的输出结果是什么？</a:t>
            </a:r>
            <a:endParaRPr lang="en-US" altLang="zh-CN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28F22F-2D2C-42CE-8025-52E5F177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40" y="3789040"/>
            <a:ext cx="3485714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4646</TotalTime>
  <Words>97</Words>
  <Application>Microsoft Office PowerPoint</Application>
  <PresentationFormat>自定义</PresentationFormat>
  <Paragraphs>70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Salesforce Sans</vt:lpstr>
      <vt:lpstr>宋体</vt:lpstr>
      <vt:lpstr>Arial</vt:lpstr>
      <vt:lpstr>书本经典 16x9</vt:lpstr>
      <vt:lpstr>对象初探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2599</cp:revision>
  <dcterms:created xsi:type="dcterms:W3CDTF">2018-09-18T04:29:53Z</dcterms:created>
  <dcterms:modified xsi:type="dcterms:W3CDTF">2018-11-29T08:14:39Z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