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86" r:id="rId6"/>
    <p:sldId id="303" r:id="rId7"/>
    <p:sldId id="306" r:id="rId8"/>
    <p:sldId id="307" r:id="rId9"/>
    <p:sldId id="304" r:id="rId10"/>
    <p:sldId id="305" r:id="rId11"/>
    <p:sldId id="308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2019/6/29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4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9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57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28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4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2019/6/29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2019/6/29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脚本化</a:t>
            </a:r>
            <a:r>
              <a:rPr lang="en-US" altLang="zh-CN" dirty="0">
                <a:latin typeface="Salesforce Sans"/>
                <a:sym typeface="Salesforce Sans"/>
              </a:rPr>
              <a:t>CSS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844824"/>
            <a:ext cx="8712968" cy="3600400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脚本化</a:t>
            </a:r>
            <a:r>
              <a:rPr lang="en-US" altLang="zh-CN" dirty="0">
                <a:latin typeface="Salesforce Sans"/>
                <a:sym typeface="Salesforce Sans"/>
              </a:rPr>
              <a:t>CSS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dom.style</a:t>
            </a:r>
            <a:r>
              <a:rPr lang="en-US" altLang="zh-CN" dirty="0">
                <a:latin typeface="Salesforce Sans"/>
                <a:sym typeface="Salesforce Sans"/>
              </a:rPr>
              <a:t>		==&gt;	</a:t>
            </a:r>
            <a:r>
              <a:rPr lang="zh-CN" altLang="en-US" dirty="0">
                <a:latin typeface="Salesforce Sans"/>
                <a:sym typeface="Salesforce Sans"/>
              </a:rPr>
              <a:t>获取行内样式表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dom.style.attr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可读可写，可以通过行内样式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间接控制</a:t>
            </a:r>
            <a:r>
              <a:rPr lang="en-US" altLang="zh-CN" dirty="0" err="1">
                <a:latin typeface="Salesforce Sans"/>
                <a:sym typeface="Salesforce Sans"/>
              </a:rPr>
              <a:t>css</a:t>
            </a:r>
            <a:r>
              <a:rPr lang="zh-CN" altLang="en-US" dirty="0">
                <a:latin typeface="Salesforce Sans"/>
                <a:sym typeface="Salesforce Sans"/>
              </a:rPr>
              <a:t>属性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组合单词使用小驼峰写法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复合属性拆分成单一属性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设置的值要求是字符串形式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float</a:t>
            </a:r>
            <a:r>
              <a:rPr lang="zh-CN" altLang="en-US" dirty="0">
                <a:latin typeface="Salesforce Sans"/>
                <a:sym typeface="Salesforce Sans"/>
              </a:rPr>
              <a:t>这类的关键词用</a:t>
            </a:r>
            <a:r>
              <a:rPr lang="en-US" altLang="zh-CN" dirty="0" err="1">
                <a:latin typeface="Salesforce Sans"/>
                <a:sym typeface="Salesforce Sans"/>
              </a:rPr>
              <a:t>cssFloat</a:t>
            </a:r>
            <a:r>
              <a:rPr lang="zh-CN" altLang="en-US" dirty="0">
                <a:latin typeface="Salesforce Sans"/>
                <a:sym typeface="Salesforce Sans"/>
              </a:rPr>
              <a:t>代替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1484784"/>
            <a:ext cx="8424936" cy="4212468"/>
          </a:xfrm>
        </p:spPr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获取计算样式表</a:t>
            </a:r>
            <a:r>
              <a:rPr lang="en-US" altLang="zh-CN" dirty="0">
                <a:latin typeface="Salesforce Sans"/>
                <a:sym typeface="Salesforce Sans"/>
              </a:rPr>
              <a:t>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window.getComputedStyle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dom,null</a:t>
            </a:r>
            <a:r>
              <a:rPr lang="en-US" altLang="zh-CN" dirty="0">
                <a:latin typeface="Salesforce Sans"/>
                <a:sym typeface="Salesforce Sans"/>
              </a:rPr>
              <a:t>).</a:t>
            </a:r>
            <a:r>
              <a:rPr lang="en-US" altLang="zh-CN" dirty="0" err="1">
                <a:latin typeface="Salesforce Sans"/>
                <a:sym typeface="Salesforce Sans"/>
              </a:rPr>
              <a:t>attr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只读，不可写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获取的值是计算后的绝对值，不是相对值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获取计算样式表</a:t>
            </a:r>
            <a:r>
              <a:rPr lang="en-US" altLang="zh-CN" dirty="0">
                <a:latin typeface="Salesforce Sans"/>
                <a:sym typeface="Salesforce Sans"/>
              </a:rPr>
              <a:t>	 IE8</a:t>
            </a:r>
            <a:r>
              <a:rPr lang="zh-CN" altLang="en-US" dirty="0">
                <a:latin typeface="Salesforce Sans"/>
                <a:sym typeface="Salesforce Sans"/>
              </a:rPr>
              <a:t>及其以下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dom.currentStyle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getStyle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dom,attr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兼容性函数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2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340768"/>
            <a:ext cx="8784976" cy="3888432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获取元素的显示尺寸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dom.clientWidth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 	==&gt;	width+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左右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padding	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常用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dom.clientHeight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==&gt;	height+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上下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padding	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常用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dom.offsetWidth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==&gt;	width+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左右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padding+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左右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border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dom.offsetHeight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==&gt;	height+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上下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padding+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上下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border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当元素实际内容超过设置的内容时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dom.scrollWidth</a:t>
            </a:r>
            <a:r>
              <a:rPr lang="en-US" altLang="zh-CN" dirty="0">
                <a:latin typeface="Salesforce Sans"/>
                <a:sym typeface="Salesforce Sans"/>
              </a:rPr>
              <a:t>	==&gt;	</a:t>
            </a:r>
            <a:r>
              <a:rPr lang="zh-CN" altLang="en-US" dirty="0">
                <a:latin typeface="Salesforce Sans"/>
                <a:sym typeface="Salesforce Sans"/>
              </a:rPr>
              <a:t>元素实际内容的</a:t>
            </a:r>
            <a:r>
              <a:rPr lang="en-US" altLang="zh-CN" dirty="0">
                <a:latin typeface="Salesforce Sans"/>
                <a:sym typeface="Salesforce Sans"/>
              </a:rPr>
              <a:t>width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dom.scrollHeight</a:t>
            </a:r>
            <a:r>
              <a:rPr lang="en-US" altLang="zh-CN" dirty="0">
                <a:latin typeface="Salesforce Sans"/>
                <a:sym typeface="Salesforce Sans"/>
              </a:rPr>
              <a:t>	==&gt;	</a:t>
            </a:r>
            <a:r>
              <a:rPr lang="zh-CN" altLang="en-US" dirty="0">
                <a:latin typeface="Salesforce Sans"/>
                <a:sym typeface="Salesforce Sans"/>
              </a:rPr>
              <a:t>元素实际内容的</a:t>
            </a:r>
            <a:r>
              <a:rPr lang="en-US" altLang="zh-CN" dirty="0">
                <a:latin typeface="Salesforce Sans"/>
                <a:sym typeface="Salesforce Sans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1688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656692"/>
            <a:ext cx="8784976" cy="5544616"/>
          </a:xfrm>
        </p:spPr>
        <p:txBody>
          <a:bodyPr rtlCol="0">
            <a:normAutofit fontScale="92500" lnSpcReduction="10000"/>
          </a:bodyPr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获取元素到有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定位属性的父级</a:t>
            </a:r>
            <a:r>
              <a:rPr lang="zh-CN" altLang="en-US" dirty="0">
                <a:latin typeface="Salesforce Sans"/>
                <a:sym typeface="Salesforce Sans"/>
              </a:rPr>
              <a:t>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dom.clientLeft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上边框的</a:t>
            </a:r>
            <a:r>
              <a:rPr lang="en-US" altLang="zh-CN" dirty="0">
                <a:latin typeface="Salesforce Sans"/>
                <a:sym typeface="Salesforce Sans"/>
              </a:rPr>
              <a:t>width	(</a:t>
            </a:r>
            <a:r>
              <a:rPr lang="zh-CN" altLang="en-US" dirty="0">
                <a:latin typeface="Salesforce Sans"/>
                <a:sym typeface="Salesforce Sans"/>
              </a:rPr>
              <a:t>可不记</a:t>
            </a:r>
            <a:r>
              <a:rPr lang="en-US" altLang="zh-CN" dirty="0"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dom.clientTop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左边框的</a:t>
            </a:r>
            <a:r>
              <a:rPr lang="en-US" altLang="zh-CN" dirty="0">
                <a:latin typeface="Salesforce Sans"/>
                <a:sym typeface="Salesforce Sans"/>
              </a:rPr>
              <a:t>width	(</a:t>
            </a:r>
            <a:r>
              <a:rPr lang="zh-CN" altLang="en-US" dirty="0">
                <a:latin typeface="Salesforce Sans"/>
                <a:sym typeface="Salesforce Sans"/>
              </a:rPr>
              <a:t>可不记</a:t>
            </a:r>
            <a:r>
              <a:rPr lang="en-US" altLang="zh-CN" dirty="0"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dom.offsetLeft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水平距离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常用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dom.offsetTop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竖直距离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常用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dom.scrollLeft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滚动的水平距离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dom.scrollTop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滚动的竖直距离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获取元素的有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定位属性的父级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dom.offsetParent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如果没有定位父节点，则返回</a:t>
            </a:r>
            <a:r>
              <a:rPr lang="en-US" altLang="zh-CN" dirty="0">
                <a:latin typeface="Salesforce Sans"/>
                <a:sym typeface="Salesforce Sans"/>
              </a:rPr>
              <a:t>body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getElementPosition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获取元素相对于文档的坐标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73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872" y="1124744"/>
            <a:ext cx="9721080" cy="4968552"/>
          </a:xfrm>
        </p:spPr>
        <p:txBody>
          <a:bodyPr rtlCol="0">
            <a:normAutofit lnSpcReduction="10000"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获取滚动条的滚动距离</a:t>
            </a:r>
            <a:r>
              <a:rPr lang="en-US" altLang="zh-CN" dirty="0">
                <a:latin typeface="Salesforce Sans"/>
                <a:sym typeface="Salesforce Sans"/>
              </a:rPr>
              <a:t>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window.pageXOffset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页面滚动的水平距离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window.pageYOffset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页面滚动的竖直距离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获取滚动条的滚动距离</a:t>
            </a:r>
            <a:r>
              <a:rPr lang="en-US" altLang="zh-CN" dirty="0">
                <a:latin typeface="Salesforce Sans"/>
                <a:sym typeface="Salesforce Sans"/>
              </a:rPr>
              <a:t>	 IE8</a:t>
            </a:r>
            <a:r>
              <a:rPr lang="zh-CN" altLang="en-US" dirty="0">
                <a:latin typeface="Salesforce Sans"/>
                <a:sym typeface="Salesforce Sans"/>
              </a:rPr>
              <a:t>及其以下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document.documentElement.scrollLeft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document.documentElement.scrollTop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document.body.scrollLeft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document.body.scrollTop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IE8</a:t>
            </a:r>
            <a:r>
              <a:rPr lang="zh-CN" altLang="en-US" dirty="0"/>
              <a:t>以上兼容性比较混乱</a:t>
            </a:r>
            <a:r>
              <a:rPr lang="en-US" altLang="zh-CN" dirty="0"/>
              <a:t>,</a:t>
            </a:r>
            <a:r>
              <a:rPr lang="zh-CN" altLang="en-US" dirty="0"/>
              <a:t>在使用时两个值相加，因为这两对值不能同时存在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getScrollOffset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兼容性函数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5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724"/>
            <a:ext cx="9361040" cy="50765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获取浏览器窗口的尺寸</a:t>
            </a:r>
            <a:r>
              <a:rPr lang="en-US" altLang="zh-CN" dirty="0">
                <a:latin typeface="Salesforce Sans"/>
                <a:sym typeface="Salesforce Sans"/>
              </a:rPr>
              <a:t>	IE8</a:t>
            </a:r>
            <a:r>
              <a:rPr lang="zh-CN" altLang="en-US" dirty="0">
                <a:latin typeface="Salesforce Sans"/>
                <a:sym typeface="Salesforce Sans"/>
              </a:rPr>
              <a:t>以上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window.innerWidth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窗口的宽度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window.innerHeight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窗口的高度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获取浏览器窗口的尺寸</a:t>
            </a:r>
            <a:r>
              <a:rPr lang="en-US" altLang="zh-CN" dirty="0">
                <a:latin typeface="Salesforce Sans"/>
                <a:sym typeface="Salesforce Sans"/>
              </a:rPr>
              <a:t>	 IE8</a:t>
            </a:r>
            <a:r>
              <a:rPr lang="zh-CN" altLang="en-US" dirty="0">
                <a:latin typeface="Salesforce Sans"/>
                <a:sym typeface="Salesforce Sans"/>
              </a:rPr>
              <a:t>及其以下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document.documentElement.clientWidth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标准模式下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document.documentElement.clientHeight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document.body.clientWidth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怪异模式下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document.body.clientWidth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封装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getViewportOffset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兼容性函数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2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2708920"/>
            <a:ext cx="8928992" cy="223224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Salesforce Sans"/>
                <a:sym typeface="Salesforce Sans"/>
              </a:rPr>
              <a:t>让滚动条滚动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window.scrollTo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x,y</a:t>
            </a:r>
            <a:r>
              <a:rPr lang="en-US" altLang="zh-CN" dirty="0">
                <a:latin typeface="Salesforce Sans"/>
                <a:sym typeface="Salesforce Sans"/>
              </a:rPr>
              <a:t>)		</a:t>
            </a:r>
            <a:r>
              <a:rPr lang="zh-CN" altLang="en-US" dirty="0">
                <a:latin typeface="Salesforce Sans"/>
                <a:sym typeface="Salesforce Sans"/>
              </a:rPr>
              <a:t>让滚动条滚动到指定位置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window.scrollBy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en-US" altLang="zh-CN" dirty="0" err="1">
                <a:latin typeface="Salesforce Sans"/>
                <a:sym typeface="Salesforce Sans"/>
              </a:rPr>
              <a:t>x,y</a:t>
            </a:r>
            <a:r>
              <a:rPr lang="en-US" altLang="zh-CN" dirty="0">
                <a:latin typeface="Salesforce Sans"/>
                <a:sym typeface="Salesforce Sans"/>
              </a:rPr>
              <a:t>)		</a:t>
            </a:r>
            <a:r>
              <a:rPr lang="zh-CN" altLang="en-US" dirty="0">
                <a:latin typeface="Salesforce Sans"/>
                <a:sym typeface="Salesforce Sans"/>
              </a:rPr>
              <a:t>让滚动条滚动指定距离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46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2720</TotalTime>
  <Words>60</Words>
  <Application>Microsoft Office PowerPoint</Application>
  <PresentationFormat>自定义</PresentationFormat>
  <Paragraphs>77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Salesforce Sans</vt:lpstr>
      <vt:lpstr>宋体</vt:lpstr>
      <vt:lpstr>Arial</vt:lpstr>
      <vt:lpstr>书本经典 16x9</vt:lpstr>
      <vt:lpstr>脚本化CSS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1128</cp:revision>
  <dcterms:created xsi:type="dcterms:W3CDTF">2018-09-18T04:29:53Z</dcterms:created>
  <dcterms:modified xsi:type="dcterms:W3CDTF">2019-06-29T07:17:02Z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