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67" r:id="rId5"/>
    <p:sldId id="286" r:id="rId6"/>
    <p:sldId id="314" r:id="rId7"/>
    <p:sldId id="315" r:id="rId8"/>
    <p:sldId id="316" r:id="rId9"/>
    <p:sldId id="317" r:id="rId1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92" d="100"/>
          <a:sy n="92" d="100"/>
        </p:scale>
        <p:origin x="102" y="4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2019/7/26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1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64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2019/7/26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2019/7/26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AJAX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2564904"/>
            <a:ext cx="8712968" cy="244827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关于</a:t>
            </a:r>
            <a:r>
              <a:rPr lang="en-US" altLang="zh-CN" dirty="0">
                <a:latin typeface="Salesforce Sans"/>
                <a:sym typeface="Salesforce Sans"/>
              </a:rPr>
              <a:t>Ajax		</a:t>
            </a: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名称：</a:t>
            </a:r>
            <a:r>
              <a:rPr lang="en-US" altLang="zh-CN" dirty="0">
                <a:latin typeface="Salesforce Sans"/>
                <a:sym typeface="Salesforce Sans"/>
              </a:rPr>
              <a:t>Asynchronous </a:t>
            </a:r>
            <a:r>
              <a:rPr lang="en-US" altLang="zh-CN" dirty="0" err="1">
                <a:latin typeface="Salesforce Sans"/>
                <a:sym typeface="Salesforce Sans"/>
              </a:rPr>
              <a:t>javascript</a:t>
            </a:r>
            <a:r>
              <a:rPr lang="en-US" altLang="zh-CN" dirty="0">
                <a:latin typeface="Salesforce Sans"/>
                <a:sym typeface="Salesforce Sans"/>
              </a:rPr>
              <a:t> and XML(</a:t>
            </a:r>
            <a:r>
              <a:rPr lang="zh-CN" altLang="en-US" dirty="0">
                <a:latin typeface="Salesforce Sans"/>
                <a:sym typeface="Salesforce Sans"/>
              </a:rPr>
              <a:t>异步的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r>
              <a:rPr lang="zh-CN" altLang="en-US" dirty="0">
                <a:latin typeface="Salesforce Sans"/>
                <a:sym typeface="Salesforce Sans"/>
              </a:rPr>
              <a:t>和 </a:t>
            </a:r>
            <a:r>
              <a:rPr lang="en-US" altLang="zh-CN" dirty="0">
                <a:latin typeface="Salesforce Sans"/>
                <a:sym typeface="Salesforce Sans"/>
              </a:rPr>
              <a:t>xml)</a:t>
            </a: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特点</a:t>
            </a:r>
            <a:r>
              <a:rPr lang="en-US" altLang="zh-CN" dirty="0">
                <a:latin typeface="Salesforce Sans"/>
                <a:sym typeface="Salesforce Sans"/>
              </a:rPr>
              <a:t>: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基于同源策略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不能跨域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zh-CN" altLang="en-US" dirty="0">
                <a:latin typeface="Salesforce Sans"/>
                <a:sym typeface="Salesforce Sans"/>
              </a:rPr>
              <a:t>同源指的是协议，域名，端口都相同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</a:rPr>
              <a:t>在不刷新页面的情况下，通过异步的方式，和服务器进行数据交互</a:t>
            </a:r>
            <a:endParaRPr lang="en-US" altLang="zh-CN" dirty="0">
              <a:latin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8" y="2708920"/>
            <a:ext cx="7560840" cy="2232248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dirty="0">
                <a:latin typeface="Salesforce Sans"/>
                <a:sym typeface="Salesforce Sans"/>
              </a:rPr>
              <a:t>AJAX</a:t>
            </a:r>
            <a:r>
              <a:rPr lang="zh-CN" altLang="en-US" dirty="0">
                <a:latin typeface="Salesforce Sans"/>
                <a:sym typeface="Salesforce Sans"/>
              </a:rPr>
              <a:t>向服务器发送数据的过程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1.       </a:t>
            </a:r>
            <a:r>
              <a:rPr lang="zh-CN" altLang="en-US" dirty="0">
                <a:latin typeface="Salesforce Sans"/>
                <a:sym typeface="Salesforce Sans"/>
              </a:rPr>
              <a:t>创建</a:t>
            </a:r>
            <a:r>
              <a:rPr lang="en-US" altLang="zh-CN" dirty="0">
                <a:latin typeface="Salesforce Sans"/>
                <a:sym typeface="Salesforce Sans"/>
              </a:rPr>
              <a:t>AJAX</a:t>
            </a:r>
            <a:r>
              <a:rPr lang="zh-CN" altLang="en-US" dirty="0">
                <a:latin typeface="Salesforce Sans"/>
                <a:sym typeface="Salesforce Sans"/>
              </a:rPr>
              <a:t>对象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2.       </a:t>
            </a:r>
            <a:r>
              <a:rPr lang="zh-CN" altLang="en-US" dirty="0">
                <a:latin typeface="Salesforce Sans"/>
                <a:sym typeface="Salesforce Sans"/>
              </a:rPr>
              <a:t>定义向哪个服务器地址发送数据，以及发送数据的方法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3.       </a:t>
            </a:r>
            <a:r>
              <a:rPr lang="zh-CN" altLang="en-US" dirty="0">
                <a:latin typeface="Salesforce Sans"/>
                <a:sym typeface="Salesforce Sans"/>
              </a:rPr>
              <a:t>发送请求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4.       </a:t>
            </a:r>
            <a:r>
              <a:rPr lang="zh-CN" altLang="en-US" dirty="0">
                <a:latin typeface="Salesforce Sans"/>
                <a:sym typeface="Salesforce Sans"/>
              </a:rPr>
              <a:t>获取服务器发送的响应数据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996" y="2564904"/>
            <a:ext cx="7056784" cy="2304256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dirty="0">
                <a:latin typeface="Salesforce Sans"/>
                <a:sym typeface="Salesforce Sans"/>
              </a:rPr>
              <a:t>AJAX</a:t>
            </a:r>
            <a:r>
              <a:rPr lang="zh-CN" altLang="en-US" dirty="0">
                <a:latin typeface="Salesforce Sans"/>
                <a:sym typeface="Salesforce Sans"/>
              </a:rPr>
              <a:t>向服务器发送请求的过程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1.     var </a:t>
            </a:r>
            <a:r>
              <a:rPr lang="en-US" altLang="zh-CN" dirty="0" err="1">
                <a:latin typeface="Salesforce Sans"/>
                <a:sym typeface="Salesforce Sans"/>
              </a:rPr>
              <a:t>xhr</a:t>
            </a:r>
            <a:r>
              <a:rPr lang="en-US" altLang="zh-CN" dirty="0">
                <a:latin typeface="Salesforce Sans"/>
                <a:sym typeface="Salesforce Sans"/>
              </a:rPr>
              <a:t> = new </a:t>
            </a:r>
            <a:r>
              <a:rPr lang="en-US" altLang="zh-CN" dirty="0" err="1">
                <a:latin typeface="Salesforce Sans"/>
                <a:sym typeface="Salesforce Sans"/>
              </a:rPr>
              <a:t>XMLHttpRequest</a:t>
            </a:r>
            <a:r>
              <a:rPr lang="en-US" altLang="zh-CN" dirty="0">
                <a:latin typeface="Salesforce Sans"/>
                <a:sym typeface="Salesforce Sans"/>
              </a:rPr>
              <a:t>()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2.     </a:t>
            </a:r>
            <a:r>
              <a:rPr lang="en-US" altLang="zh-CN" dirty="0" err="1">
                <a:latin typeface="Salesforce Sans"/>
                <a:sym typeface="Salesforce Sans"/>
              </a:rPr>
              <a:t>xhr.open</a:t>
            </a:r>
            <a:r>
              <a:rPr lang="en-US" altLang="zh-CN" dirty="0">
                <a:latin typeface="Salesforce Sans"/>
                <a:sym typeface="Salesforce Sans"/>
              </a:rPr>
              <a:t>()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3.     </a:t>
            </a:r>
            <a:r>
              <a:rPr lang="en-US" altLang="zh-CN" dirty="0" err="1">
                <a:latin typeface="Salesforce Sans"/>
                <a:sym typeface="Salesforce Sans"/>
              </a:rPr>
              <a:t>xhr.send</a:t>
            </a:r>
            <a:r>
              <a:rPr lang="en-US" altLang="zh-CN" dirty="0">
                <a:latin typeface="Salesforce Sans"/>
                <a:sym typeface="Salesforce Sans"/>
              </a:rPr>
              <a:t>()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4.     </a:t>
            </a:r>
            <a:r>
              <a:rPr lang="en-US" altLang="zh-CN" dirty="0" err="1">
                <a:latin typeface="Salesforce Sans"/>
                <a:sym typeface="Salesforce Sans"/>
              </a:rPr>
              <a:t>xhr.onreadystatechange</a:t>
            </a:r>
            <a:r>
              <a:rPr lang="en-US" altLang="zh-CN" dirty="0">
                <a:latin typeface="Salesforce Sans"/>
                <a:sym typeface="Salesforce Sans"/>
              </a:rPr>
              <a:t> = function(){}</a:t>
            </a:r>
          </a:p>
          <a:p>
            <a:pPr marL="603504" lvl="2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80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2276872"/>
            <a:ext cx="7560840" cy="2664296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dirty="0">
                <a:latin typeface="Salesforce Sans"/>
                <a:sym typeface="Salesforce Sans"/>
              </a:rPr>
              <a:t>AJAX</a:t>
            </a:r>
            <a:r>
              <a:rPr lang="zh-CN" altLang="en-US" dirty="0">
                <a:latin typeface="Salesforce Sans"/>
                <a:sym typeface="Salesforce Sans"/>
              </a:rPr>
              <a:t>对象的状态码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0	AJAX</a:t>
            </a:r>
            <a:r>
              <a:rPr lang="zh-CN" altLang="en-US" dirty="0">
                <a:latin typeface="Salesforce Sans"/>
                <a:sym typeface="Salesforce Sans"/>
              </a:rPr>
              <a:t>对象已创建，但还没有调用</a:t>
            </a:r>
            <a:r>
              <a:rPr lang="en-US" altLang="zh-CN" dirty="0">
                <a:latin typeface="Salesforce Sans"/>
                <a:sym typeface="Salesforce Sans"/>
              </a:rPr>
              <a:t>open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1	open</a:t>
            </a:r>
            <a:r>
              <a:rPr lang="zh-CN" altLang="en-US" dirty="0">
                <a:latin typeface="Salesforce Sans"/>
                <a:sym typeface="Salesforce Sans"/>
              </a:rPr>
              <a:t>方法调用成功，但还没有调用</a:t>
            </a:r>
            <a:r>
              <a:rPr lang="en-US" altLang="zh-CN" dirty="0">
                <a:latin typeface="Salesforce Sans"/>
                <a:sym typeface="Salesforce Sans"/>
              </a:rPr>
              <a:t>send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2	send</a:t>
            </a:r>
            <a:r>
              <a:rPr lang="zh-CN" altLang="en-US" dirty="0">
                <a:latin typeface="Salesforce Sans"/>
                <a:sym typeface="Salesforce Sans"/>
              </a:rPr>
              <a:t>方法已经调用，尚未接收服务器发送过来的数据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3	</a:t>
            </a:r>
            <a:r>
              <a:rPr lang="zh-CN" altLang="en-US" dirty="0">
                <a:latin typeface="Salesforce Sans"/>
                <a:sym typeface="Salesforce Sans"/>
              </a:rPr>
              <a:t>正在接收服务器发送的数据，但还没有接收完成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4.	</a:t>
            </a:r>
            <a:r>
              <a:rPr lang="zh-CN" altLang="en-US" dirty="0">
                <a:latin typeface="Salesforce Sans"/>
                <a:sym typeface="Salesforce Sans"/>
              </a:rPr>
              <a:t>已经接收完所有从服务器发送过来的数据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6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1484784"/>
            <a:ext cx="7560840" cy="3888432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dirty="0">
                <a:latin typeface="Salesforce Sans"/>
                <a:sym typeface="Salesforce Sans"/>
              </a:rPr>
              <a:t>AJAX</a:t>
            </a:r>
            <a:r>
              <a:rPr lang="zh-CN" altLang="en-US" dirty="0">
                <a:latin typeface="Salesforce Sans"/>
                <a:sym typeface="Salesforce Sans"/>
              </a:rPr>
              <a:t>对象向服务器请求的常用方式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get</a:t>
            </a:r>
            <a:r>
              <a:rPr lang="zh-CN" altLang="en-US" dirty="0">
                <a:latin typeface="Salesforce Sans"/>
                <a:sym typeface="Salesforce Sans"/>
              </a:rPr>
              <a:t>方式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1.</a:t>
            </a:r>
            <a:r>
              <a:rPr lang="zh-CN" altLang="en-US" dirty="0">
                <a:latin typeface="Salesforce Sans"/>
                <a:sym typeface="Salesforce Sans"/>
              </a:rPr>
              <a:t>把发送给服务器的数据追加在请求头的</a:t>
            </a:r>
            <a:r>
              <a:rPr lang="en-US" altLang="zh-CN" dirty="0" err="1">
                <a:latin typeface="Salesforce Sans"/>
                <a:sym typeface="Salesforce Sans"/>
              </a:rPr>
              <a:t>url</a:t>
            </a:r>
            <a:r>
              <a:rPr lang="zh-CN" altLang="en-US" dirty="0">
                <a:latin typeface="Salesforce Sans"/>
                <a:sym typeface="Salesforce Sans"/>
              </a:rPr>
              <a:t>后面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2.</a:t>
            </a:r>
            <a:r>
              <a:rPr lang="zh-CN" altLang="en-US" dirty="0">
                <a:latin typeface="Salesforce Sans"/>
                <a:sym typeface="Salesforce Sans"/>
              </a:rPr>
              <a:t>发送数据的大小有限制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3.get</a:t>
            </a:r>
            <a:r>
              <a:rPr lang="zh-CN" altLang="en-US" dirty="0">
                <a:latin typeface="Salesforce Sans"/>
                <a:sym typeface="Salesforce Sans"/>
              </a:rPr>
              <a:t>方式发送给服务器数据会有缓存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post</a:t>
            </a:r>
            <a:r>
              <a:rPr lang="zh-CN" altLang="en-US" dirty="0">
                <a:latin typeface="Salesforce Sans"/>
                <a:sym typeface="Salesforce Sans"/>
              </a:rPr>
              <a:t>方式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1.</a:t>
            </a:r>
            <a:r>
              <a:rPr lang="zh-CN" altLang="en-US" dirty="0">
                <a:latin typeface="Salesforce Sans"/>
                <a:sym typeface="Salesforce Sans"/>
              </a:rPr>
              <a:t>把发送给服务器的数据放在请求体里面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2.</a:t>
            </a:r>
            <a:r>
              <a:rPr lang="zh-CN" altLang="en-US" dirty="0">
                <a:latin typeface="Salesforce Sans"/>
                <a:sym typeface="Salesforce Sans"/>
              </a:rPr>
              <a:t>发送数据的大小没有限制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3.post</a:t>
            </a:r>
            <a:r>
              <a:rPr lang="zh-CN" altLang="en-US" dirty="0">
                <a:latin typeface="Salesforce Sans"/>
                <a:sym typeface="Salesforce Sans"/>
              </a:rPr>
              <a:t>方式发送给服务器数据没有缓存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541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4617</TotalTime>
  <Words>166</Words>
  <Application>Microsoft Office PowerPoint</Application>
  <PresentationFormat>自定义</PresentationFormat>
  <Paragraphs>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Salesforce Sans</vt:lpstr>
      <vt:lpstr>宋体</vt:lpstr>
      <vt:lpstr>Arial</vt:lpstr>
      <vt:lpstr>书本经典 16x9</vt:lpstr>
      <vt:lpstr>AJAX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1871</cp:revision>
  <dcterms:created xsi:type="dcterms:W3CDTF">2018-09-18T04:29:53Z</dcterms:created>
  <dcterms:modified xsi:type="dcterms:W3CDTF">2019-07-26T05:33:59Z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