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0"/>
  </p:notesMasterIdLst>
  <p:handoutMasterIdLst>
    <p:handoutMasterId r:id="rId11"/>
  </p:handoutMasterIdLst>
  <p:sldIdLst>
    <p:sldId id="267" r:id="rId5"/>
    <p:sldId id="286" r:id="rId6"/>
    <p:sldId id="324" r:id="rId7"/>
    <p:sldId id="326" r:id="rId8"/>
    <p:sldId id="325" r:id="rId9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357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00306D0-C1D7-44C0-82F8-443157203F0D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2019/7/5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pPr algn="r" rtl="0"/>
              <a:t>‹#›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3B7CB6F-C682-42F6-88F1-A55B4E42ED68}" type="datetime1">
              <a:rPr lang="zh-CN" altLang="en-US" smtClean="0"/>
              <a:pPr algn="r"/>
              <a:t>2019/7/5</a:t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01114579-D02A-4B51-B5DF-8EC449F77AC7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476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927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7726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145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4302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5D9CA5AE-FF23-486C-B115-BD6CE43D9BBC}" type="datetime1">
              <a:rPr lang="zh-CN" altLang="en-US" smtClean="0"/>
              <a:pPr algn="r"/>
              <a:t>2019/7/5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7" name="组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椭圆形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椭圆形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​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椭圆形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11CAEFE-D848-4099-8EB6-D44B6225D2AB}" type="datetime1">
              <a:rPr lang="zh-CN" altLang="en-US" smtClean="0"/>
              <a:pPr algn="r"/>
              <a:t>2019/7/5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725A2101-3950-4606-B41E-FDCE757687B1}" type="datetime1">
              <a:rPr lang="zh-CN" altLang="en-US" smtClean="0"/>
              <a:pPr algn="r"/>
              <a:t>2019/7/5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36EEF00-7852-492B-9F7C-A93F9C94E0E3}" type="datetime1">
              <a:rPr lang="zh-CN" altLang="en-US" smtClean="0"/>
              <a:pPr algn="r"/>
              <a:t>2019/7/5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4F69ACF-5484-4896-9CFC-73CC12BE9744}" type="datetime1">
              <a:rPr lang="zh-CN" altLang="en-US" smtClean="0"/>
              <a:pPr algn="r"/>
              <a:t>2019/7/5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13" name="组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椭圆形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A4C5C08-6871-4DC6-A91F-BD1321E6FA12}" type="datetime1">
              <a:rPr lang="zh-CN" altLang="en-US" smtClean="0"/>
              <a:pPr algn="r"/>
              <a:t>2019/7/5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9BD19F14-F59C-4194-8CEF-5C7191AC63CD}" type="datetime1">
              <a:rPr lang="zh-CN" altLang="en-US" smtClean="0"/>
              <a:pPr algn="r"/>
              <a:t>2019/7/5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D11612B-BD45-4382-B8C1-B38B3B777863}" type="datetime1">
              <a:rPr lang="zh-CN" altLang="en-US" smtClean="0"/>
              <a:pPr algn="r"/>
              <a:t>2019/7/5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E4E2C495-1D31-4F49-8A74-5F5E8C7D7DA9}" type="datetime1">
              <a:rPr lang="zh-CN" altLang="en-US" smtClean="0"/>
              <a:pPr algn="r"/>
              <a:t>2019/7/5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2ABD3A94-18AE-4B25-AC67-33E855066C34}" type="datetime1">
              <a:rPr lang="zh-CN" altLang="en-US" smtClean="0"/>
              <a:pPr algn="r"/>
              <a:t>2019/7/5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DDE5DAC6-90F1-49CD-81AF-C936A1088559}" type="datetime1">
              <a:rPr lang="zh-CN" altLang="en-US" smtClean="0"/>
              <a:pPr algn="r"/>
              <a:t>2019/7/5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24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E4E2C495-1D31-4F49-8A74-5F5E8C7D7DA9}" type="datetime1">
              <a:rPr lang="zh-CN" altLang="en-US" smtClean="0"/>
              <a:pPr algn="r"/>
              <a:t>2019/7/5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791" y="2708920"/>
            <a:ext cx="9435241" cy="1037706"/>
          </a:xfrm>
        </p:spPr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日期对象</a:t>
            </a: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92" y="1196752"/>
            <a:ext cx="9721080" cy="468052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latin typeface="Salesforce Sans"/>
                <a:sym typeface="Salesforce Sans"/>
              </a:rPr>
              <a:t>什么是日期对象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zh-CN" altLang="en-US" dirty="0">
                <a:latin typeface="Salesforce Sans"/>
                <a:sym typeface="Salesforce Sans"/>
              </a:rPr>
              <a:t>日期对象是</a:t>
            </a:r>
            <a:r>
              <a:rPr lang="en-US" altLang="zh-CN" dirty="0">
                <a:latin typeface="Salesforce Sans"/>
                <a:sym typeface="Salesforce Sans"/>
              </a:rPr>
              <a:t>JS</a:t>
            </a:r>
            <a:r>
              <a:rPr lang="zh-CN" altLang="en-US" dirty="0">
                <a:latin typeface="Salesforce Sans"/>
                <a:sym typeface="Salesforce Sans"/>
              </a:rPr>
              <a:t>中</a:t>
            </a:r>
            <a:r>
              <a:rPr lang="zh-CN" altLang="en-US" dirty="0"/>
              <a:t>提供的用于控制年份</a:t>
            </a:r>
            <a:r>
              <a:rPr lang="en-US" altLang="zh-CN" dirty="0"/>
              <a:t>.</a:t>
            </a:r>
            <a:r>
              <a:rPr lang="zh-CN" altLang="en-US" dirty="0"/>
              <a:t>日期</a:t>
            </a:r>
            <a:r>
              <a:rPr lang="en-US" altLang="zh-CN" dirty="0"/>
              <a:t>.</a:t>
            </a:r>
            <a:r>
              <a:rPr lang="zh-CN" altLang="en-US" dirty="0"/>
              <a:t>时间</a:t>
            </a:r>
            <a:r>
              <a:rPr lang="en-US" altLang="zh-CN" dirty="0"/>
              <a:t>.</a:t>
            </a:r>
            <a:r>
              <a:rPr lang="zh-CN" altLang="en-US" dirty="0"/>
              <a:t>的对象</a:t>
            </a:r>
            <a:endParaRPr lang="en-US" altLang="zh-CN" dirty="0">
              <a:latin typeface="Salesforce Sans"/>
              <a:sym typeface="Salesforce Sans"/>
            </a:endParaRPr>
          </a:p>
          <a:p>
            <a:r>
              <a:rPr lang="en-US" altLang="zh-CN" dirty="0">
                <a:latin typeface="Salesforce Sans"/>
                <a:sym typeface="Salesforce Sans"/>
              </a:rPr>
              <a:t>var date = new Date()		==&gt;</a:t>
            </a:r>
            <a:r>
              <a:rPr lang="zh-CN" altLang="en-US" dirty="0">
                <a:latin typeface="Salesforce Sans"/>
                <a:sym typeface="Salesforce Sans"/>
              </a:rPr>
              <a:t>获取日期对象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en-US" altLang="zh-CN" dirty="0" err="1">
                <a:latin typeface="Salesforce Sans"/>
                <a:sym typeface="Salesforce Sans"/>
              </a:rPr>
              <a:t>date.getFullYear</a:t>
            </a:r>
            <a:r>
              <a:rPr lang="en-US" altLang="zh-CN" dirty="0">
                <a:latin typeface="Salesforce Sans"/>
                <a:sym typeface="Salesforce Sans"/>
              </a:rPr>
              <a:t>()			==&gt;</a:t>
            </a:r>
            <a:r>
              <a:rPr lang="zh-CN" altLang="en-US" dirty="0">
                <a:latin typeface="Salesforce Sans"/>
                <a:sym typeface="Salesforce Sans"/>
              </a:rPr>
              <a:t>获取年份</a:t>
            </a:r>
            <a:r>
              <a:rPr lang="en-US" altLang="zh-CN" dirty="0">
                <a:latin typeface="Salesforce Sans"/>
                <a:sym typeface="Salesforce Sans"/>
              </a:rPr>
              <a:t>		</a:t>
            </a:r>
          </a:p>
          <a:p>
            <a:pPr lvl="1"/>
            <a:r>
              <a:rPr lang="en-US" altLang="zh-CN" dirty="0" err="1">
                <a:latin typeface="Salesforce Sans"/>
                <a:sym typeface="Salesforce Sans"/>
              </a:rPr>
              <a:t>date.getMonth</a:t>
            </a:r>
            <a:r>
              <a:rPr lang="en-US" altLang="zh-CN" dirty="0">
                <a:latin typeface="Salesforce Sans"/>
                <a:sym typeface="Salesforce Sans"/>
              </a:rPr>
              <a:t>()			==&gt;</a:t>
            </a:r>
            <a:r>
              <a:rPr lang="zh-CN" altLang="en-US" dirty="0">
                <a:latin typeface="Salesforce Sans"/>
                <a:sym typeface="Salesforce Sans"/>
              </a:rPr>
              <a:t>获取月份</a:t>
            </a:r>
            <a:r>
              <a:rPr lang="en-US" altLang="zh-CN" dirty="0">
                <a:latin typeface="Salesforce Sans"/>
                <a:sym typeface="Salesforce Sans"/>
              </a:rPr>
              <a:t>		(0-11)</a:t>
            </a:r>
          </a:p>
          <a:p>
            <a:pPr lvl="1"/>
            <a:r>
              <a:rPr lang="en-US" altLang="zh-CN" dirty="0" err="1">
                <a:latin typeface="Salesforce Sans"/>
                <a:sym typeface="Salesforce Sans"/>
              </a:rPr>
              <a:t>date.getDate</a:t>
            </a:r>
            <a:r>
              <a:rPr lang="en-US" altLang="zh-CN" dirty="0">
                <a:latin typeface="Salesforce Sans"/>
                <a:sym typeface="Salesforce Sans"/>
              </a:rPr>
              <a:t>()			==&gt;</a:t>
            </a:r>
            <a:r>
              <a:rPr lang="zh-CN" altLang="en-US" dirty="0">
                <a:latin typeface="Salesforce Sans"/>
                <a:sym typeface="Salesforce Sans"/>
              </a:rPr>
              <a:t>获取日</a:t>
            </a:r>
            <a:r>
              <a:rPr lang="en-US" altLang="zh-CN" dirty="0">
                <a:latin typeface="Salesforce Sans"/>
                <a:sym typeface="Salesforce Sans"/>
              </a:rPr>
              <a:t>		(1-31)</a:t>
            </a:r>
          </a:p>
          <a:p>
            <a:pPr lvl="1"/>
            <a:r>
              <a:rPr lang="en-US" altLang="zh-CN" dirty="0" err="1">
                <a:latin typeface="Salesforce Sans"/>
                <a:sym typeface="Salesforce Sans"/>
              </a:rPr>
              <a:t>date.getHours</a:t>
            </a:r>
            <a:r>
              <a:rPr lang="en-US" altLang="zh-CN" dirty="0">
                <a:latin typeface="Salesforce Sans"/>
                <a:sym typeface="Salesforce Sans"/>
              </a:rPr>
              <a:t>()			==&gt;</a:t>
            </a:r>
            <a:r>
              <a:rPr lang="zh-CN" altLang="en-US" dirty="0">
                <a:latin typeface="Salesforce Sans"/>
                <a:sym typeface="Salesforce Sans"/>
              </a:rPr>
              <a:t>获取小时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en-US" altLang="zh-CN" dirty="0" err="1">
                <a:latin typeface="Salesforce Sans"/>
                <a:sym typeface="Salesforce Sans"/>
              </a:rPr>
              <a:t>date.getMinutes</a:t>
            </a:r>
            <a:r>
              <a:rPr lang="en-US" altLang="zh-CN" dirty="0">
                <a:latin typeface="Salesforce Sans"/>
                <a:sym typeface="Salesforce Sans"/>
              </a:rPr>
              <a:t>			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==&gt;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获取分钟</a:t>
            </a: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1"/>
            <a:r>
              <a:rPr lang="en-US" altLang="zh-CN" dirty="0" err="1">
                <a:latin typeface="Salesforce Sans"/>
                <a:sym typeface="Wingdings" panose="05000000000000000000" pitchFamily="2" charset="2"/>
              </a:rPr>
              <a:t>date.getSeconds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			==&gt;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获取秒钟</a:t>
            </a: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1"/>
            <a:r>
              <a:rPr lang="en-US" altLang="zh-CN" dirty="0" err="1">
                <a:latin typeface="Salesforce Sans"/>
                <a:sym typeface="Wingdings" panose="05000000000000000000" pitchFamily="2" charset="2"/>
              </a:rPr>
              <a:t>date.getMilliseconds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			==&gt;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获取毫秒</a:t>
            </a:r>
            <a:endParaRPr lang="en-US" altLang="zh-CN" dirty="0">
              <a:latin typeface="Salesforce Sans"/>
              <a:sym typeface="Salesforce Sans"/>
            </a:endParaRPr>
          </a:p>
          <a:p>
            <a:pPr marL="301752" lvl="1" indent="0">
              <a:buNone/>
            </a:pPr>
            <a:endParaRPr lang="en-US" altLang="zh-CN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31961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556792"/>
            <a:ext cx="9577064" cy="4176464"/>
          </a:xfrm>
        </p:spPr>
        <p:txBody>
          <a:bodyPr rtlCol="0">
            <a:normAutofit/>
          </a:bodyPr>
          <a:lstStyle/>
          <a:p>
            <a:pPr lvl="1"/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1"/>
            <a:r>
              <a:rPr lang="en-US" altLang="zh-CN" dirty="0" err="1">
                <a:latin typeface="Salesforce Sans"/>
                <a:sym typeface="Salesforce Sans"/>
              </a:rPr>
              <a:t>date.getDay</a:t>
            </a:r>
            <a:r>
              <a:rPr lang="en-US" altLang="zh-CN" dirty="0">
                <a:latin typeface="Salesforce Sans"/>
                <a:sym typeface="Salesforce Sans"/>
              </a:rPr>
              <a:t>()		==&gt;</a:t>
            </a:r>
            <a:r>
              <a:rPr lang="zh-CN" altLang="en-US" dirty="0">
                <a:latin typeface="Salesforce Sans"/>
                <a:sym typeface="Salesforce Sans"/>
              </a:rPr>
              <a:t>获取星期几</a:t>
            </a:r>
            <a:r>
              <a:rPr lang="en-US" altLang="zh-CN" dirty="0">
                <a:latin typeface="Salesforce Sans"/>
                <a:sym typeface="Salesforce Sans"/>
              </a:rPr>
              <a:t>		(0-6)	</a:t>
            </a:r>
            <a:r>
              <a:rPr lang="zh-CN" altLang="en-US" dirty="0">
                <a:latin typeface="Salesforce Sans"/>
                <a:sym typeface="Salesforce Sans"/>
              </a:rPr>
              <a:t>星期天是</a:t>
            </a:r>
            <a:r>
              <a:rPr lang="en-US" altLang="zh-CN" dirty="0">
                <a:latin typeface="Salesforce Sans"/>
                <a:sym typeface="Salesforce Sans"/>
              </a:rPr>
              <a:t>0</a:t>
            </a:r>
          </a:p>
          <a:p>
            <a:pPr lvl="1"/>
            <a:r>
              <a:rPr lang="en-US" altLang="zh-CN" dirty="0" err="1">
                <a:latin typeface="Salesforce Sans"/>
                <a:sym typeface="Wingdings" panose="05000000000000000000" pitchFamily="2" charset="2"/>
              </a:rPr>
              <a:t>date.getTime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()		==&gt;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获取当前时间到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1970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年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1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月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1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日午夜的毫秒数</a:t>
            </a: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1"/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1"/>
            <a:r>
              <a:rPr lang="en-US" altLang="zh-CN" dirty="0" err="1">
                <a:latin typeface="Salesforce Sans"/>
                <a:sym typeface="Wingdings" panose="05000000000000000000" pitchFamily="2" charset="2"/>
              </a:rPr>
              <a:t>date.toLocaleString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()		==&gt;	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获取本地日期字符串</a:t>
            </a:r>
            <a:endParaRPr lang="en-US" altLang="zh-CN" b="1" dirty="0">
              <a:latin typeface="Salesforce Sans"/>
              <a:sym typeface="Wingdings" panose="05000000000000000000" pitchFamily="2" charset="2"/>
            </a:endParaRPr>
          </a:p>
          <a:p>
            <a:pPr lvl="1"/>
            <a:r>
              <a:rPr lang="en-US" altLang="zh-CN" dirty="0" err="1">
                <a:latin typeface="Salesforce Sans"/>
                <a:sym typeface="Wingdings" panose="05000000000000000000" pitchFamily="2" charset="2"/>
              </a:rPr>
              <a:t>date.</a:t>
            </a:r>
            <a:r>
              <a:rPr lang="en-US" altLang="zh-CN" dirty="0" err="1">
                <a:latin typeface="Salesforce Sans"/>
              </a:rPr>
              <a:t>toLocaleDateString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()	==&gt;	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获取本地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(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年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/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月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/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日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)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形式的字符串</a:t>
            </a: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1"/>
            <a:r>
              <a:rPr lang="en-US" altLang="zh-CN" dirty="0" err="1">
                <a:latin typeface="Salesforce Sans"/>
                <a:sym typeface="Wingdings" panose="05000000000000000000" pitchFamily="2" charset="2"/>
              </a:rPr>
              <a:t>date.toLocaleTimeString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()	==&gt;	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获取本地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(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时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/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分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/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秒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)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形式的字符串</a:t>
            </a: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1"/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1"/>
            <a:r>
              <a:rPr lang="en-US" altLang="zh-CN" dirty="0" err="1">
                <a:latin typeface="Salesforce Sans"/>
                <a:sym typeface="Wingdings" panose="05000000000000000000" pitchFamily="2" charset="2"/>
              </a:rPr>
              <a:t>date.getTimezoneOffset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()	==&gt;	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获取当前时区的偏移时间  东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8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区是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-480</a:t>
            </a:r>
          </a:p>
          <a:p>
            <a:pPr marL="301752" lvl="1" indent="0">
              <a:buNone/>
            </a:pPr>
            <a:endParaRPr lang="en-US" altLang="zh-CN" dirty="0">
              <a:latin typeface="Salesforce San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4619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896" y="2060848"/>
            <a:ext cx="9289032" cy="2880320"/>
          </a:xfrm>
        </p:spPr>
        <p:txBody>
          <a:bodyPr rtlCol="0">
            <a:normAutofit/>
          </a:bodyPr>
          <a:lstStyle/>
          <a:p>
            <a:pPr lvl="1"/>
            <a:r>
              <a:rPr lang="en-US" altLang="zh-CN" dirty="0" err="1">
                <a:latin typeface="Salesforce Sans"/>
                <a:sym typeface="Salesforce Sans"/>
              </a:rPr>
              <a:t>date.setYear</a:t>
            </a:r>
            <a:r>
              <a:rPr lang="en-US" altLang="zh-CN" dirty="0">
                <a:latin typeface="Salesforce Sans"/>
                <a:sym typeface="Salesforce Sans"/>
              </a:rPr>
              <a:t>()			==&gt;</a:t>
            </a:r>
            <a:r>
              <a:rPr lang="zh-CN" altLang="en-US" dirty="0">
                <a:latin typeface="Salesforce Sans"/>
                <a:sym typeface="Salesforce Sans"/>
              </a:rPr>
              <a:t>设置年份</a:t>
            </a:r>
            <a:r>
              <a:rPr lang="en-US" altLang="zh-CN" dirty="0">
                <a:latin typeface="Salesforce Sans"/>
                <a:sym typeface="Salesforce Sans"/>
              </a:rPr>
              <a:t>		</a:t>
            </a:r>
          </a:p>
          <a:p>
            <a:pPr lvl="1"/>
            <a:r>
              <a:rPr lang="en-US" altLang="zh-CN" dirty="0" err="1">
                <a:latin typeface="Salesforce Sans"/>
                <a:sym typeface="Salesforce Sans"/>
              </a:rPr>
              <a:t>date.setMonth</a:t>
            </a:r>
            <a:r>
              <a:rPr lang="en-US" altLang="zh-CN" dirty="0">
                <a:latin typeface="Salesforce Sans"/>
                <a:sym typeface="Salesforce Sans"/>
              </a:rPr>
              <a:t>()			==&gt;</a:t>
            </a:r>
            <a:r>
              <a:rPr lang="zh-CN" altLang="en-US" dirty="0">
                <a:latin typeface="Salesforce Sans"/>
                <a:sym typeface="Salesforce Sans"/>
              </a:rPr>
              <a:t>设置月份</a:t>
            </a:r>
            <a:r>
              <a:rPr lang="en-US" altLang="zh-CN" dirty="0">
                <a:latin typeface="Salesforce Sans"/>
                <a:sym typeface="Salesforce Sans"/>
              </a:rPr>
              <a:t>		(0-11)</a:t>
            </a:r>
          </a:p>
          <a:p>
            <a:pPr lvl="1"/>
            <a:r>
              <a:rPr lang="en-US" altLang="zh-CN" dirty="0" err="1">
                <a:latin typeface="Salesforce Sans"/>
                <a:sym typeface="Salesforce Sans"/>
              </a:rPr>
              <a:t>date.setDate</a:t>
            </a:r>
            <a:r>
              <a:rPr lang="en-US" altLang="zh-CN" dirty="0">
                <a:latin typeface="Salesforce Sans"/>
                <a:sym typeface="Salesforce Sans"/>
              </a:rPr>
              <a:t>()			==&gt;</a:t>
            </a:r>
            <a:r>
              <a:rPr lang="zh-CN" altLang="en-US" dirty="0">
                <a:latin typeface="Salesforce Sans"/>
                <a:sym typeface="Salesforce Sans"/>
              </a:rPr>
              <a:t>设置日</a:t>
            </a:r>
            <a:r>
              <a:rPr lang="en-US" altLang="zh-CN" dirty="0">
                <a:latin typeface="Salesforce Sans"/>
                <a:sym typeface="Salesforce Sans"/>
              </a:rPr>
              <a:t>		(1-31)</a:t>
            </a:r>
          </a:p>
          <a:p>
            <a:pPr lvl="1"/>
            <a:r>
              <a:rPr lang="en-US" altLang="zh-CN" dirty="0" err="1">
                <a:latin typeface="Salesforce Sans"/>
                <a:sym typeface="Salesforce Sans"/>
              </a:rPr>
              <a:t>date.setHours</a:t>
            </a:r>
            <a:r>
              <a:rPr lang="en-US" altLang="zh-CN" dirty="0">
                <a:latin typeface="Salesforce Sans"/>
                <a:sym typeface="Salesforce Sans"/>
              </a:rPr>
              <a:t>()			==&gt;</a:t>
            </a:r>
            <a:r>
              <a:rPr lang="zh-CN" altLang="en-US" dirty="0">
                <a:latin typeface="Salesforce Sans"/>
                <a:sym typeface="Salesforce Sans"/>
              </a:rPr>
              <a:t>设置小时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en-US" altLang="zh-CN" dirty="0" err="1">
                <a:latin typeface="Salesforce Sans"/>
                <a:sym typeface="Salesforce Sans"/>
              </a:rPr>
              <a:t>date.setMinutes</a:t>
            </a:r>
            <a:r>
              <a:rPr lang="en-US" altLang="zh-CN" dirty="0">
                <a:latin typeface="Salesforce Sans"/>
                <a:sym typeface="Salesforce Sans"/>
              </a:rPr>
              <a:t>			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==&gt;</a:t>
            </a:r>
            <a:r>
              <a:rPr lang="zh-CN" altLang="en-US" dirty="0">
                <a:latin typeface="Salesforce Sans"/>
                <a:sym typeface="Salesforce Sans"/>
              </a:rPr>
              <a:t>设置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分钟</a:t>
            </a: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1"/>
            <a:r>
              <a:rPr lang="en-US" altLang="zh-CN" dirty="0" err="1">
                <a:latin typeface="Salesforce Sans"/>
                <a:sym typeface="Wingdings" panose="05000000000000000000" pitchFamily="2" charset="2"/>
              </a:rPr>
              <a:t>date.setSeconds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			==&gt;</a:t>
            </a:r>
            <a:r>
              <a:rPr lang="zh-CN" altLang="en-US" dirty="0">
                <a:latin typeface="Salesforce Sans"/>
                <a:sym typeface="Salesforce Sans"/>
              </a:rPr>
              <a:t>设置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秒钟</a:t>
            </a: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1"/>
            <a:r>
              <a:rPr lang="en-US" altLang="zh-CN" dirty="0" err="1">
                <a:latin typeface="Salesforce Sans"/>
                <a:sym typeface="Wingdings" panose="05000000000000000000" pitchFamily="2" charset="2"/>
              </a:rPr>
              <a:t>date.setMilliseconds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			==&gt;</a:t>
            </a:r>
            <a:r>
              <a:rPr lang="zh-CN" altLang="en-US" dirty="0">
                <a:latin typeface="Salesforce Sans"/>
                <a:sym typeface="Salesforce Sans"/>
              </a:rPr>
              <a:t>设置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毫秒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414297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088740"/>
            <a:ext cx="9433048" cy="4428492"/>
          </a:xfrm>
        </p:spPr>
        <p:txBody>
          <a:bodyPr rtlCol="0">
            <a:normAutofit/>
          </a:bodyPr>
          <a:lstStyle/>
          <a:p>
            <a:pPr marL="301752" lvl="1" indent="0">
              <a:buNone/>
            </a:pP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1"/>
            <a:r>
              <a:rPr lang="en-US" altLang="zh-CN" sz="2400" dirty="0">
                <a:latin typeface="Salesforce Sans"/>
                <a:sym typeface="Wingdings" panose="05000000000000000000" pitchFamily="2" charset="2"/>
              </a:rPr>
              <a:t>var date = new Date(</a:t>
            </a:r>
            <a:r>
              <a:rPr lang="zh-CN" altLang="en-US" sz="2400" dirty="0">
                <a:latin typeface="Salesforce Sans"/>
                <a:sym typeface="Wingdings" panose="05000000000000000000" pitchFamily="2" charset="2"/>
              </a:rPr>
              <a:t>参数</a:t>
            </a:r>
            <a:r>
              <a:rPr lang="en-US" altLang="zh-CN" sz="2400" dirty="0">
                <a:latin typeface="Salesforce Sans"/>
                <a:sym typeface="Wingdings" panose="05000000000000000000" pitchFamily="2" charset="2"/>
              </a:rPr>
              <a:t>)	==&gt;</a:t>
            </a:r>
            <a:r>
              <a:rPr lang="zh-CN" altLang="en-US" sz="2400" dirty="0">
                <a:latin typeface="Salesforce Sans"/>
                <a:sym typeface="Wingdings" panose="05000000000000000000" pitchFamily="2" charset="2"/>
              </a:rPr>
              <a:t>设置时间戳</a:t>
            </a:r>
            <a:endParaRPr lang="en-US" altLang="zh-CN" sz="2400" dirty="0">
              <a:latin typeface="Salesforce Sans"/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参数形式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				==&gt;2019,1,5</a:t>
            </a:r>
          </a:p>
          <a:p>
            <a:pPr marL="603504" lvl="2" indent="0">
              <a:buNone/>
            </a:pP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marL="603504" lvl="2" indent="0">
              <a:buNone/>
            </a:pP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两个时间戳相减是毫秒数</a:t>
            </a: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2"/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var date = new Date(2019,1,5)</a:t>
            </a:r>
            <a:br>
              <a:rPr lang="en-US" altLang="zh-CN" dirty="0">
                <a:latin typeface="Salesforce Sans"/>
                <a:sym typeface="Wingdings" panose="05000000000000000000" pitchFamily="2" charset="2"/>
              </a:rPr>
            </a:b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var now = new Date()</a:t>
            </a:r>
            <a:br>
              <a:rPr lang="en-US" altLang="zh-CN" dirty="0">
                <a:latin typeface="Salesforce Sans"/>
                <a:sym typeface="Wingdings" panose="05000000000000000000" pitchFamily="2" charset="2"/>
              </a:rPr>
            </a:b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var  _date = now – date;	_date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的值是毫秒数</a:t>
            </a: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marL="603504" lvl="2" indent="0">
              <a:buNone/>
            </a:pP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marL="603504" lvl="2" indent="0">
              <a:buNone/>
            </a:pP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如何获取世界时间？？</a:t>
            </a: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2"/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2"/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1"/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43357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书本经典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76_TF02801059" id="{B8EE5DD2-90A7-4EFD-84DF-A2C03286F73B}" vid="{1619B20F-8162-4285-9877-D11F89E18AD6}"/>
    </a:ext>
  </a:extLst>
</a:theme>
</file>

<file path=ppt/theme/theme2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经典书本教育演示文稿（宽屏）</Template>
  <TotalTime>4907</TotalTime>
  <Words>50</Words>
  <Application>Microsoft Office PowerPoint</Application>
  <PresentationFormat>自定义</PresentationFormat>
  <Paragraphs>44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Salesforce Sans</vt:lpstr>
      <vt:lpstr>宋体</vt:lpstr>
      <vt:lpstr>Arial</vt:lpstr>
      <vt:lpstr>书本经典 16x9</vt:lpstr>
      <vt:lpstr>日期对象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李 永豪</dc:creator>
  <cp:lastModifiedBy>李 永豪</cp:lastModifiedBy>
  <cp:revision>1966</cp:revision>
  <dcterms:created xsi:type="dcterms:W3CDTF">2018-09-18T04:29:53Z</dcterms:created>
  <dcterms:modified xsi:type="dcterms:W3CDTF">2019-07-05T08:05:51Z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