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286" r:id="rId6"/>
    <p:sldId id="314" r:id="rId7"/>
    <p:sldId id="315" r:id="rId8"/>
    <p:sldId id="316" r:id="rId9"/>
    <p:sldId id="317" r:id="rId10"/>
    <p:sldId id="318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2019/1/17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51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4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0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2019/1/17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2019/1/17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j</a:t>
            </a:r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s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加载时间线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54772F-C853-4FCD-8087-28F5BCA1D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556792"/>
            <a:ext cx="4913513" cy="3084324"/>
          </a:xfrm>
          <a:prstGeom prst="rect">
            <a:avLst/>
          </a:prstGeom>
        </p:spPr>
      </p:pic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764704"/>
            <a:ext cx="8496944" cy="5680012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什么是</a:t>
            </a:r>
            <a:r>
              <a:rPr lang="en-US" altLang="zh-CN" dirty="0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树</a:t>
            </a:r>
            <a:r>
              <a:rPr lang="en-US" altLang="zh-CN" dirty="0">
                <a:latin typeface="Salesforce Sans"/>
                <a:sym typeface="Salesforce Sans"/>
              </a:rPr>
              <a:t>	==&gt;DOM</a:t>
            </a:r>
            <a:r>
              <a:rPr lang="zh-CN" altLang="en-US" dirty="0">
                <a:latin typeface="Salesforce Sans"/>
                <a:sym typeface="Salesforce Sans"/>
              </a:rPr>
              <a:t>节点按照树型结构排列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en-US" altLang="zh-CN" b="1" dirty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树生成的原则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深度优先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1916832"/>
            <a:ext cx="7776864" cy="3528392"/>
          </a:xfrm>
        </p:spPr>
        <p:txBody>
          <a:bodyPr rtlCol="0">
            <a:normAutofit/>
          </a:bodyPr>
          <a:lstStyle/>
          <a:p>
            <a:r>
              <a:rPr lang="zh-CN" altLang="en-US" sz="2800" dirty="0">
                <a:latin typeface="Salesforce Sans"/>
                <a:sym typeface="Salesforce Sans"/>
              </a:rPr>
              <a:t>浏览器渲染页面前的步骤</a:t>
            </a:r>
            <a:endParaRPr lang="en-US" altLang="zh-CN" sz="2800" dirty="0">
              <a:latin typeface="Salesforce Sans"/>
              <a:sym typeface="Salesforce Sans"/>
            </a:endParaRPr>
          </a:p>
          <a:p>
            <a:pPr marL="758952" lvl="1" indent="-457200">
              <a:buAutoNum type="arabicPeriod"/>
            </a:pPr>
            <a:r>
              <a:rPr lang="zh-CN" altLang="en-US" sz="2400" dirty="0">
                <a:latin typeface="Salesforce Sans"/>
                <a:sym typeface="Salesforce Sans"/>
              </a:rPr>
              <a:t>解析</a:t>
            </a:r>
            <a:r>
              <a:rPr lang="en-US" altLang="zh-CN" sz="2400" dirty="0">
                <a:latin typeface="Salesforce Sans"/>
                <a:sym typeface="Salesforce Sans"/>
              </a:rPr>
              <a:t>DOM</a:t>
            </a:r>
            <a:r>
              <a:rPr lang="zh-CN" altLang="en-US" sz="2400" dirty="0">
                <a:latin typeface="Salesforce Sans"/>
                <a:sym typeface="Salesforce Sans"/>
              </a:rPr>
              <a:t>节点，生成</a:t>
            </a:r>
            <a:r>
              <a:rPr lang="en-US" altLang="zh-CN" sz="2400" dirty="0">
                <a:latin typeface="Salesforce Sans"/>
                <a:sym typeface="Salesforce Sans"/>
              </a:rPr>
              <a:t>DOM</a:t>
            </a:r>
            <a:r>
              <a:rPr lang="zh-CN" altLang="en-US" sz="2400" dirty="0">
                <a:latin typeface="Salesforce Sans"/>
                <a:sym typeface="Salesforce Sans"/>
              </a:rPr>
              <a:t>树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marL="1060704" lvl="2" indent="-457200">
              <a:buAutoNum type="arabicPeriod"/>
            </a:pPr>
            <a:r>
              <a:rPr lang="en-US" altLang="zh-CN" sz="2000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img</a:t>
            </a:r>
            <a:r>
              <a:rPr lang="en-US" altLang="zh-CN" sz="2000" b="1" dirty="0">
                <a:solidFill>
                  <a:srgbClr val="FF0000"/>
                </a:solidFill>
                <a:latin typeface="Salesforce Sans"/>
                <a:sym typeface="Salesforce Sans"/>
              </a:rPr>
              <a:t>   iframe</a:t>
            </a:r>
            <a:r>
              <a:rPr lang="zh-CN" altLang="en-US" sz="2000" b="1" dirty="0">
                <a:solidFill>
                  <a:srgbClr val="FF0000"/>
                </a:solidFill>
                <a:latin typeface="Salesforce Sans"/>
                <a:sym typeface="Salesforce Sans"/>
              </a:rPr>
              <a:t>等标签是异步加载的</a:t>
            </a:r>
            <a:r>
              <a:rPr lang="en-US" altLang="zh-CN" sz="2000" b="1" dirty="0">
                <a:solidFill>
                  <a:srgbClr val="FF0000"/>
                </a:solidFill>
                <a:latin typeface="Salesforce Sans"/>
                <a:sym typeface="Salesforce Sans"/>
              </a:rPr>
              <a:t>   </a:t>
            </a:r>
          </a:p>
          <a:p>
            <a:pPr marL="1060704" lvl="2" indent="-457200"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  <a:latin typeface="Salesforce Sans"/>
                <a:sym typeface="Salesforce Sans"/>
              </a:rPr>
              <a:t>script</a:t>
            </a:r>
            <a:r>
              <a:rPr lang="zh-CN" altLang="en-US" sz="2000" b="1" dirty="0">
                <a:solidFill>
                  <a:srgbClr val="FF0000"/>
                </a:solidFill>
                <a:latin typeface="Salesforce Sans"/>
                <a:sym typeface="Salesforce Sans"/>
              </a:rPr>
              <a:t>标签是同步加载的</a:t>
            </a:r>
            <a:endParaRPr lang="en-US" altLang="zh-CN" sz="2000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sz="2400" dirty="0">
                <a:latin typeface="Salesforce Sans"/>
                <a:sym typeface="Salesforce Sans"/>
              </a:rPr>
              <a:t>2. </a:t>
            </a:r>
            <a:r>
              <a:rPr lang="zh-CN" altLang="en-US" sz="2400" dirty="0">
                <a:latin typeface="Salesforce Sans"/>
                <a:sym typeface="Salesforce Sans"/>
              </a:rPr>
              <a:t>继续解析</a:t>
            </a:r>
            <a:r>
              <a:rPr lang="en-US" altLang="zh-CN" sz="2400" dirty="0" err="1">
                <a:latin typeface="Salesforce Sans"/>
                <a:sym typeface="Salesforce Sans"/>
              </a:rPr>
              <a:t>css</a:t>
            </a:r>
            <a:r>
              <a:rPr lang="zh-CN" altLang="en-US" sz="2400" dirty="0">
                <a:latin typeface="Salesforce Sans"/>
                <a:sym typeface="Salesforce Sans"/>
              </a:rPr>
              <a:t>代码生成</a:t>
            </a:r>
            <a:r>
              <a:rPr lang="en-US" altLang="zh-CN" sz="2400" dirty="0">
                <a:latin typeface="Salesforce Sans"/>
                <a:sym typeface="Salesforce Sans"/>
              </a:rPr>
              <a:t>CSS</a:t>
            </a:r>
            <a:r>
              <a:rPr lang="zh-CN" altLang="en-US" sz="2400" dirty="0">
                <a:latin typeface="Salesforce Sans"/>
                <a:sym typeface="Salesforce Sans"/>
              </a:rPr>
              <a:t>树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sz="2400" dirty="0">
                <a:latin typeface="Salesforce Sans"/>
                <a:sym typeface="Salesforce Sans"/>
              </a:rPr>
              <a:t>3. DOM</a:t>
            </a:r>
            <a:r>
              <a:rPr lang="zh-CN" altLang="en-US" sz="2400" dirty="0">
                <a:latin typeface="Salesforce Sans"/>
                <a:sym typeface="Salesforce Sans"/>
              </a:rPr>
              <a:t>树和</a:t>
            </a:r>
            <a:r>
              <a:rPr lang="en-US" altLang="zh-CN" sz="2400" dirty="0">
                <a:latin typeface="Salesforce Sans"/>
                <a:sym typeface="Salesforce Sans"/>
              </a:rPr>
              <a:t>CSS</a:t>
            </a:r>
            <a:r>
              <a:rPr lang="zh-CN" altLang="en-US" sz="2400" dirty="0">
                <a:latin typeface="Salesforce Sans"/>
                <a:sym typeface="Salesforce Sans"/>
              </a:rPr>
              <a:t>树合并在一块生成</a:t>
            </a:r>
            <a:r>
              <a:rPr lang="en-US" altLang="zh-CN" sz="2400" dirty="0">
                <a:latin typeface="Salesforce Sans"/>
                <a:sym typeface="Salesforce Sans"/>
              </a:rPr>
              <a:t>Render</a:t>
            </a:r>
            <a:r>
              <a:rPr lang="zh-CN" altLang="en-US" sz="2400" dirty="0">
                <a:latin typeface="Salesforce Sans"/>
                <a:sym typeface="Salesforce Sans"/>
              </a:rPr>
              <a:t>树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sz="2400" dirty="0">
                <a:latin typeface="Salesforce Sans"/>
                <a:sym typeface="Salesforce Sans"/>
              </a:rPr>
              <a:t>4. </a:t>
            </a:r>
            <a:r>
              <a:rPr lang="zh-CN" altLang="en-US" sz="2400" dirty="0">
                <a:latin typeface="Salesforce Sans"/>
                <a:sym typeface="Salesforce Sans"/>
              </a:rPr>
              <a:t>浏览器开始</a:t>
            </a:r>
            <a:r>
              <a:rPr lang="zh-CN" altLang="en-US" sz="2400">
                <a:latin typeface="Salesforce Sans"/>
                <a:sym typeface="Salesforce Sans"/>
              </a:rPr>
              <a:t>渲染页面</a:t>
            </a:r>
            <a:endParaRPr lang="en-US" altLang="zh-CN" sz="24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2204864"/>
            <a:ext cx="8712968" cy="309634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Salesforce Sans"/>
                <a:sym typeface="Salesforce Sans"/>
              </a:rPr>
              <a:t>script</a:t>
            </a:r>
            <a:r>
              <a:rPr lang="zh-CN" altLang="en-US" dirty="0">
                <a:latin typeface="Salesforce Sans"/>
                <a:sym typeface="Salesforce Sans"/>
              </a:rPr>
              <a:t>标签同步加载的弊端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必须要等一些工具类的</a:t>
            </a:r>
            <a:r>
              <a:rPr lang="en-US" altLang="zh-CN" dirty="0">
                <a:latin typeface="Salesforce Sans"/>
                <a:sym typeface="Salesforce Sans"/>
              </a:rPr>
              <a:t>script</a:t>
            </a:r>
            <a:r>
              <a:rPr lang="zh-CN" altLang="en-US" dirty="0">
                <a:latin typeface="Salesforce Sans"/>
                <a:sym typeface="Salesforce Sans"/>
              </a:rPr>
              <a:t>文件解析加载完成之后，才能开始渲染页面，如果没有加载完成，会阻塞后面的</a:t>
            </a:r>
            <a:r>
              <a:rPr lang="en-US" altLang="zh-CN" dirty="0">
                <a:latin typeface="Salesforce Sans"/>
                <a:sym typeface="Salesforce Sans"/>
              </a:rPr>
              <a:t>html</a:t>
            </a:r>
            <a:r>
              <a:rPr lang="zh-CN" altLang="en-US" dirty="0">
                <a:latin typeface="Salesforce Sans"/>
                <a:sym typeface="Salesforce Sans"/>
              </a:rPr>
              <a:t>文件和</a:t>
            </a:r>
            <a:r>
              <a:rPr lang="en-US" altLang="zh-CN" dirty="0" err="1">
                <a:latin typeface="Salesforce Sans"/>
                <a:sym typeface="Salesforce Sans"/>
              </a:rPr>
              <a:t>css</a:t>
            </a:r>
            <a:r>
              <a:rPr lang="zh-CN" altLang="en-US" dirty="0">
                <a:latin typeface="Salesforce Sans"/>
                <a:sym typeface="Salesforce Sans"/>
              </a:rPr>
              <a:t>文件的加载，过多的工具类</a:t>
            </a:r>
            <a:r>
              <a:rPr lang="en-US" altLang="zh-CN" dirty="0">
                <a:latin typeface="Salesforce Sans"/>
                <a:sym typeface="Salesforce Sans"/>
              </a:rPr>
              <a:t>script</a:t>
            </a:r>
            <a:r>
              <a:rPr lang="zh-CN" altLang="en-US" dirty="0">
                <a:latin typeface="Salesforce Sans"/>
                <a:sym typeface="Salesforce Sans"/>
              </a:rPr>
              <a:t>文件，会让网页的加载时间过长。不利于用户体验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个别工具类</a:t>
            </a:r>
            <a:r>
              <a:rPr lang="en-US" altLang="zh-CN" dirty="0">
                <a:latin typeface="Salesforce Sans"/>
                <a:sym typeface="Salesforce Sans"/>
              </a:rPr>
              <a:t>script</a:t>
            </a:r>
            <a:r>
              <a:rPr lang="zh-CN" altLang="en-US" dirty="0">
                <a:latin typeface="Salesforce Sans"/>
                <a:sym typeface="Salesforce Sans"/>
              </a:rPr>
              <a:t>文件是按需加载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使用时才加载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不使用的时候就不加载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205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896" y="1844824"/>
            <a:ext cx="9289032" cy="33123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异步加载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文件的三种方案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1. defer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在</a:t>
            </a:r>
            <a:r>
              <a:rPr lang="en-US" altLang="zh-CN" dirty="0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文档解析完成之后才执行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文件，</a:t>
            </a:r>
            <a:r>
              <a:rPr lang="en-US" altLang="zh-CN" dirty="0">
                <a:latin typeface="Salesforce Sans"/>
                <a:sym typeface="Salesforce Sans"/>
              </a:rPr>
              <a:t>IE</a:t>
            </a:r>
            <a:r>
              <a:rPr lang="zh-CN" altLang="en-US" dirty="0">
                <a:latin typeface="Salesforce Sans"/>
                <a:sym typeface="Salesforce Sans"/>
              </a:rPr>
              <a:t>独有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2. async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在加载完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文件之后就执行，只能加载外部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文件，不能把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代码写在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文件里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3. </a:t>
            </a:r>
            <a:r>
              <a:rPr lang="zh-CN" altLang="en-US" dirty="0">
                <a:latin typeface="Salesforce Sans"/>
                <a:sym typeface="Salesforce Sans"/>
              </a:rPr>
              <a:t>创建</a:t>
            </a:r>
            <a:r>
              <a:rPr lang="en-US" altLang="zh-CN" dirty="0">
                <a:latin typeface="Salesforce Sans"/>
                <a:sym typeface="Salesforce Sans"/>
              </a:rPr>
              <a:t>script</a:t>
            </a:r>
            <a:r>
              <a:rPr lang="zh-CN" altLang="en-US" dirty="0">
                <a:latin typeface="Salesforce Sans"/>
                <a:sym typeface="Salesforce Sans"/>
              </a:rPr>
              <a:t>标签，插入在</a:t>
            </a:r>
            <a:r>
              <a:rPr lang="en-US" altLang="zh-CN" dirty="0">
                <a:latin typeface="Salesforce Sans"/>
                <a:sym typeface="Salesforce Sans"/>
              </a:rPr>
              <a:t>DOM</a:t>
            </a:r>
            <a:r>
              <a:rPr lang="zh-CN" altLang="en-US" dirty="0">
                <a:latin typeface="Salesforce Sans"/>
                <a:sym typeface="Salesforce Sans"/>
              </a:rPr>
              <a:t>中，在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文件加载完毕之后</a:t>
            </a:r>
            <a:r>
              <a:rPr lang="en-US" altLang="zh-CN" dirty="0" err="1">
                <a:latin typeface="Salesforce Sans"/>
                <a:sym typeface="Salesforce Sans"/>
              </a:rPr>
              <a:t>callBack</a:t>
            </a:r>
            <a:r>
              <a:rPr lang="zh-CN" altLang="en-US" dirty="0">
                <a:latin typeface="Salesforce Sans"/>
                <a:sym typeface="Salesforce Sans"/>
              </a:rPr>
              <a:t> 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能够实现按需加载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封装兼容函数</a:t>
            </a:r>
            <a:r>
              <a:rPr lang="en-US" altLang="zh-CN" dirty="0" err="1">
                <a:latin typeface="Salesforce Sans"/>
                <a:sym typeface="Salesforce Sans"/>
              </a:rPr>
              <a:t>loadSript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982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840" y="728700"/>
            <a:ext cx="1029714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sz="2800" b="1" dirty="0" err="1">
                <a:solidFill>
                  <a:srgbClr val="FF0000"/>
                </a:solidFill>
                <a:latin typeface="Salesforce Sans"/>
                <a:ea typeface="Verdana"/>
                <a:sym typeface="Salesforce Sans"/>
              </a:rPr>
              <a:t>js</a:t>
            </a:r>
            <a:r>
              <a:rPr lang="zh-CN" altLang="en-US" sz="2800" b="1" dirty="0">
                <a:solidFill>
                  <a:srgbClr val="FF0000"/>
                </a:solidFill>
                <a:latin typeface="Salesforce Sans"/>
                <a:sym typeface="Salesforce Sans"/>
              </a:rPr>
              <a:t>的时间线</a:t>
            </a:r>
            <a:endParaRPr lang="en-US" altLang="zh-CN" sz="2800" b="1" dirty="0">
              <a:solidFill>
                <a:srgbClr val="FF0000"/>
              </a:solidFill>
              <a:latin typeface="Salesforce Sans"/>
              <a:ea typeface="Verdana"/>
              <a:sym typeface="Salesforce Sans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 、创建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document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对象。解析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HTML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元素和他们的文本内容后添加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Element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对象和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Text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节点到文档中。这个阶段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document.readyState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 = 'loading'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、如果遇到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link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外部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css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文件，浏览器会创建新线程加载，同时继续解析文档。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3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、如果遇到外部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文件，并且没有设置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async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defer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，浏览器会加载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,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阻塞主线程，等待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文件加载完成并执行该文件，然后继续解析文档。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SzTx/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4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、如果遇到外部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文件，并且设置有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async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defer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，浏览器会创建新线程加载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文件，同时继续解析文档。对于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async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属性的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文件，会在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js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文件加载完成后立即执行。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73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24744"/>
            <a:ext cx="9901100" cy="5040560"/>
          </a:xfrm>
        </p:spPr>
        <p:txBody>
          <a:bodyPr rtlCol="0">
            <a:normAutofit/>
          </a:bodyPr>
          <a:lstStyle/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5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、如果遇到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img,iframe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等，浏览器在解析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dom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结构时，会异步加载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src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，同时继续解析文档。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ea typeface="Verdana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6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、当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DOM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文档解析完成，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document.readyState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 = 'interactive’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ea typeface="Verdana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ea typeface="Verdana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7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、文档解析完成后，所有设置有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defer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的脚本会按照顺序执行。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8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document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对象触发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DOMContentLoaded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事件，这也标志着程序执行从同步脚本执行阶段，转化为事件驱动阶段。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alesforce Sans"/>
              <a:sym typeface="Helvetica Neue"/>
            </a:endParaRPr>
          </a:p>
          <a:p>
            <a:pPr marL="0" indent="0" defTabSz="301752">
              <a:lnSpc>
                <a:spcPts val="3000"/>
              </a:lnSpc>
              <a:spcBef>
                <a:spcPts val="0"/>
              </a:spcBef>
              <a:buNone/>
              <a:defRPr sz="132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9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、当所有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async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的脚本加载完成并执行后、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img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等加载完成后，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document.readyState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 = 'complete'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，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window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对象触发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Verdana"/>
              </a:rPr>
              <a:t>load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事件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alesforce Sans"/>
              <a:ea typeface="Verdana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8893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4934</TotalTime>
  <Words>487</Words>
  <Application>Microsoft Office PowerPoint</Application>
  <PresentationFormat>自定义</PresentationFormat>
  <Paragraphs>55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Salesforce Sans</vt:lpstr>
      <vt:lpstr>宋体</vt:lpstr>
      <vt:lpstr>Arial</vt:lpstr>
      <vt:lpstr>书本经典 16x9</vt:lpstr>
      <vt:lpstr>js加载时间线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1923</cp:revision>
  <dcterms:created xsi:type="dcterms:W3CDTF">2018-09-18T04:29:53Z</dcterms:created>
  <dcterms:modified xsi:type="dcterms:W3CDTF">2019-01-17T11:31:10Z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