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12"/>
  </p:notesMasterIdLst>
  <p:handoutMasterIdLst>
    <p:handoutMasterId r:id="rId13"/>
  </p:handoutMasterIdLst>
  <p:sldIdLst>
    <p:sldId id="267" r:id="rId5"/>
    <p:sldId id="286" r:id="rId6"/>
    <p:sldId id="309" r:id="rId7"/>
    <p:sldId id="313" r:id="rId8"/>
    <p:sldId id="314" r:id="rId9"/>
    <p:sldId id="310" r:id="rId10"/>
    <p:sldId id="312" r:id="rId11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99" autoAdjust="0"/>
  </p:normalViewPr>
  <p:slideViewPr>
    <p:cSldViewPr>
      <p:cViewPr varScale="1">
        <p:scale>
          <a:sx n="87" d="100"/>
          <a:sy n="87" d="100"/>
        </p:scale>
        <p:origin x="-485" y="-8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357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00306D0-C1D7-44C0-82F8-443157203F0D}" type="datetime1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2019/7/8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1114579-D02A-4B51-B5DF-8EC449F77AC7}" type="slidenum"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pPr algn="r" rtl="0"/>
              <a:t>‹#›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73B7CB6F-C682-42F6-88F1-A55B4E42ED68}" type="datetime1">
              <a:rPr lang="zh-CN" altLang="en-US" smtClean="0"/>
              <a:pPr algn="r"/>
              <a:t>2019/7/8</a:t>
            </a:fld>
            <a:endParaRPr lang="zh-CN" altLang="en-US" dirty="0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01114579-D02A-4B51-B5DF-8EC449F77AC7}" type="slidenum">
              <a:rPr lang="en-US" altLang="zh-CN" noProof="0" smtClean="0"/>
              <a:pPr algn="r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6476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927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2144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8303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3758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298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1279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 rtlCol="0">
            <a:normAutofit/>
          </a:bodyPr>
          <a:lstStyle>
            <a:lvl1pPr algn="ctr" rtl="0">
              <a:lnSpc>
                <a:spcPct val="90000"/>
              </a:lnSpc>
              <a:defRPr sz="48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5D9CA5AE-FF23-486C-B115-BD6CE43D9BBC}" type="datetime1">
              <a:rPr lang="zh-CN" altLang="en-US" smtClean="0"/>
              <a:pPr algn="r"/>
              <a:t>2019/7/8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grpSp>
        <p:nvGrpSpPr>
          <p:cNvPr id="7" name="组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椭圆形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" name="椭圆形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10" name="组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​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组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椭圆形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椭圆形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16" name="组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011CAEFE-D848-4099-8EB6-D44B6225D2AB}" type="datetime1">
              <a:rPr lang="zh-CN" altLang="en-US" smtClean="0"/>
              <a:pPr algn="r"/>
              <a:t>2019/7/8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725A2101-3950-4606-B41E-FDCE757687B1}" type="datetime1">
              <a:rPr lang="zh-CN" altLang="en-US" smtClean="0"/>
              <a:pPr algn="r"/>
              <a:t>2019/7/8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136EEF00-7852-492B-9F7C-A93F9C94E0E3}" type="datetime1">
              <a:rPr lang="zh-CN" altLang="en-US" smtClean="0"/>
              <a:pPr algn="r"/>
              <a:t>2019/7/8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rtlCol="0" anchor="b">
            <a:normAutofit/>
          </a:bodyPr>
          <a:lstStyle>
            <a:lvl1pPr algn="ctr" rtl="0">
              <a:lnSpc>
                <a:spcPct val="90000"/>
              </a:lnSpc>
              <a:defRPr sz="4800" b="0" cap="none" baseline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rtlCol="0" anchor="t"/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74F69ACF-5484-4896-9CFC-73CC12BE9744}" type="datetime1">
              <a:rPr lang="zh-CN" altLang="en-US" smtClean="0"/>
              <a:pPr algn="r"/>
              <a:t>2019/7/8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grpSp>
        <p:nvGrpSpPr>
          <p:cNvPr id="13" name="组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椭圆形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椭圆形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6" name="组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直接连接符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 baseline="0"/>
            </a:lvl8pPr>
            <a:lvl9pPr algn="l" rtl="0">
              <a:defRPr sz="18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0A4C5C08-6871-4DC6-A91F-BD1321E6FA12}" type="datetime1">
              <a:rPr lang="zh-CN" altLang="en-US" smtClean="0"/>
              <a:pPr algn="r"/>
              <a:t>2019/7/8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9BD19F14-F59C-4194-8CEF-5C7191AC63CD}" type="datetime1">
              <a:rPr lang="zh-CN" altLang="en-US" smtClean="0"/>
              <a:pPr algn="r"/>
              <a:t>2019/7/8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1D11612B-BD45-4382-B8C1-B38B3B777863}" type="datetime1">
              <a:rPr lang="zh-CN" altLang="en-US" smtClean="0"/>
              <a:pPr algn="r"/>
              <a:t>2019/7/8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E4E2C495-1D31-4F49-8A74-5F5E8C7D7DA9}" type="datetime1">
              <a:rPr lang="zh-CN" altLang="en-US" smtClean="0"/>
              <a:pPr algn="r"/>
              <a:t>2019/7/8</a:t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 baseline="0"/>
            </a:lvl8pPr>
            <a:lvl9pPr algn="l" rtl="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2ABD3A94-18AE-4B25-AC67-33E855066C34}" type="datetime1">
              <a:rPr lang="zh-CN" altLang="en-US" smtClean="0"/>
              <a:pPr algn="r"/>
              <a:t>2019/7/8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8" name="矩形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DDE5DAC6-90F1-49CD-81AF-C936A1088559}" type="datetime1">
              <a:rPr lang="zh-CN" altLang="en-US" smtClean="0"/>
              <a:pPr algn="r"/>
              <a:t>2019/7/8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2400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E4E2C495-1D31-4F49-8A74-5F5E8C7D7DA9}" type="datetime1">
              <a:rPr lang="zh-CN" altLang="en-US" smtClean="0"/>
              <a:pPr algn="r"/>
              <a:t>2019/7/8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6791" y="2708920"/>
            <a:ext cx="9435241" cy="1037706"/>
          </a:xfrm>
        </p:spPr>
        <p:txBody>
          <a:bodyPr rtlCol="0"/>
          <a:lstStyle/>
          <a:p>
            <a:pPr rtl="0"/>
            <a:r>
              <a:rPr lang="zh-CN" altLang="en-US" dirty="0">
                <a:latin typeface="Salesforce Sans"/>
                <a:ea typeface="宋体" panose="02010600030101010101" pitchFamily="2" charset="-122"/>
                <a:sym typeface="Salesforce Sans"/>
              </a:rPr>
              <a:t>定时器</a:t>
            </a:r>
            <a:r>
              <a:rPr lang="en-US" altLang="zh-CN" dirty="0">
                <a:latin typeface="Salesforce Sans"/>
                <a:ea typeface="宋体" panose="02010600030101010101" pitchFamily="2" charset="-122"/>
                <a:sym typeface="Salesforce Sans"/>
              </a:rPr>
              <a:t>&amp;&amp;</a:t>
            </a:r>
            <a:r>
              <a:rPr lang="en-US" altLang="zh-CN" dirty="0">
                <a:latin typeface="Salesforce Sans"/>
                <a:sym typeface="Salesforce Sans"/>
              </a:rPr>
              <a:t>Math</a:t>
            </a:r>
            <a:r>
              <a:rPr lang="zh-CN" altLang="en-US" dirty="0">
                <a:latin typeface="Salesforce Sans"/>
                <a:ea typeface="宋体" panose="02010600030101010101" pitchFamily="2" charset="-122"/>
                <a:sym typeface="Salesforce Sans"/>
              </a:rPr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3">
            <a:extLst>
              <a:ext uri="{FF2B5EF4-FFF2-40B4-BE49-F238E27FC236}">
                <a16:creationId xmlns:a16="http://schemas.microsoft.com/office/drawing/2014/main" xmlns="" id="{43242C79-7AF0-485C-A5EA-3878C6BD4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900" y="1196752"/>
            <a:ext cx="8712968" cy="4968552"/>
          </a:xfrm>
        </p:spPr>
        <p:txBody>
          <a:bodyPr rtlCol="0"/>
          <a:lstStyle/>
          <a:p>
            <a:pPr rtl="0"/>
            <a:r>
              <a:rPr lang="en-US" altLang="zh-CN" dirty="0">
                <a:latin typeface="Salesforce Sans"/>
                <a:sym typeface="Salesforce Sans"/>
              </a:rPr>
              <a:t>JS</a:t>
            </a:r>
            <a:r>
              <a:rPr lang="zh-CN" altLang="en-US" dirty="0">
                <a:latin typeface="Salesforce Sans"/>
                <a:sym typeface="Salesforce Sans"/>
              </a:rPr>
              <a:t>存在两种定时器</a:t>
            </a:r>
            <a:endParaRPr lang="en-US" altLang="zh-CN" dirty="0">
              <a:latin typeface="Salesforce Sans"/>
              <a:sym typeface="Salesforce Sans"/>
            </a:endParaRPr>
          </a:p>
          <a:p>
            <a:pPr lvl="1"/>
            <a:r>
              <a:rPr lang="en-US" altLang="zh-CN" dirty="0" err="1">
                <a:latin typeface="Salesforce Sans"/>
                <a:sym typeface="Salesforce Sans"/>
              </a:rPr>
              <a:t>setInterval</a:t>
            </a:r>
            <a:r>
              <a:rPr lang="en-US" altLang="zh-CN" dirty="0">
                <a:latin typeface="Salesforce Sans"/>
                <a:sym typeface="Salesforce Sans"/>
              </a:rPr>
              <a:t>		</a:t>
            </a:r>
            <a:r>
              <a:rPr lang="zh-CN" altLang="en-US" dirty="0">
                <a:latin typeface="Salesforce Sans"/>
                <a:sym typeface="Salesforce Sans"/>
              </a:rPr>
              <a:t>循环定时器</a:t>
            </a:r>
            <a:endParaRPr lang="en-US" altLang="zh-CN" dirty="0">
              <a:latin typeface="Salesforce Sans"/>
              <a:sym typeface="Salesforce Sans"/>
            </a:endParaRPr>
          </a:p>
          <a:p>
            <a:pPr lvl="1"/>
            <a:r>
              <a:rPr lang="en-US" altLang="zh-CN" dirty="0" err="1">
                <a:latin typeface="Salesforce Sans"/>
                <a:sym typeface="Salesforce Sans"/>
              </a:rPr>
              <a:t>setTimeout</a:t>
            </a:r>
            <a:r>
              <a:rPr lang="en-US" altLang="zh-CN" dirty="0">
                <a:latin typeface="Salesforce Sans"/>
                <a:sym typeface="Salesforce Sans"/>
              </a:rPr>
              <a:t>		</a:t>
            </a:r>
            <a:r>
              <a:rPr lang="zh-CN" altLang="en-US" dirty="0">
                <a:latin typeface="Salesforce Sans"/>
                <a:sym typeface="Salesforce Sans"/>
              </a:rPr>
              <a:t>延迟定时器</a:t>
            </a:r>
            <a:endParaRPr lang="en-US" altLang="zh-CN" dirty="0">
              <a:latin typeface="Salesforce Sans"/>
              <a:sym typeface="Salesforce Sans"/>
            </a:endParaRPr>
          </a:p>
          <a:p>
            <a:pPr lvl="1"/>
            <a:endParaRPr lang="en-US" altLang="zh-CN" dirty="0">
              <a:latin typeface="Salesforce Sans"/>
              <a:sym typeface="Salesforce Sans"/>
            </a:endParaRPr>
          </a:p>
          <a:p>
            <a:pPr lvl="1"/>
            <a:r>
              <a:rPr lang="zh-CN" altLang="en-US" dirty="0">
                <a:latin typeface="Salesforce Sans"/>
                <a:sym typeface="Salesforce Sans"/>
              </a:rPr>
              <a:t>定时器中的函数挂载在</a:t>
            </a:r>
            <a:r>
              <a:rPr lang="en-US" altLang="zh-CN" dirty="0">
                <a:latin typeface="Salesforce Sans"/>
                <a:sym typeface="Salesforce Sans"/>
              </a:rPr>
              <a:t>window</a:t>
            </a:r>
            <a:r>
              <a:rPr lang="zh-CN" altLang="en-US" dirty="0">
                <a:latin typeface="Salesforce Sans"/>
                <a:sym typeface="Salesforce Sans"/>
              </a:rPr>
              <a:t>对象</a:t>
            </a:r>
            <a:r>
              <a:rPr lang="en-US" altLang="zh-CN" dirty="0">
                <a:latin typeface="Salesforce Sans"/>
                <a:sym typeface="Salesforce Sans"/>
              </a:rPr>
              <a:t>,</a:t>
            </a:r>
            <a:r>
              <a:rPr lang="zh-CN" altLang="en-US" dirty="0">
                <a:latin typeface="Salesforce Sans"/>
                <a:sym typeface="Salesforce Sans"/>
              </a:rPr>
              <a:t>内部的</a:t>
            </a:r>
            <a:r>
              <a:rPr lang="en-US" altLang="zh-CN" dirty="0">
                <a:latin typeface="Salesforce Sans"/>
                <a:sym typeface="Salesforce Sans"/>
              </a:rPr>
              <a:t>this  ----&gt;  window</a:t>
            </a:r>
          </a:p>
          <a:p>
            <a:pPr lvl="1"/>
            <a:endParaRPr lang="en-US" altLang="zh-CN" dirty="0">
              <a:latin typeface="Salesforce Sans"/>
              <a:sym typeface="Salesforce Sans"/>
            </a:endParaRPr>
          </a:p>
          <a:p>
            <a:r>
              <a:rPr lang="zh-CN" altLang="en-US" dirty="0">
                <a:latin typeface="Salesforce Sans"/>
                <a:sym typeface="Salesforce Sans"/>
              </a:rPr>
              <a:t>定时器的用法</a:t>
            </a:r>
            <a:endParaRPr lang="en-US" altLang="zh-CN" dirty="0">
              <a:latin typeface="Salesforce Sans"/>
              <a:sym typeface="Salesforce Sans"/>
            </a:endParaRPr>
          </a:p>
          <a:p>
            <a:pPr lvl="1"/>
            <a:r>
              <a:rPr lang="en-US" altLang="zh-CN" dirty="0" err="1">
                <a:latin typeface="Salesforce Sans"/>
                <a:sym typeface="Salesforce Sans"/>
              </a:rPr>
              <a:t>setInterval</a:t>
            </a:r>
            <a:r>
              <a:rPr lang="en-US" altLang="zh-CN" dirty="0">
                <a:latin typeface="Salesforce Sans"/>
                <a:sym typeface="Salesforce Sans"/>
              </a:rPr>
              <a:t>(</a:t>
            </a:r>
            <a:r>
              <a:rPr lang="zh-CN" altLang="en-US" dirty="0">
                <a:latin typeface="Salesforce Sans"/>
                <a:sym typeface="Salesforce Sans"/>
              </a:rPr>
              <a:t>参数</a:t>
            </a:r>
            <a:r>
              <a:rPr lang="en-US" altLang="zh-CN" dirty="0">
                <a:latin typeface="Salesforce Sans"/>
                <a:sym typeface="Salesforce Sans"/>
              </a:rPr>
              <a:t>,200)	</a:t>
            </a:r>
            <a:r>
              <a:rPr lang="zh-CN" altLang="en-US" dirty="0">
                <a:latin typeface="Salesforce Sans"/>
                <a:sym typeface="Salesforce Sans"/>
              </a:rPr>
              <a:t>参数的形式如下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zh-CN" altLang="en-US" dirty="0">
                <a:latin typeface="Salesforce Sans"/>
                <a:sym typeface="Salesforce Sans"/>
              </a:rPr>
              <a:t>匿名函数</a:t>
            </a:r>
            <a:r>
              <a:rPr lang="en-US" altLang="zh-CN" dirty="0">
                <a:latin typeface="Salesforce Sans"/>
                <a:sym typeface="Salesforce Sans"/>
              </a:rPr>
              <a:t>	     ===&gt;		</a:t>
            </a:r>
            <a:r>
              <a:rPr lang="zh-CN" altLang="en-US" dirty="0">
                <a:latin typeface="Salesforce Sans"/>
                <a:sym typeface="Salesforce Sans"/>
              </a:rPr>
              <a:t>常用形式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r>
              <a:rPr lang="zh-CN" altLang="en-US" dirty="0">
                <a:latin typeface="Salesforce Sans"/>
                <a:sym typeface="Salesforce Sans"/>
              </a:rPr>
              <a:t>字符串</a:t>
            </a:r>
            <a:r>
              <a:rPr lang="en-US" altLang="zh-CN" dirty="0">
                <a:latin typeface="Salesforce Sans"/>
                <a:sym typeface="Salesforce Sans"/>
              </a:rPr>
              <a:t>		</a:t>
            </a:r>
          </a:p>
          <a:p>
            <a:pPr lvl="2"/>
            <a:r>
              <a:rPr lang="zh-CN" altLang="en-US" dirty="0">
                <a:latin typeface="Salesforce Sans"/>
                <a:sym typeface="Salesforce Sans"/>
              </a:rPr>
              <a:t>函数名</a:t>
            </a:r>
            <a:endParaRPr lang="en-US" altLang="zh-CN" dirty="0">
              <a:latin typeface="Salesforce Sans"/>
              <a:sym typeface="Salesforce Sans"/>
            </a:endParaRPr>
          </a:p>
          <a:p>
            <a:pPr lvl="1"/>
            <a:endParaRPr lang="en-US" altLang="zh-CN" dirty="0">
              <a:latin typeface="Salesforce Sans"/>
              <a:sym typeface="Salesforce Sans"/>
            </a:endParaRPr>
          </a:p>
          <a:p>
            <a:pPr lvl="1"/>
            <a:endParaRPr lang="en-US" altLang="zh-CN" dirty="0">
              <a:latin typeface="Salesforce Sans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31961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3">
            <a:extLst>
              <a:ext uri="{FF2B5EF4-FFF2-40B4-BE49-F238E27FC236}">
                <a16:creationId xmlns:a16="http://schemas.microsoft.com/office/drawing/2014/main" xmlns="" id="{43242C79-7AF0-485C-A5EA-3878C6BD4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868" y="1268760"/>
            <a:ext cx="8928992" cy="4464496"/>
          </a:xfrm>
        </p:spPr>
        <p:txBody>
          <a:bodyPr rtlCol="0"/>
          <a:lstStyle/>
          <a:p>
            <a:pPr marL="301752" lvl="1" indent="0">
              <a:buNone/>
            </a:pPr>
            <a:endParaRPr lang="en-US" altLang="zh-CN" dirty="0">
              <a:latin typeface="Salesforce Sans"/>
              <a:sym typeface="Salesforce Sans"/>
            </a:endParaRPr>
          </a:p>
          <a:p>
            <a:r>
              <a:rPr lang="zh-CN" altLang="en-US" dirty="0">
                <a:latin typeface="Salesforce Sans"/>
                <a:sym typeface="Salesforce Sans"/>
              </a:rPr>
              <a:t>在每次使用定时器时</a:t>
            </a:r>
            <a:r>
              <a:rPr lang="en-US" altLang="zh-CN" dirty="0">
                <a:latin typeface="Salesforce Sans"/>
                <a:sym typeface="Salesforce Sans"/>
              </a:rPr>
              <a:t>,</a:t>
            </a:r>
            <a:r>
              <a:rPr lang="zh-CN" altLang="en-US" dirty="0">
                <a:latin typeface="Salesforce Sans"/>
                <a:sym typeface="Salesforce Sans"/>
              </a:rPr>
              <a:t>都必须清除定时器</a:t>
            </a:r>
            <a:endParaRPr lang="en-US" altLang="zh-CN" dirty="0">
              <a:latin typeface="Salesforce Sans"/>
              <a:sym typeface="Salesforce Sans"/>
            </a:endParaRPr>
          </a:p>
          <a:p>
            <a:pPr lvl="1"/>
            <a:r>
              <a:rPr lang="en-US" altLang="zh-CN" dirty="0" err="1">
                <a:latin typeface="Salesforce Sans"/>
                <a:sym typeface="Salesforce Sans"/>
              </a:rPr>
              <a:t>clearInterval</a:t>
            </a:r>
            <a:endParaRPr lang="en-US" altLang="zh-CN" dirty="0">
              <a:latin typeface="Salesforce Sans"/>
              <a:sym typeface="Salesforce Sans"/>
            </a:endParaRPr>
          </a:p>
          <a:p>
            <a:pPr lvl="1"/>
            <a:r>
              <a:rPr lang="en-US" altLang="zh-CN" dirty="0" err="1">
                <a:latin typeface="Salesforce Sans"/>
                <a:sym typeface="Salesforce Sans"/>
              </a:rPr>
              <a:t>clearTimeout</a:t>
            </a:r>
            <a:endParaRPr lang="en-US" altLang="zh-CN" dirty="0">
              <a:latin typeface="Salesforce Sans"/>
              <a:sym typeface="Salesforce Sans"/>
            </a:endParaRPr>
          </a:p>
          <a:p>
            <a:pPr lvl="1"/>
            <a:endParaRPr lang="en-US" altLang="zh-CN" dirty="0">
              <a:latin typeface="Salesforce Sans"/>
              <a:sym typeface="Salesforce Sans"/>
            </a:endParaRPr>
          </a:p>
          <a:p>
            <a:r>
              <a:rPr lang="zh-CN" altLang="en-US" dirty="0">
                <a:latin typeface="Salesforce Sans"/>
                <a:sym typeface="Salesforce Sans"/>
              </a:rPr>
              <a:t>定时器中的细节</a:t>
            </a:r>
            <a:endParaRPr lang="en-US" altLang="zh-CN" dirty="0">
              <a:latin typeface="Salesforce Sans"/>
              <a:sym typeface="Salesforce Sans"/>
            </a:endParaRPr>
          </a:p>
          <a:p>
            <a:pPr lvl="1"/>
            <a:r>
              <a:rPr lang="en-US" altLang="zh-CN" dirty="0" err="1">
                <a:latin typeface="Salesforce Sans"/>
                <a:sym typeface="Salesforce Sans"/>
              </a:rPr>
              <a:t>setInterval</a:t>
            </a:r>
            <a:r>
              <a:rPr lang="zh-CN" altLang="en-US" dirty="0">
                <a:latin typeface="Salesforce Sans"/>
                <a:sym typeface="Salesforce Sans"/>
              </a:rPr>
              <a:t>不准</a:t>
            </a:r>
            <a:endParaRPr lang="en-US" altLang="zh-CN" dirty="0">
              <a:latin typeface="Salesforce Sans"/>
              <a:sym typeface="Salesforce Sans"/>
            </a:endParaRPr>
          </a:p>
          <a:p>
            <a:pPr lvl="1"/>
            <a:r>
              <a:rPr lang="zh-CN" altLang="en-US" dirty="0">
                <a:latin typeface="Salesforce Sans"/>
                <a:sym typeface="Salesforce Sans"/>
              </a:rPr>
              <a:t>定时器的返回值表示</a:t>
            </a:r>
            <a:r>
              <a:rPr lang="en-US" altLang="zh-CN" dirty="0" err="1">
                <a:latin typeface="Salesforce Sans"/>
                <a:sym typeface="Salesforce Sans"/>
              </a:rPr>
              <a:t>js</a:t>
            </a:r>
            <a:r>
              <a:rPr lang="zh-CN" altLang="en-US" dirty="0">
                <a:latin typeface="Salesforce Sans"/>
                <a:sym typeface="Salesforce Sans"/>
              </a:rPr>
              <a:t>程序中从上到下出现的第几个定时器</a:t>
            </a:r>
            <a:endParaRPr lang="en-US" altLang="zh-CN" dirty="0">
              <a:latin typeface="Salesforce Sans"/>
              <a:sym typeface="Salesforce Sans"/>
            </a:endParaRPr>
          </a:p>
          <a:p>
            <a:pPr lvl="2"/>
            <a:endParaRPr lang="en-US" altLang="zh-CN" dirty="0">
              <a:latin typeface="Salesforce Sans"/>
              <a:sym typeface="Salesforce Sans"/>
            </a:endParaRPr>
          </a:p>
          <a:p>
            <a:endParaRPr lang="en-US" altLang="zh-CN" dirty="0">
              <a:latin typeface="Salesforce Sans"/>
              <a:sym typeface="Salesforce Sans"/>
            </a:endParaRPr>
          </a:p>
          <a:p>
            <a:endParaRPr lang="en-US" altLang="zh-CN" dirty="0">
              <a:latin typeface="Salesforce Sans"/>
              <a:sym typeface="Salesforce Sans"/>
            </a:endParaRPr>
          </a:p>
          <a:p>
            <a:pPr lvl="2"/>
            <a:endParaRPr lang="en-US" altLang="zh-CN" dirty="0">
              <a:latin typeface="Salesforce Sans"/>
              <a:sym typeface="Salesforce Sans"/>
            </a:endParaRPr>
          </a:p>
          <a:p>
            <a:pPr lvl="1"/>
            <a:endParaRPr lang="en-US" altLang="zh-CN" dirty="0">
              <a:latin typeface="Salesforce Sans"/>
              <a:sym typeface="Salesforce Sans"/>
            </a:endParaRPr>
          </a:p>
          <a:p>
            <a:pPr lvl="1"/>
            <a:endParaRPr lang="en-US" altLang="zh-CN" dirty="0">
              <a:latin typeface="Salesforce Sans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18544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3">
            <a:extLst>
              <a:ext uri="{FF2B5EF4-FFF2-40B4-BE49-F238E27FC236}">
                <a16:creationId xmlns:a16="http://schemas.microsoft.com/office/drawing/2014/main" xmlns="" id="{43242C79-7AF0-485C-A5EA-3878C6BD4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5850" y="1484784"/>
            <a:ext cx="10117124" cy="3672408"/>
          </a:xfrm>
        </p:spPr>
        <p:txBody>
          <a:bodyPr rtlCol="0"/>
          <a:lstStyle/>
          <a:p>
            <a:pPr marL="301752" lvl="1" indent="0">
              <a:buNone/>
            </a:pPr>
            <a:endParaRPr lang="en-US" altLang="zh-CN" dirty="0">
              <a:latin typeface="Salesforce Sans"/>
              <a:sym typeface="Salesforce Sans"/>
            </a:endParaRPr>
          </a:p>
          <a:p>
            <a:r>
              <a:rPr lang="zh-CN" altLang="en-US" dirty="0">
                <a:latin typeface="Salesforce Sans"/>
                <a:sym typeface="Salesforce Sans"/>
              </a:rPr>
              <a:t>什么是单线程</a:t>
            </a:r>
            <a:endParaRPr lang="en-US" altLang="zh-CN" dirty="0">
              <a:latin typeface="Salesforce Sans"/>
              <a:sym typeface="Salesforce Sans"/>
            </a:endParaRPr>
          </a:p>
          <a:p>
            <a:pPr lvl="1"/>
            <a:r>
              <a:rPr lang="zh-CN" altLang="en-US" dirty="0">
                <a:latin typeface="Salesforce Sans"/>
                <a:sym typeface="Salesforce Sans"/>
              </a:rPr>
              <a:t>同时只能执行一个任务，如果后面有任务，需要等到当前任务执行完毕，才能执行后面的任务</a:t>
            </a:r>
            <a:endParaRPr lang="en-US" altLang="zh-CN" dirty="0">
              <a:latin typeface="Salesforce Sans"/>
              <a:sym typeface="Salesforce Sans"/>
            </a:endParaRPr>
          </a:p>
          <a:p>
            <a:r>
              <a:rPr lang="zh-CN" altLang="en-US" dirty="0">
                <a:latin typeface="Salesforce Sans"/>
                <a:sym typeface="Salesforce Sans"/>
              </a:rPr>
              <a:t>线程阻塞</a:t>
            </a:r>
            <a:endParaRPr lang="en-US" altLang="zh-CN" dirty="0">
              <a:latin typeface="Salesforce Sans"/>
              <a:sym typeface="Salesforce Sans"/>
            </a:endParaRPr>
          </a:p>
          <a:p>
            <a:pPr lvl="1"/>
            <a:r>
              <a:rPr lang="zh-CN" altLang="en-US" dirty="0">
                <a:latin typeface="Salesforce Sans"/>
                <a:sym typeface="Salesforce Sans"/>
              </a:rPr>
              <a:t>前面的任务死循环或者耗时过长导致后面代码不能被执行，这种情况叫做线程阻塞</a:t>
            </a:r>
            <a:endParaRPr lang="en-US" altLang="zh-CN" dirty="0">
              <a:latin typeface="Salesforce Sans"/>
              <a:sym typeface="Salesforce Sans"/>
            </a:endParaRPr>
          </a:p>
          <a:p>
            <a:pPr lvl="1"/>
            <a:endParaRPr lang="en-US" altLang="zh-CN" dirty="0">
              <a:latin typeface="Salesforce Sans"/>
              <a:sym typeface="Salesforce Sans"/>
            </a:endParaRPr>
          </a:p>
          <a:p>
            <a:pPr lvl="1"/>
            <a:endParaRPr lang="en-US" altLang="zh-CN" dirty="0">
              <a:latin typeface="Salesforce Sans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08743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3">
            <a:extLst>
              <a:ext uri="{FF2B5EF4-FFF2-40B4-BE49-F238E27FC236}">
                <a16:creationId xmlns:a16="http://schemas.microsoft.com/office/drawing/2014/main" xmlns="" id="{43242C79-7AF0-485C-A5EA-3878C6BD4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60" y="764704"/>
            <a:ext cx="9721080" cy="5472608"/>
          </a:xfrm>
        </p:spPr>
        <p:txBody>
          <a:bodyPr rtlCol="0"/>
          <a:lstStyle/>
          <a:p>
            <a:pPr marL="301752" lvl="1" indent="0">
              <a:buNone/>
            </a:pPr>
            <a:endParaRPr lang="en-US" altLang="zh-CN" dirty="0">
              <a:latin typeface="Salesforce Sans"/>
              <a:sym typeface="Salesforce Sans"/>
            </a:endParaRPr>
          </a:p>
          <a:p>
            <a:r>
              <a:rPr lang="zh-CN" altLang="en-US" dirty="0">
                <a:latin typeface="Salesforce Sans"/>
                <a:sym typeface="Salesforce Sans"/>
              </a:rPr>
              <a:t>同步任务和异步任务</a:t>
            </a:r>
            <a:endParaRPr lang="en-US" altLang="zh-CN" dirty="0">
              <a:latin typeface="Salesforce Sans"/>
              <a:sym typeface="Salesforce Sans"/>
            </a:endParaRPr>
          </a:p>
          <a:p>
            <a:pPr lvl="1"/>
            <a:r>
              <a:rPr lang="zh-CN" altLang="en-US" dirty="0">
                <a:latin typeface="Salesforce Sans"/>
                <a:sym typeface="Salesforce Sans"/>
              </a:rPr>
              <a:t>同步任务：在主线程执行的任务</a:t>
            </a:r>
            <a:r>
              <a:rPr lang="en-US" altLang="zh-CN" dirty="0">
                <a:latin typeface="Salesforce Sans"/>
                <a:sym typeface="Salesforce Sans"/>
              </a:rPr>
              <a:t>        ===&gt;	</a:t>
            </a:r>
            <a:r>
              <a:rPr lang="zh-CN" altLang="en-US" dirty="0">
                <a:latin typeface="Salesforce Sans"/>
                <a:sym typeface="Salesforce Sans"/>
              </a:rPr>
              <a:t>形成执行栈</a:t>
            </a:r>
            <a:endParaRPr lang="en-US" altLang="zh-CN" dirty="0">
              <a:latin typeface="Salesforce Sans"/>
              <a:sym typeface="Salesforce Sans"/>
            </a:endParaRPr>
          </a:p>
          <a:p>
            <a:pPr lvl="1"/>
            <a:r>
              <a:rPr lang="zh-CN" altLang="en-US" dirty="0">
                <a:latin typeface="Salesforce Sans"/>
                <a:sym typeface="Salesforce Sans"/>
              </a:rPr>
              <a:t>异步任务：不进入主线程的任务</a:t>
            </a:r>
            <a:r>
              <a:rPr lang="en-US" altLang="zh-CN" dirty="0">
                <a:latin typeface="Salesforce Sans"/>
                <a:sym typeface="Salesforce Sans"/>
              </a:rPr>
              <a:t>	===&gt;	</a:t>
            </a:r>
            <a:r>
              <a:rPr lang="zh-CN" altLang="en-US" dirty="0">
                <a:latin typeface="Salesforce Sans"/>
                <a:sym typeface="Salesforce Sans"/>
              </a:rPr>
              <a:t>形成任务队列</a:t>
            </a:r>
            <a:endParaRPr lang="en-US" altLang="zh-CN" dirty="0">
              <a:latin typeface="Salesforce Sans"/>
              <a:sym typeface="Salesforce Sans"/>
            </a:endParaRPr>
          </a:p>
          <a:p>
            <a:pPr lvl="1"/>
            <a:endParaRPr lang="en-US" altLang="zh-CN" dirty="0">
              <a:latin typeface="Salesforce Sans"/>
              <a:sym typeface="Salesforce Sans"/>
            </a:endParaRPr>
          </a:p>
          <a:p>
            <a:r>
              <a:rPr lang="en-US" altLang="zh-CN" dirty="0">
                <a:latin typeface="Salesforce Sans"/>
                <a:sym typeface="Salesforce Sans"/>
              </a:rPr>
              <a:t>JS</a:t>
            </a:r>
            <a:r>
              <a:rPr lang="zh-CN" altLang="en-US" dirty="0">
                <a:latin typeface="Salesforce Sans"/>
                <a:sym typeface="Salesforce Sans"/>
              </a:rPr>
              <a:t>代码的执行顺序</a:t>
            </a:r>
            <a:endParaRPr lang="en-US" altLang="zh-CN" dirty="0">
              <a:latin typeface="Salesforce Sans"/>
              <a:sym typeface="Salesforce Sans"/>
            </a:endParaRPr>
          </a:p>
          <a:p>
            <a:pPr lvl="1"/>
            <a:r>
              <a:rPr lang="zh-CN" altLang="en-US" dirty="0">
                <a:latin typeface="Salesforce Sans"/>
                <a:sym typeface="Salesforce Sans"/>
              </a:rPr>
              <a:t>先执行主程序的任务，当主程序的所有任务都执行结束，再把任务队列中的任务放到主程序中执行</a:t>
            </a:r>
            <a:endParaRPr lang="en-US" altLang="zh-CN" dirty="0">
              <a:latin typeface="Salesforce Sans"/>
              <a:sym typeface="Salesforce Sans"/>
            </a:endParaRPr>
          </a:p>
          <a:p>
            <a:pPr lvl="1"/>
            <a:endParaRPr lang="en-US" altLang="zh-CN" dirty="0">
              <a:latin typeface="Salesforce Sans"/>
              <a:sym typeface="Salesforce Sans"/>
            </a:endParaRPr>
          </a:p>
          <a:p>
            <a:r>
              <a:rPr lang="en-US" altLang="zh-CN" dirty="0">
                <a:latin typeface="Salesforce Sans"/>
                <a:sym typeface="Salesforce Sans"/>
              </a:rPr>
              <a:t>JS</a:t>
            </a:r>
            <a:r>
              <a:rPr lang="zh-CN" altLang="en-US" dirty="0">
                <a:latin typeface="Salesforce Sans"/>
                <a:sym typeface="Salesforce Sans"/>
              </a:rPr>
              <a:t>中的异步任务有哪些？？？</a:t>
            </a:r>
            <a:endParaRPr lang="en-US" altLang="zh-CN" dirty="0">
              <a:latin typeface="Salesforce Sans"/>
              <a:sym typeface="Salesforce Sans"/>
            </a:endParaRPr>
          </a:p>
          <a:p>
            <a:pPr lvl="1"/>
            <a:r>
              <a:rPr lang="zh-CN" altLang="en-US" dirty="0">
                <a:latin typeface="Salesforce Sans"/>
                <a:sym typeface="Salesforce Sans"/>
              </a:rPr>
              <a:t>定时器</a:t>
            </a:r>
            <a:endParaRPr lang="en-US" altLang="zh-CN" dirty="0">
              <a:latin typeface="Salesforce Sans"/>
              <a:sym typeface="Salesforce Sans"/>
            </a:endParaRPr>
          </a:p>
          <a:p>
            <a:pPr lvl="1"/>
            <a:r>
              <a:rPr lang="zh-CN" altLang="en-US" dirty="0">
                <a:latin typeface="Salesforce Sans"/>
                <a:sym typeface="Salesforce Sans"/>
              </a:rPr>
              <a:t>事件</a:t>
            </a:r>
            <a:endParaRPr lang="en-US" altLang="zh-CN" dirty="0">
              <a:latin typeface="Salesforce Sans"/>
              <a:sym typeface="Salesforce Sans"/>
            </a:endParaRPr>
          </a:p>
          <a:p>
            <a:pPr lvl="1"/>
            <a:r>
              <a:rPr lang="en-US" altLang="zh-CN" dirty="0">
                <a:latin typeface="Salesforce Sans"/>
                <a:sym typeface="Salesforce Sans"/>
              </a:rPr>
              <a:t>Ajax</a:t>
            </a:r>
          </a:p>
          <a:p>
            <a:pPr lvl="1"/>
            <a:endParaRPr lang="en-US" altLang="zh-CN" dirty="0">
              <a:latin typeface="Salesforce Sans"/>
              <a:sym typeface="Salesforce Sans"/>
            </a:endParaRPr>
          </a:p>
          <a:p>
            <a:pPr lvl="1"/>
            <a:endParaRPr lang="en-US" altLang="zh-CN" dirty="0">
              <a:latin typeface="Salesforce Sans"/>
              <a:sym typeface="Salesforce Sans"/>
            </a:endParaRPr>
          </a:p>
          <a:p>
            <a:pPr lvl="1"/>
            <a:endParaRPr lang="en-US" altLang="zh-CN" dirty="0">
              <a:latin typeface="Salesforce Sans"/>
              <a:sym typeface="Salesforce Sans"/>
            </a:endParaRPr>
          </a:p>
          <a:p>
            <a:pPr lvl="2"/>
            <a:endParaRPr lang="en-US" altLang="zh-CN" dirty="0">
              <a:latin typeface="Salesforce Sans"/>
              <a:sym typeface="Salesforce Sans"/>
            </a:endParaRPr>
          </a:p>
          <a:p>
            <a:pPr lvl="1"/>
            <a:endParaRPr lang="en-US" altLang="zh-CN" dirty="0">
              <a:latin typeface="Salesforce Sans"/>
              <a:sym typeface="Salesforce Sans"/>
            </a:endParaRPr>
          </a:p>
          <a:p>
            <a:pPr lvl="1"/>
            <a:endParaRPr lang="en-US" altLang="zh-CN" dirty="0">
              <a:latin typeface="Salesforce Sans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252731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3">
            <a:extLst>
              <a:ext uri="{FF2B5EF4-FFF2-40B4-BE49-F238E27FC236}">
                <a16:creationId xmlns:a16="http://schemas.microsoft.com/office/drawing/2014/main" xmlns="" id="{43242C79-7AF0-485C-A5EA-3878C6BD4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868" y="1268760"/>
            <a:ext cx="9433048" cy="4464496"/>
          </a:xfrm>
        </p:spPr>
        <p:txBody>
          <a:bodyPr rtlCol="0"/>
          <a:lstStyle/>
          <a:p>
            <a:pPr marL="301752" lvl="1" indent="0">
              <a:buNone/>
            </a:pPr>
            <a:endParaRPr lang="en-US" altLang="zh-CN" dirty="0">
              <a:latin typeface="Salesforce Sans"/>
              <a:sym typeface="Salesforce Sans"/>
            </a:endParaRPr>
          </a:p>
          <a:p>
            <a:r>
              <a:rPr lang="en-US" altLang="zh-CN" dirty="0">
                <a:latin typeface="Salesforce Sans"/>
                <a:sym typeface="Salesforce Sans"/>
              </a:rPr>
              <a:t>Math</a:t>
            </a:r>
            <a:r>
              <a:rPr lang="zh-CN" altLang="en-US" dirty="0">
                <a:latin typeface="Salesforce Sans"/>
                <a:sym typeface="Salesforce Sans"/>
              </a:rPr>
              <a:t>对象</a:t>
            </a:r>
            <a:r>
              <a:rPr lang="en-US" altLang="zh-CN" dirty="0">
                <a:latin typeface="Salesforce Sans"/>
                <a:sym typeface="Salesforce Sans"/>
              </a:rPr>
              <a:t>		</a:t>
            </a:r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==&gt;  	</a:t>
            </a:r>
            <a:r>
              <a:rPr lang="zh-CN" altLang="en-US" dirty="0">
                <a:latin typeface="Salesforce Sans"/>
                <a:sym typeface="Wingdings" panose="05000000000000000000" pitchFamily="2" charset="2"/>
              </a:rPr>
              <a:t>一般用来执行</a:t>
            </a:r>
            <a:r>
              <a:rPr lang="en-US" altLang="zh-CN" dirty="0" err="1">
                <a:latin typeface="Salesforce Sans"/>
                <a:sym typeface="Wingdings" panose="05000000000000000000" pitchFamily="2" charset="2"/>
              </a:rPr>
              <a:t>js</a:t>
            </a:r>
            <a:r>
              <a:rPr lang="zh-CN" altLang="en-US" dirty="0">
                <a:latin typeface="Salesforce Sans"/>
                <a:sym typeface="Wingdings" panose="05000000000000000000" pitchFamily="2" charset="2"/>
              </a:rPr>
              <a:t>中的数学运算</a:t>
            </a:r>
            <a:endParaRPr lang="en-US" altLang="zh-CN" dirty="0">
              <a:latin typeface="Salesforce Sans"/>
              <a:sym typeface="Wingdings" panose="05000000000000000000" pitchFamily="2" charset="2"/>
            </a:endParaRPr>
          </a:p>
          <a:p>
            <a:pPr lvl="1"/>
            <a:r>
              <a:rPr lang="en-US" altLang="zh-CN" dirty="0" err="1">
                <a:latin typeface="Salesforce Sans"/>
                <a:sym typeface="Wingdings" panose="05000000000000000000" pitchFamily="2" charset="2"/>
              </a:rPr>
              <a:t>Math.PI</a:t>
            </a:r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		</a:t>
            </a:r>
            <a:r>
              <a:rPr lang="zh-CN" altLang="en-US" dirty="0">
                <a:latin typeface="Salesforce Sans"/>
                <a:sym typeface="Wingdings" panose="05000000000000000000" pitchFamily="2" charset="2"/>
              </a:rPr>
              <a:t>圆周率</a:t>
            </a:r>
            <a:endParaRPr lang="en-US" altLang="zh-CN" dirty="0">
              <a:latin typeface="Salesforce Sans"/>
              <a:sym typeface="Wingdings" panose="05000000000000000000" pitchFamily="2" charset="2"/>
            </a:endParaRPr>
          </a:p>
          <a:p>
            <a:pPr lvl="1"/>
            <a:r>
              <a:rPr lang="en-US" altLang="zh-CN" dirty="0" err="1">
                <a:latin typeface="Salesforce Sans"/>
                <a:sym typeface="Wingdings" panose="05000000000000000000" pitchFamily="2" charset="2"/>
              </a:rPr>
              <a:t>Math.random</a:t>
            </a:r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()	</a:t>
            </a:r>
            <a:r>
              <a:rPr lang="zh-CN" altLang="en-US" dirty="0">
                <a:latin typeface="Salesforce Sans"/>
                <a:sym typeface="Wingdings" panose="05000000000000000000" pitchFamily="2" charset="2"/>
              </a:rPr>
              <a:t>获取随机数字</a:t>
            </a:r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	[0,1</a:t>
            </a:r>
            <a:r>
              <a:rPr lang="en-US" altLang="zh-CN" dirty="0" smtClean="0">
                <a:latin typeface="Salesforce Sans"/>
                <a:sym typeface="Wingdings" panose="05000000000000000000" pitchFamily="2" charset="2"/>
              </a:rPr>
              <a:t>)</a:t>
            </a:r>
            <a:r>
              <a:rPr lang="zh-CN" altLang="en-US" dirty="0" smtClean="0">
                <a:latin typeface="Salesforce Sans"/>
                <a:sym typeface="Wingdings" panose="05000000000000000000" pitchFamily="2" charset="2"/>
              </a:rPr>
              <a:t>（常用）</a:t>
            </a:r>
            <a:endParaRPr lang="en-US" altLang="zh-CN" dirty="0">
              <a:latin typeface="Salesforce Sans"/>
              <a:sym typeface="Wingdings" panose="05000000000000000000" pitchFamily="2" charset="2"/>
            </a:endParaRPr>
          </a:p>
          <a:p>
            <a:pPr lvl="1"/>
            <a:r>
              <a:rPr lang="en-US" altLang="zh-CN" dirty="0" err="1">
                <a:latin typeface="Salesforce Sans"/>
                <a:sym typeface="Wingdings" panose="05000000000000000000" pitchFamily="2" charset="2"/>
              </a:rPr>
              <a:t>Math.min</a:t>
            </a:r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(</a:t>
            </a:r>
            <a:r>
              <a:rPr lang="en-US" altLang="zh-CN" dirty="0" err="1">
                <a:latin typeface="Salesforce Sans"/>
                <a:sym typeface="Wingdings" panose="05000000000000000000" pitchFamily="2" charset="2"/>
              </a:rPr>
              <a:t>a,b</a:t>
            </a:r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)	a</a:t>
            </a:r>
            <a:r>
              <a:rPr lang="zh-CN" altLang="en-US" dirty="0">
                <a:latin typeface="Salesforce Sans"/>
                <a:sym typeface="Wingdings" panose="05000000000000000000" pitchFamily="2" charset="2"/>
              </a:rPr>
              <a:t>和</a:t>
            </a:r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b</a:t>
            </a:r>
            <a:r>
              <a:rPr lang="zh-CN" altLang="en-US" dirty="0">
                <a:latin typeface="Salesforce Sans"/>
                <a:sym typeface="Wingdings" panose="05000000000000000000" pitchFamily="2" charset="2"/>
              </a:rPr>
              <a:t>中取小</a:t>
            </a:r>
            <a:r>
              <a:rPr lang="zh-CN" altLang="en-US" dirty="0">
                <a:latin typeface="Salesforce Sans"/>
                <a:sym typeface="Wingdings" panose="05000000000000000000" pitchFamily="2" charset="2"/>
              </a:rPr>
              <a:t>值（常用</a:t>
            </a:r>
            <a:r>
              <a:rPr lang="zh-CN" altLang="en-US" dirty="0" smtClean="0">
                <a:latin typeface="Salesforce Sans"/>
                <a:sym typeface="Wingdings" panose="05000000000000000000" pitchFamily="2" charset="2"/>
              </a:rPr>
              <a:t>）</a:t>
            </a:r>
            <a:endParaRPr lang="en-US" altLang="zh-CN" dirty="0">
              <a:latin typeface="Salesforce Sans"/>
              <a:sym typeface="Wingdings" panose="05000000000000000000" pitchFamily="2" charset="2"/>
            </a:endParaRPr>
          </a:p>
          <a:p>
            <a:pPr lvl="1"/>
            <a:r>
              <a:rPr lang="en-US" altLang="zh-CN" dirty="0" err="1">
                <a:latin typeface="Salesforce Sans"/>
                <a:sym typeface="Wingdings" panose="05000000000000000000" pitchFamily="2" charset="2"/>
              </a:rPr>
              <a:t>Math.max</a:t>
            </a:r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(</a:t>
            </a:r>
            <a:r>
              <a:rPr lang="en-US" altLang="zh-CN" dirty="0" err="1">
                <a:latin typeface="Salesforce Sans"/>
                <a:sym typeface="Wingdings" panose="05000000000000000000" pitchFamily="2" charset="2"/>
              </a:rPr>
              <a:t>a,b</a:t>
            </a:r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)	a</a:t>
            </a:r>
            <a:r>
              <a:rPr lang="zh-CN" altLang="en-US" dirty="0">
                <a:latin typeface="Salesforce Sans"/>
                <a:sym typeface="Wingdings" panose="05000000000000000000" pitchFamily="2" charset="2"/>
              </a:rPr>
              <a:t>和</a:t>
            </a:r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b</a:t>
            </a:r>
            <a:r>
              <a:rPr lang="zh-CN" altLang="en-US" dirty="0">
                <a:latin typeface="Salesforce Sans"/>
                <a:sym typeface="Wingdings" panose="05000000000000000000" pitchFamily="2" charset="2"/>
              </a:rPr>
              <a:t>中取大</a:t>
            </a:r>
            <a:r>
              <a:rPr lang="zh-CN" altLang="en-US" dirty="0">
                <a:latin typeface="Salesforce Sans"/>
                <a:sym typeface="Wingdings" panose="05000000000000000000" pitchFamily="2" charset="2"/>
              </a:rPr>
              <a:t>值（</a:t>
            </a:r>
            <a:r>
              <a:rPr lang="zh-CN" altLang="en-US">
                <a:latin typeface="Salesforce Sans"/>
                <a:sym typeface="Wingdings" panose="05000000000000000000" pitchFamily="2" charset="2"/>
              </a:rPr>
              <a:t>常用</a:t>
            </a:r>
            <a:r>
              <a:rPr lang="zh-CN" altLang="en-US" smtClean="0">
                <a:latin typeface="Salesforce Sans"/>
                <a:sym typeface="Wingdings" panose="05000000000000000000" pitchFamily="2" charset="2"/>
              </a:rPr>
              <a:t>）</a:t>
            </a:r>
            <a:endParaRPr lang="en-US" altLang="zh-CN" dirty="0">
              <a:latin typeface="Salesforce Sans"/>
              <a:sym typeface="Wingdings" panose="05000000000000000000" pitchFamily="2" charset="2"/>
            </a:endParaRPr>
          </a:p>
          <a:p>
            <a:pPr lvl="1"/>
            <a:r>
              <a:rPr lang="en-US" altLang="zh-CN" dirty="0" err="1">
                <a:latin typeface="Salesforce Sans"/>
                <a:sym typeface="Wingdings" panose="05000000000000000000" pitchFamily="2" charset="2"/>
              </a:rPr>
              <a:t>Math.ceil</a:t>
            </a:r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(x)		</a:t>
            </a:r>
            <a:r>
              <a:rPr lang="zh-CN" altLang="en-US" dirty="0">
                <a:latin typeface="Salesforce Sans"/>
                <a:sym typeface="Wingdings" panose="05000000000000000000" pitchFamily="2" charset="2"/>
              </a:rPr>
              <a:t>把</a:t>
            </a:r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x</a:t>
            </a:r>
            <a:r>
              <a:rPr lang="zh-CN" altLang="en-US" dirty="0">
                <a:latin typeface="Salesforce Sans"/>
                <a:sym typeface="Wingdings" panose="05000000000000000000" pitchFamily="2" charset="2"/>
              </a:rPr>
              <a:t>上取整</a:t>
            </a:r>
            <a:endParaRPr lang="en-US" altLang="zh-CN" dirty="0">
              <a:latin typeface="Salesforce Sans"/>
              <a:sym typeface="Wingdings" panose="05000000000000000000" pitchFamily="2" charset="2"/>
            </a:endParaRPr>
          </a:p>
          <a:p>
            <a:pPr lvl="1"/>
            <a:r>
              <a:rPr lang="en-US" altLang="zh-CN" dirty="0" err="1">
                <a:latin typeface="Salesforce Sans"/>
                <a:sym typeface="Wingdings" panose="05000000000000000000" pitchFamily="2" charset="2"/>
              </a:rPr>
              <a:t>Math.floor</a:t>
            </a:r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(x)	</a:t>
            </a:r>
            <a:r>
              <a:rPr lang="zh-CN" altLang="en-US" dirty="0">
                <a:latin typeface="Salesforce Sans"/>
                <a:sym typeface="Wingdings" panose="05000000000000000000" pitchFamily="2" charset="2"/>
              </a:rPr>
              <a:t>把</a:t>
            </a:r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x</a:t>
            </a:r>
            <a:r>
              <a:rPr lang="zh-CN" altLang="en-US" dirty="0">
                <a:latin typeface="Salesforce Sans"/>
                <a:sym typeface="Wingdings" panose="05000000000000000000" pitchFamily="2" charset="2"/>
              </a:rPr>
              <a:t>下取整</a:t>
            </a:r>
            <a:endParaRPr lang="en-US" altLang="zh-CN" dirty="0">
              <a:latin typeface="Salesforce Sans"/>
              <a:sym typeface="Wingdings" panose="05000000000000000000" pitchFamily="2" charset="2"/>
            </a:endParaRPr>
          </a:p>
          <a:p>
            <a:pPr lvl="1"/>
            <a:r>
              <a:rPr lang="en-US" altLang="zh-CN" dirty="0" err="1">
                <a:latin typeface="Salesforce Sans"/>
                <a:sym typeface="Wingdings" panose="05000000000000000000" pitchFamily="2" charset="2"/>
              </a:rPr>
              <a:t>Math.round</a:t>
            </a:r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(x)	</a:t>
            </a:r>
            <a:r>
              <a:rPr lang="zh-CN" altLang="en-US" dirty="0">
                <a:latin typeface="Salesforce Sans"/>
                <a:sym typeface="Wingdings" panose="05000000000000000000" pitchFamily="2" charset="2"/>
              </a:rPr>
              <a:t>把</a:t>
            </a:r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x</a:t>
            </a:r>
            <a:r>
              <a:rPr lang="zh-CN" altLang="en-US" dirty="0">
                <a:latin typeface="Salesforce Sans"/>
                <a:sym typeface="Wingdings" panose="05000000000000000000" pitchFamily="2" charset="2"/>
              </a:rPr>
              <a:t>四舍五入</a:t>
            </a:r>
            <a:endParaRPr lang="en-US" altLang="zh-CN" dirty="0">
              <a:latin typeface="Salesforce Sans"/>
              <a:sym typeface="Wingdings" panose="05000000000000000000" pitchFamily="2" charset="2"/>
            </a:endParaRPr>
          </a:p>
          <a:p>
            <a:pPr lvl="1"/>
            <a:endParaRPr lang="en-US" altLang="zh-CN" dirty="0">
              <a:latin typeface="Salesforce Sans"/>
              <a:sym typeface="Salesforce Sans"/>
            </a:endParaRPr>
          </a:p>
          <a:p>
            <a:pPr lvl="1"/>
            <a:endParaRPr lang="en-US" altLang="zh-CN" dirty="0">
              <a:latin typeface="Salesforce Sans"/>
              <a:sym typeface="Salesforce Sans"/>
            </a:endParaRPr>
          </a:p>
          <a:p>
            <a:endParaRPr lang="en-US" altLang="zh-CN" dirty="0">
              <a:latin typeface="Salesforce Sans"/>
              <a:sym typeface="Salesforce Sans"/>
            </a:endParaRPr>
          </a:p>
          <a:p>
            <a:endParaRPr lang="en-US" altLang="zh-CN" dirty="0">
              <a:latin typeface="Salesforce Sans"/>
              <a:sym typeface="Salesforce Sans"/>
            </a:endParaRPr>
          </a:p>
          <a:p>
            <a:pPr lvl="2"/>
            <a:endParaRPr lang="en-US" altLang="zh-CN" dirty="0">
              <a:latin typeface="Salesforce Sans"/>
              <a:sym typeface="Salesforce Sans"/>
            </a:endParaRPr>
          </a:p>
          <a:p>
            <a:pPr lvl="1"/>
            <a:endParaRPr lang="en-US" altLang="zh-CN" dirty="0">
              <a:latin typeface="Salesforce Sans"/>
              <a:sym typeface="Salesforce Sans"/>
            </a:endParaRPr>
          </a:p>
          <a:p>
            <a:pPr lvl="1"/>
            <a:endParaRPr lang="en-US" altLang="zh-CN" dirty="0">
              <a:latin typeface="Salesforce Sans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205223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3">
            <a:extLst>
              <a:ext uri="{FF2B5EF4-FFF2-40B4-BE49-F238E27FC236}">
                <a16:creationId xmlns:a16="http://schemas.microsoft.com/office/drawing/2014/main" xmlns="" id="{43242C79-7AF0-485C-A5EA-3878C6BD4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3932" y="1988840"/>
            <a:ext cx="8928992" cy="3456384"/>
          </a:xfrm>
        </p:spPr>
        <p:txBody>
          <a:bodyPr rtlCol="0"/>
          <a:lstStyle/>
          <a:p>
            <a:pPr lvl="1"/>
            <a:endParaRPr lang="en-US" altLang="zh-CN" dirty="0">
              <a:latin typeface="Salesforce Sans"/>
              <a:sym typeface="Wingdings" panose="05000000000000000000" pitchFamily="2" charset="2"/>
            </a:endParaRPr>
          </a:p>
          <a:p>
            <a:pPr lvl="1"/>
            <a:r>
              <a:rPr lang="en-US" altLang="zh-CN" dirty="0" err="1">
                <a:latin typeface="Salesforce Sans"/>
                <a:sym typeface="Wingdings" panose="05000000000000000000" pitchFamily="2" charset="2"/>
              </a:rPr>
              <a:t>Math.sin</a:t>
            </a:r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(x)		</a:t>
            </a:r>
            <a:r>
              <a:rPr lang="zh-CN" altLang="en-US" dirty="0">
                <a:latin typeface="Salesforce Sans"/>
                <a:sym typeface="Wingdings" panose="05000000000000000000" pitchFamily="2" charset="2"/>
              </a:rPr>
              <a:t>求</a:t>
            </a:r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x</a:t>
            </a:r>
            <a:r>
              <a:rPr lang="zh-CN" altLang="en-US" dirty="0">
                <a:latin typeface="Salesforce Sans"/>
                <a:sym typeface="Wingdings" panose="05000000000000000000" pitchFamily="2" charset="2"/>
              </a:rPr>
              <a:t>的正弦值</a:t>
            </a:r>
            <a:endParaRPr lang="en-US" altLang="zh-CN" dirty="0">
              <a:latin typeface="Salesforce Sans"/>
              <a:sym typeface="Wingdings" panose="05000000000000000000" pitchFamily="2" charset="2"/>
            </a:endParaRPr>
          </a:p>
          <a:p>
            <a:pPr lvl="1"/>
            <a:r>
              <a:rPr lang="en-US" altLang="zh-CN" dirty="0" err="1">
                <a:latin typeface="Salesforce Sans"/>
                <a:sym typeface="Wingdings" panose="05000000000000000000" pitchFamily="2" charset="2"/>
              </a:rPr>
              <a:t>Math.cos</a:t>
            </a:r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(x)		</a:t>
            </a:r>
            <a:r>
              <a:rPr lang="zh-CN" altLang="en-US" dirty="0">
                <a:latin typeface="Salesforce Sans"/>
                <a:sym typeface="Wingdings" panose="05000000000000000000" pitchFamily="2" charset="2"/>
              </a:rPr>
              <a:t>求</a:t>
            </a:r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x</a:t>
            </a:r>
            <a:r>
              <a:rPr lang="zh-CN" altLang="en-US" dirty="0">
                <a:latin typeface="Salesforce Sans"/>
                <a:sym typeface="Wingdings" panose="05000000000000000000" pitchFamily="2" charset="2"/>
              </a:rPr>
              <a:t>的余弦值</a:t>
            </a:r>
            <a:endParaRPr lang="en-US" altLang="zh-CN" dirty="0">
              <a:latin typeface="Salesforce Sans"/>
              <a:sym typeface="Wingdings" panose="05000000000000000000" pitchFamily="2" charset="2"/>
            </a:endParaRPr>
          </a:p>
          <a:p>
            <a:pPr lvl="1"/>
            <a:r>
              <a:rPr lang="en-US" altLang="zh-CN" dirty="0" err="1">
                <a:latin typeface="Salesforce Sans"/>
                <a:sym typeface="Wingdings" panose="05000000000000000000" pitchFamily="2" charset="2"/>
              </a:rPr>
              <a:t>Math.tan</a:t>
            </a:r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(x)		</a:t>
            </a:r>
            <a:r>
              <a:rPr lang="zh-CN" altLang="en-US" dirty="0">
                <a:latin typeface="Salesforce Sans"/>
                <a:sym typeface="Wingdings" panose="05000000000000000000" pitchFamily="2" charset="2"/>
              </a:rPr>
              <a:t>求</a:t>
            </a:r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x</a:t>
            </a:r>
            <a:r>
              <a:rPr lang="zh-CN" altLang="en-US" dirty="0">
                <a:latin typeface="Salesforce Sans"/>
                <a:sym typeface="Wingdings" panose="05000000000000000000" pitchFamily="2" charset="2"/>
              </a:rPr>
              <a:t>的正切值</a:t>
            </a:r>
            <a:endParaRPr lang="en-US" altLang="zh-CN" dirty="0">
              <a:latin typeface="Salesforce Sans"/>
              <a:sym typeface="Wingdings" panose="05000000000000000000" pitchFamily="2" charset="2"/>
            </a:endParaRPr>
          </a:p>
          <a:p>
            <a:pPr lvl="1"/>
            <a:r>
              <a:rPr lang="en-US" altLang="zh-CN" dirty="0" err="1">
                <a:latin typeface="Salesforce Sans"/>
                <a:sym typeface="Wingdings" panose="05000000000000000000" pitchFamily="2" charset="2"/>
              </a:rPr>
              <a:t>Math.pow</a:t>
            </a:r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(</a:t>
            </a:r>
            <a:r>
              <a:rPr lang="en-US" altLang="zh-CN" dirty="0" err="1">
                <a:latin typeface="Salesforce Sans"/>
                <a:sym typeface="Wingdings" panose="05000000000000000000" pitchFamily="2" charset="2"/>
              </a:rPr>
              <a:t>x,y</a:t>
            </a:r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)	</a:t>
            </a:r>
            <a:r>
              <a:rPr lang="zh-CN" altLang="en-US" dirty="0">
                <a:latin typeface="Salesforce Sans"/>
                <a:sym typeface="Wingdings" panose="05000000000000000000" pitchFamily="2" charset="2"/>
              </a:rPr>
              <a:t>求</a:t>
            </a:r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x</a:t>
            </a:r>
            <a:r>
              <a:rPr lang="zh-CN" altLang="en-US" dirty="0">
                <a:latin typeface="Salesforce Sans"/>
                <a:sym typeface="Wingdings" panose="05000000000000000000" pitchFamily="2" charset="2"/>
              </a:rPr>
              <a:t>的</a:t>
            </a:r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y</a:t>
            </a:r>
            <a:r>
              <a:rPr lang="zh-CN" altLang="en-US" dirty="0">
                <a:latin typeface="Salesforce Sans"/>
                <a:sym typeface="Wingdings" panose="05000000000000000000" pitchFamily="2" charset="2"/>
              </a:rPr>
              <a:t>次方</a:t>
            </a:r>
            <a:endParaRPr lang="en-US" altLang="zh-CN" dirty="0">
              <a:latin typeface="Salesforce Sans"/>
              <a:sym typeface="Wingdings" panose="05000000000000000000" pitchFamily="2" charset="2"/>
            </a:endParaRPr>
          </a:p>
          <a:p>
            <a:pPr lvl="1"/>
            <a:r>
              <a:rPr lang="en-US" altLang="zh-CN" dirty="0" err="1">
                <a:latin typeface="Salesforce Sans"/>
                <a:sym typeface="Wingdings" panose="05000000000000000000" pitchFamily="2" charset="2"/>
              </a:rPr>
              <a:t>Math.sqrt</a:t>
            </a:r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(x)	</a:t>
            </a:r>
            <a:r>
              <a:rPr lang="zh-CN" altLang="en-US" dirty="0">
                <a:latin typeface="Salesforce Sans"/>
                <a:sym typeface="Wingdings" panose="05000000000000000000" pitchFamily="2" charset="2"/>
              </a:rPr>
              <a:t>求</a:t>
            </a:r>
            <a:r>
              <a:rPr lang="en-US" altLang="zh-CN" dirty="0">
                <a:latin typeface="Salesforce Sans"/>
                <a:sym typeface="Wingdings" panose="05000000000000000000" pitchFamily="2" charset="2"/>
              </a:rPr>
              <a:t>x</a:t>
            </a:r>
            <a:r>
              <a:rPr lang="zh-CN" altLang="en-US" dirty="0">
                <a:latin typeface="Salesforce Sans"/>
                <a:sym typeface="Wingdings" panose="05000000000000000000" pitchFamily="2" charset="2"/>
              </a:rPr>
              <a:t>的平方根</a:t>
            </a:r>
            <a:endParaRPr lang="en-US" altLang="zh-CN" dirty="0">
              <a:latin typeface="Salesforce Sans"/>
              <a:sym typeface="Salesforce Sans"/>
            </a:endParaRPr>
          </a:p>
          <a:p>
            <a:pPr lvl="1"/>
            <a:endParaRPr lang="en-US" altLang="zh-CN" dirty="0">
              <a:latin typeface="Salesforce Sans"/>
              <a:sym typeface="Salesforce Sans"/>
            </a:endParaRPr>
          </a:p>
          <a:p>
            <a:endParaRPr lang="en-US" altLang="zh-CN" dirty="0">
              <a:latin typeface="Salesforce Sans"/>
              <a:sym typeface="Salesforce Sans"/>
            </a:endParaRPr>
          </a:p>
          <a:p>
            <a:endParaRPr lang="en-US" altLang="zh-CN" dirty="0">
              <a:latin typeface="Salesforce Sans"/>
              <a:sym typeface="Salesforce Sans"/>
            </a:endParaRPr>
          </a:p>
          <a:p>
            <a:pPr lvl="2"/>
            <a:endParaRPr lang="en-US" altLang="zh-CN" dirty="0">
              <a:latin typeface="Salesforce Sans"/>
              <a:sym typeface="Salesforce Sans"/>
            </a:endParaRPr>
          </a:p>
          <a:p>
            <a:pPr lvl="1"/>
            <a:endParaRPr lang="en-US" altLang="zh-CN" dirty="0">
              <a:latin typeface="Salesforce Sans"/>
              <a:sym typeface="Salesforce Sans"/>
            </a:endParaRPr>
          </a:p>
          <a:p>
            <a:pPr lvl="1"/>
            <a:endParaRPr lang="en-US" altLang="zh-CN" dirty="0">
              <a:latin typeface="Salesforce Sans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287871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书本经典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_9533576_TF02801059" id="{B8EE5DD2-90A7-4EFD-84DF-A2C03286F73B}" vid="{1619B20F-8162-4285-9877-D11F89E18AD6}"/>
    </a:ext>
  </a:extLst>
</a:theme>
</file>

<file path=ppt/theme/theme2.xml><?xml version="1.0" encoding="utf-8"?>
<a:theme xmlns:a="http://schemas.openxmlformats.org/drawingml/2006/main" name="办公室主题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ED80E12-3BE9-4746-820E-FFB249F467F2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经典书本教育演示文稿（宽屏）</Template>
  <TotalTime>2564</TotalTime>
  <Words>118</Words>
  <Application>Microsoft Office PowerPoint</Application>
  <PresentationFormat>自定义</PresentationFormat>
  <Paragraphs>76</Paragraphs>
  <Slides>7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书本经典 16x9</vt:lpstr>
      <vt:lpstr>定时器&amp;&amp;Math对象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标题布局</dc:title>
  <dc:creator>李 永豪</dc:creator>
  <cp:lastModifiedBy>de'l'l</cp:lastModifiedBy>
  <cp:revision>1322</cp:revision>
  <dcterms:created xsi:type="dcterms:W3CDTF">2018-09-18T04:29:53Z</dcterms:created>
  <dcterms:modified xsi:type="dcterms:W3CDTF">2019-07-08T06:20:36Z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