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67" r:id="rId5"/>
    <p:sldId id="286" r:id="rId6"/>
    <p:sldId id="314" r:id="rId7"/>
    <p:sldId id="324" r:id="rId8"/>
    <p:sldId id="325" r:id="rId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2018/12/25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2018/12/25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92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6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78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78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2018/12/25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2018/12/25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2018/12/25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2018/12/25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2018/12/25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2018/12/25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2018/12/25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2018/12/25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2018/12/25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2018/12/25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2018/12/25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2018/12/25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1" y="2708920"/>
            <a:ext cx="9435241" cy="1037706"/>
          </a:xfrm>
        </p:spPr>
        <p:txBody>
          <a:bodyPr rtlCol="0"/>
          <a:lstStyle/>
          <a:p>
            <a:pPr rtl="0"/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BOM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2564904"/>
            <a:ext cx="9973108" cy="2232248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Salesforce Sans"/>
                <a:sym typeface="Salesforce Sans"/>
              </a:rPr>
              <a:t>什么是</a:t>
            </a:r>
            <a:r>
              <a:rPr lang="en-US" altLang="zh-CN" dirty="0">
                <a:latin typeface="Salesforce Sans"/>
                <a:sym typeface="Salesforce Sans"/>
              </a:rPr>
              <a:t>BOM 	==&gt; 	</a:t>
            </a:r>
            <a:r>
              <a:rPr lang="en-US" altLang="zh-CN" dirty="0" err="1">
                <a:latin typeface="Salesforce Sans"/>
                <a:sym typeface="Salesforce Sans"/>
              </a:rPr>
              <a:t>Broswer</a:t>
            </a:r>
            <a:r>
              <a:rPr lang="en-US" altLang="zh-CN" dirty="0">
                <a:latin typeface="Salesforce Sans"/>
                <a:sym typeface="Salesforce Sans"/>
              </a:rPr>
              <a:t>  Object Model</a:t>
            </a: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BOM</a:t>
            </a:r>
            <a:r>
              <a:rPr lang="zh-CN" altLang="en-US" dirty="0">
                <a:latin typeface="Salesforce Sans"/>
                <a:sym typeface="Salesforce Sans"/>
              </a:rPr>
              <a:t>和</a:t>
            </a:r>
            <a:r>
              <a:rPr lang="en-US" altLang="zh-CN" dirty="0">
                <a:latin typeface="Salesforce Sans"/>
                <a:sym typeface="Salesforce Sans"/>
              </a:rPr>
              <a:t>DOM</a:t>
            </a:r>
            <a:r>
              <a:rPr lang="zh-CN" altLang="en-US" dirty="0">
                <a:latin typeface="Salesforce Sans"/>
                <a:sym typeface="Salesforce Sans"/>
              </a:rPr>
              <a:t>类似也是一个编程接口</a:t>
            </a:r>
            <a:r>
              <a:rPr lang="en-US" altLang="zh-CN" dirty="0">
                <a:latin typeface="Salesforce Sans"/>
                <a:sym typeface="Salesforce Sans"/>
              </a:rPr>
              <a:t>,</a:t>
            </a:r>
            <a:r>
              <a:rPr lang="zh-CN" altLang="en-US" dirty="0">
                <a:latin typeface="Salesforce Sans"/>
                <a:sym typeface="Salesforce Sans"/>
              </a:rPr>
              <a:t>这个编程接口让</a:t>
            </a:r>
            <a:r>
              <a:rPr lang="en-US" altLang="zh-CN" dirty="0">
                <a:latin typeface="Salesforce Sans"/>
              </a:rPr>
              <a:t>JavaScript</a:t>
            </a:r>
            <a:r>
              <a:rPr lang="zh-CN" altLang="en-US" dirty="0">
                <a:latin typeface="Salesforce Sans"/>
              </a:rPr>
              <a:t>有能力与浏览器对话</a:t>
            </a:r>
            <a:endParaRPr lang="en-US" altLang="zh-CN" dirty="0">
              <a:latin typeface="Salesforce Sans"/>
            </a:endParaRPr>
          </a:p>
          <a:p>
            <a:pPr lvl="1"/>
            <a:r>
              <a:rPr lang="zh-CN" altLang="en-US" dirty="0">
                <a:latin typeface="Salesforce Sans"/>
              </a:rPr>
              <a:t>和</a:t>
            </a:r>
            <a:r>
              <a:rPr lang="en-US" altLang="zh-CN" dirty="0">
                <a:latin typeface="Salesforce Sans"/>
              </a:rPr>
              <a:t>DOM</a:t>
            </a:r>
            <a:r>
              <a:rPr lang="zh-CN" altLang="en-US" dirty="0">
                <a:latin typeface="Salesforce Sans"/>
              </a:rPr>
              <a:t>不同的是</a:t>
            </a:r>
            <a:r>
              <a:rPr lang="en-US" altLang="zh-CN" dirty="0">
                <a:latin typeface="Salesforce Sans"/>
              </a:rPr>
              <a:t>,DOM</a:t>
            </a:r>
            <a:r>
              <a:rPr lang="zh-CN" altLang="en-US" dirty="0">
                <a:latin typeface="Salesforce Sans"/>
              </a:rPr>
              <a:t>的核心是</a:t>
            </a:r>
            <a:r>
              <a:rPr lang="en-US" altLang="zh-CN" dirty="0">
                <a:latin typeface="Salesforce Sans"/>
              </a:rPr>
              <a:t>document,</a:t>
            </a:r>
            <a:r>
              <a:rPr lang="zh-CN" altLang="en-US" dirty="0">
                <a:latin typeface="Salesforce Sans"/>
              </a:rPr>
              <a:t>而</a:t>
            </a:r>
            <a:r>
              <a:rPr lang="en-US" altLang="zh-CN" dirty="0">
                <a:latin typeface="Salesforce Sans"/>
              </a:rPr>
              <a:t>BOM</a:t>
            </a:r>
            <a:r>
              <a:rPr lang="zh-CN" altLang="en-US" dirty="0">
                <a:latin typeface="Salesforce Sans"/>
              </a:rPr>
              <a:t>的核心是</a:t>
            </a:r>
            <a:r>
              <a:rPr lang="en-US" altLang="zh-CN" dirty="0">
                <a:latin typeface="Salesforce Sans"/>
              </a:rPr>
              <a:t>window</a:t>
            </a:r>
            <a:r>
              <a:rPr lang="zh-CN" altLang="en-US" dirty="0">
                <a:latin typeface="Salesforce Sans"/>
              </a:rPr>
              <a:t>。</a:t>
            </a:r>
            <a:endParaRPr lang="en-US" altLang="zh-CN" dirty="0">
              <a:latin typeface="Salesforce Sans"/>
            </a:endParaRPr>
          </a:p>
          <a:p>
            <a:pPr lvl="1"/>
            <a:r>
              <a:rPr lang="zh-CN" altLang="en-US" dirty="0">
                <a:latin typeface="Salesforce Sans"/>
              </a:rPr>
              <a:t>在全局环境中的变量</a:t>
            </a:r>
            <a:r>
              <a:rPr lang="en-US" altLang="zh-CN" dirty="0">
                <a:latin typeface="Salesforce Sans"/>
              </a:rPr>
              <a:t>&amp;&amp;</a:t>
            </a:r>
            <a:r>
              <a:rPr lang="zh-CN" altLang="en-US" dirty="0">
                <a:latin typeface="Salesforce Sans"/>
              </a:rPr>
              <a:t>函数声明自动成为</a:t>
            </a:r>
            <a:r>
              <a:rPr lang="en-US" altLang="zh-CN" dirty="0">
                <a:latin typeface="Salesforce Sans"/>
              </a:rPr>
              <a:t>window</a:t>
            </a:r>
            <a:r>
              <a:rPr lang="zh-CN" altLang="en-US" dirty="0">
                <a:latin typeface="Salesforce Sans"/>
              </a:rPr>
              <a:t>的属性和值</a:t>
            </a:r>
            <a:endParaRPr lang="en-US" altLang="zh-CN" dirty="0">
              <a:latin typeface="Salesforce Sans"/>
            </a:endParaRPr>
          </a:p>
          <a:p>
            <a:pPr lvl="1"/>
            <a:endParaRPr lang="en-US" altLang="zh-CN" dirty="0">
              <a:latin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6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6" y="1484784"/>
            <a:ext cx="8928992" cy="4320480"/>
          </a:xfrm>
        </p:spPr>
        <p:txBody>
          <a:bodyPr rtlCol="0">
            <a:normAutofit/>
          </a:bodyPr>
          <a:lstStyle/>
          <a:p>
            <a:pPr lvl="1"/>
            <a:r>
              <a:rPr lang="en-US" altLang="zh-CN" sz="2800" dirty="0">
                <a:latin typeface="Salesforce Sans"/>
                <a:sym typeface="Salesforce Sans"/>
              </a:rPr>
              <a:t>location  		===&gt;</a:t>
            </a:r>
            <a:r>
              <a:rPr lang="zh-CN" altLang="en-US" sz="2800" dirty="0">
                <a:latin typeface="Salesforce Sans"/>
                <a:sym typeface="Salesforce Sans"/>
              </a:rPr>
              <a:t>浏览器地址栏信息</a:t>
            </a:r>
            <a:endParaRPr lang="en-US" altLang="zh-CN" sz="2800" dirty="0">
              <a:latin typeface="Salesforce Sans"/>
              <a:sym typeface="Salesforce Sans"/>
            </a:endParaRPr>
          </a:p>
          <a:p>
            <a:pPr lvl="2"/>
            <a:r>
              <a:rPr lang="en-US" altLang="zh-CN" sz="2400" dirty="0" err="1">
                <a:latin typeface="Salesforce Sans"/>
                <a:sym typeface="Salesforce Sans"/>
              </a:rPr>
              <a:t>location.href</a:t>
            </a:r>
            <a:r>
              <a:rPr lang="en-US" altLang="zh-CN" sz="2400" dirty="0">
                <a:latin typeface="Salesforce Sans"/>
                <a:sym typeface="Salesforce Sans"/>
              </a:rPr>
              <a:t>		</a:t>
            </a:r>
            <a:r>
              <a:rPr lang="zh-CN" altLang="en-US" sz="2400" dirty="0">
                <a:latin typeface="Salesforce Sans"/>
                <a:sym typeface="Salesforce Sans"/>
              </a:rPr>
              <a:t>地址栏中完整的</a:t>
            </a:r>
            <a:r>
              <a:rPr lang="en-US" altLang="zh-CN" sz="2400" dirty="0" err="1">
                <a:latin typeface="Salesforce Sans"/>
                <a:sym typeface="Salesforce Sans"/>
              </a:rPr>
              <a:t>url</a:t>
            </a:r>
            <a:endParaRPr lang="en-US" altLang="zh-CN" sz="2400" dirty="0">
              <a:latin typeface="Salesforce Sans"/>
              <a:sym typeface="Salesforce Sans"/>
            </a:endParaRPr>
          </a:p>
          <a:p>
            <a:pPr lvl="2"/>
            <a:r>
              <a:rPr lang="en-US" altLang="zh-CN" sz="2400" dirty="0" err="1">
                <a:latin typeface="Salesforce Sans"/>
                <a:sym typeface="Salesforce Sans"/>
              </a:rPr>
              <a:t>location.pathname</a:t>
            </a:r>
            <a:r>
              <a:rPr lang="en-US" altLang="zh-CN" sz="2400" dirty="0">
                <a:latin typeface="Salesforce Sans"/>
                <a:sym typeface="Salesforce Sans"/>
              </a:rPr>
              <a:t>	</a:t>
            </a:r>
            <a:r>
              <a:rPr lang="zh-CN" altLang="en-US" sz="2400" dirty="0">
                <a:latin typeface="Salesforce Sans"/>
                <a:sym typeface="Salesforce Sans"/>
              </a:rPr>
              <a:t>地址栏的路径</a:t>
            </a:r>
            <a:endParaRPr lang="en-US" altLang="zh-CN" sz="2400" dirty="0">
              <a:latin typeface="Salesforce Sans"/>
              <a:sym typeface="Salesforce Sans"/>
            </a:endParaRPr>
          </a:p>
          <a:p>
            <a:pPr lvl="2"/>
            <a:r>
              <a:rPr lang="en-US" altLang="zh-CN" sz="2400" dirty="0" err="1">
                <a:latin typeface="Salesforce Sans"/>
                <a:sym typeface="Salesforce Sans"/>
              </a:rPr>
              <a:t>location.hash</a:t>
            </a:r>
            <a:r>
              <a:rPr lang="en-US" altLang="zh-CN" sz="2400" dirty="0">
                <a:latin typeface="Salesforce Sans"/>
                <a:sym typeface="Salesforce Sans"/>
              </a:rPr>
              <a:t>		</a:t>
            </a:r>
            <a:r>
              <a:rPr lang="zh-CN" altLang="en-US" sz="2400" dirty="0">
                <a:latin typeface="Salesforce Sans"/>
                <a:sym typeface="Salesforce Sans"/>
              </a:rPr>
              <a:t>地址栏</a:t>
            </a:r>
            <a:r>
              <a:rPr lang="en-US" altLang="zh-CN" sz="2400" dirty="0">
                <a:latin typeface="Salesforce Sans"/>
                <a:sym typeface="Salesforce Sans"/>
              </a:rPr>
              <a:t>#</a:t>
            </a:r>
            <a:r>
              <a:rPr lang="zh-CN" altLang="en-US" sz="2400" dirty="0">
                <a:latin typeface="Salesforce Sans"/>
                <a:sym typeface="Salesforce Sans"/>
              </a:rPr>
              <a:t>后面的字符串</a:t>
            </a:r>
            <a:endParaRPr lang="en-US" altLang="zh-CN" sz="2400" dirty="0">
              <a:latin typeface="Salesforce Sans"/>
              <a:sym typeface="Salesforce Sans"/>
            </a:endParaRPr>
          </a:p>
          <a:p>
            <a:pPr lvl="2"/>
            <a:r>
              <a:rPr lang="en-US" altLang="zh-CN" sz="2400" dirty="0" err="1">
                <a:latin typeface="Salesforce Sans"/>
                <a:sym typeface="Salesforce Sans"/>
              </a:rPr>
              <a:t>location.search</a:t>
            </a:r>
            <a:r>
              <a:rPr lang="en-US" altLang="zh-CN" sz="2400" dirty="0">
                <a:latin typeface="Salesforce Sans"/>
                <a:sym typeface="Salesforce Sans"/>
              </a:rPr>
              <a:t>		</a:t>
            </a:r>
            <a:r>
              <a:rPr lang="zh-CN" altLang="en-US" sz="2400" dirty="0">
                <a:latin typeface="Salesforce Sans"/>
                <a:sym typeface="Salesforce Sans"/>
              </a:rPr>
              <a:t>地址栏</a:t>
            </a:r>
            <a:r>
              <a:rPr lang="en-US" altLang="zh-CN" sz="2400" dirty="0">
                <a:latin typeface="Salesforce Sans"/>
                <a:sym typeface="Salesforce Sans"/>
              </a:rPr>
              <a:t>?</a:t>
            </a:r>
            <a:r>
              <a:rPr lang="zh-CN" altLang="en-US" sz="2400" dirty="0">
                <a:latin typeface="Salesforce Sans"/>
                <a:sym typeface="Salesforce Sans"/>
              </a:rPr>
              <a:t>后面的字符串</a:t>
            </a:r>
            <a:endParaRPr lang="en-US" altLang="zh-CN" sz="2400" dirty="0">
              <a:latin typeface="Salesforce Sans"/>
              <a:sym typeface="Salesforce Sans"/>
            </a:endParaRPr>
          </a:p>
          <a:p>
            <a:pPr lvl="2"/>
            <a:r>
              <a:rPr lang="en-US" altLang="zh-CN" sz="2400" dirty="0" err="1">
                <a:latin typeface="Salesforce Sans"/>
                <a:sym typeface="Salesforce Sans"/>
              </a:rPr>
              <a:t>location.protocol</a:t>
            </a:r>
            <a:r>
              <a:rPr lang="en-US" altLang="zh-CN" sz="2400" dirty="0">
                <a:latin typeface="Salesforce Sans"/>
                <a:sym typeface="Salesforce Sans"/>
              </a:rPr>
              <a:t>	</a:t>
            </a:r>
            <a:r>
              <a:rPr lang="zh-CN" altLang="en-US" sz="2400" dirty="0">
                <a:latin typeface="Salesforce Sans"/>
                <a:sym typeface="Salesforce Sans"/>
              </a:rPr>
              <a:t>地址栏的协议</a:t>
            </a:r>
            <a:endParaRPr lang="en-US" altLang="zh-CN" sz="2400" dirty="0">
              <a:latin typeface="Salesforce Sans"/>
              <a:sym typeface="Salesforce Sans"/>
            </a:endParaRPr>
          </a:p>
          <a:p>
            <a:pPr lvl="2"/>
            <a:r>
              <a:rPr lang="en-US" altLang="zh-CN" sz="2400" dirty="0" err="1">
                <a:latin typeface="Salesforce Sans"/>
                <a:sym typeface="Salesforce Sans"/>
              </a:rPr>
              <a:t>location.port</a:t>
            </a:r>
            <a:r>
              <a:rPr lang="en-US" altLang="zh-CN" sz="2400" dirty="0">
                <a:latin typeface="Salesforce Sans"/>
                <a:sym typeface="Salesforce Sans"/>
              </a:rPr>
              <a:t>		</a:t>
            </a:r>
            <a:r>
              <a:rPr lang="zh-CN" altLang="en-US" sz="2400" dirty="0">
                <a:latin typeface="Salesforce Sans"/>
                <a:sym typeface="Salesforce Sans"/>
              </a:rPr>
              <a:t>地址栏的端口号</a:t>
            </a:r>
            <a:endParaRPr lang="en-US" altLang="zh-CN" sz="2400" dirty="0">
              <a:latin typeface="Salesforce Sans"/>
              <a:sym typeface="Salesforce Sans"/>
            </a:endParaRPr>
          </a:p>
          <a:p>
            <a:pPr lvl="2"/>
            <a:r>
              <a:rPr lang="en-US" altLang="zh-CN" sz="2400" dirty="0" err="1">
                <a:latin typeface="Salesforce Sans"/>
                <a:sym typeface="Salesforce Sans"/>
              </a:rPr>
              <a:t>location.hostname</a:t>
            </a:r>
            <a:r>
              <a:rPr lang="en-US" altLang="zh-CN" sz="2400" dirty="0">
                <a:latin typeface="Salesforce Sans"/>
                <a:sym typeface="Salesforce Sans"/>
              </a:rPr>
              <a:t>	</a:t>
            </a:r>
            <a:r>
              <a:rPr lang="zh-CN" altLang="en-US" sz="2400" dirty="0">
                <a:latin typeface="Salesforce Sans"/>
                <a:sym typeface="Salesforce Sans"/>
              </a:rPr>
              <a:t>地址栏的主机名</a:t>
            </a:r>
            <a:endParaRPr lang="en-US" altLang="zh-CN" sz="2400" dirty="0">
              <a:latin typeface="Salesforce Sans"/>
              <a:sym typeface="Salesforce Sans"/>
            </a:endParaRPr>
          </a:p>
          <a:p>
            <a:pPr lvl="2"/>
            <a:r>
              <a:rPr lang="en-US" altLang="zh-CN" sz="2400" dirty="0" err="1">
                <a:latin typeface="Salesforce Sans"/>
                <a:sym typeface="Salesforce Sans"/>
              </a:rPr>
              <a:t>location.host</a:t>
            </a:r>
            <a:r>
              <a:rPr lang="en-US" altLang="zh-CN" sz="2400" dirty="0">
                <a:latin typeface="Salesforce Sans"/>
                <a:sym typeface="Salesforce Sans"/>
              </a:rPr>
              <a:t>		</a:t>
            </a:r>
            <a:r>
              <a:rPr lang="zh-CN" altLang="en-US" sz="2400" dirty="0">
                <a:latin typeface="Salesforce Sans"/>
                <a:sym typeface="Salesforce Sans"/>
              </a:rPr>
              <a:t>地址栏的主机名</a:t>
            </a:r>
            <a:r>
              <a:rPr lang="en-US" altLang="zh-CN" sz="2400" dirty="0">
                <a:latin typeface="Salesforce Sans"/>
                <a:sym typeface="Salesforce Sans"/>
              </a:rPr>
              <a:t>+</a:t>
            </a:r>
            <a:r>
              <a:rPr lang="zh-CN" altLang="en-US" sz="2400" dirty="0">
                <a:latin typeface="Salesforce Sans"/>
                <a:sym typeface="Salesforce Sans"/>
              </a:rPr>
              <a:t>端口号</a:t>
            </a:r>
            <a:endParaRPr lang="en-US" altLang="zh-CN" sz="2400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6119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340768"/>
            <a:ext cx="9145016" cy="4176464"/>
          </a:xfrm>
        </p:spPr>
        <p:txBody>
          <a:bodyPr rtlCol="0">
            <a:normAutofit/>
          </a:bodyPr>
          <a:lstStyle/>
          <a:p>
            <a:pPr lvl="1"/>
            <a:r>
              <a:rPr lang="en-US" altLang="zh-CN" sz="2800" dirty="0">
                <a:latin typeface="Salesforce Sans"/>
                <a:sym typeface="Salesforce Sans"/>
              </a:rPr>
              <a:t>history  			==&gt;</a:t>
            </a:r>
            <a:r>
              <a:rPr lang="zh-CN" altLang="en-US" sz="2800" dirty="0">
                <a:latin typeface="Salesforce Sans"/>
                <a:sym typeface="Salesforce Sans"/>
              </a:rPr>
              <a:t>某窗口的历史页面</a:t>
            </a:r>
            <a:endParaRPr lang="en-US" altLang="zh-CN" sz="2800" dirty="0">
              <a:latin typeface="Salesforce Sans"/>
              <a:sym typeface="Salesforce Sans"/>
            </a:endParaRPr>
          </a:p>
          <a:p>
            <a:pPr lvl="2"/>
            <a:r>
              <a:rPr lang="en-US" altLang="zh-CN" sz="2400" dirty="0" err="1">
                <a:latin typeface="Salesforce Sans"/>
                <a:sym typeface="Salesforce Sans"/>
              </a:rPr>
              <a:t>history.length</a:t>
            </a:r>
            <a:r>
              <a:rPr lang="en-US" altLang="zh-CN" sz="2400" dirty="0">
                <a:latin typeface="Salesforce Sans"/>
                <a:sym typeface="Salesforce Sans"/>
              </a:rPr>
              <a:t>		</a:t>
            </a:r>
            <a:r>
              <a:rPr lang="zh-CN" altLang="en-US" sz="2400" dirty="0">
                <a:latin typeface="Salesforce Sans"/>
                <a:sym typeface="Salesforce Sans"/>
              </a:rPr>
              <a:t>历史页面个数</a:t>
            </a:r>
            <a:r>
              <a:rPr lang="en-US" altLang="zh-CN" sz="2400" dirty="0">
                <a:latin typeface="Salesforce Sans"/>
                <a:sym typeface="Salesforce Sans"/>
              </a:rPr>
              <a:t>		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2"/>
            <a:r>
              <a:rPr lang="en-US" altLang="zh-CN" sz="2000" dirty="0" err="1">
                <a:latin typeface="Salesforce Sans"/>
                <a:sym typeface="Salesforce Sans"/>
              </a:rPr>
              <a:t>history.back</a:t>
            </a:r>
            <a:r>
              <a:rPr lang="en-US" altLang="zh-CN" sz="2000" dirty="0">
                <a:latin typeface="Salesforce Sans"/>
                <a:sym typeface="Salesforce Sans"/>
              </a:rPr>
              <a:t>()		</a:t>
            </a:r>
            <a:r>
              <a:rPr lang="zh-CN" altLang="en-US" sz="2000" dirty="0">
                <a:latin typeface="Salesforce Sans"/>
                <a:sym typeface="Salesforce Sans"/>
              </a:rPr>
              <a:t>跳转到前一个页面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2"/>
            <a:r>
              <a:rPr lang="en-US" altLang="zh-CN" sz="2000" dirty="0" err="1">
                <a:latin typeface="Salesforce Sans"/>
                <a:sym typeface="Salesforce Sans"/>
              </a:rPr>
              <a:t>history.forward</a:t>
            </a:r>
            <a:r>
              <a:rPr lang="en-US" altLang="zh-CN" sz="2000" dirty="0">
                <a:latin typeface="Salesforce Sans"/>
                <a:sym typeface="Salesforce Sans"/>
              </a:rPr>
              <a:t>()		</a:t>
            </a:r>
            <a:r>
              <a:rPr lang="zh-CN" altLang="en-US" sz="2000" dirty="0">
                <a:latin typeface="Salesforce Sans"/>
                <a:sym typeface="Salesforce Sans"/>
              </a:rPr>
              <a:t>跳转到后一个页面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2"/>
            <a:r>
              <a:rPr lang="en-US" altLang="zh-CN" sz="2000" dirty="0" err="1">
                <a:latin typeface="Salesforce Sans"/>
                <a:sym typeface="Salesforce Sans"/>
              </a:rPr>
              <a:t>history.go</a:t>
            </a:r>
            <a:r>
              <a:rPr lang="en-US" altLang="zh-CN" sz="2000" dirty="0">
                <a:latin typeface="Salesforce Sans"/>
                <a:sym typeface="Salesforce Sans"/>
              </a:rPr>
              <a:t>(</a:t>
            </a:r>
            <a:r>
              <a:rPr lang="zh-CN" altLang="en-US" sz="2000" dirty="0">
                <a:latin typeface="Salesforce Sans"/>
                <a:sym typeface="Salesforce Sans"/>
              </a:rPr>
              <a:t>参数</a:t>
            </a:r>
            <a:r>
              <a:rPr lang="en-US" altLang="zh-CN" sz="2000" dirty="0">
                <a:latin typeface="Salesforce Sans"/>
                <a:sym typeface="Salesforce Sans"/>
              </a:rPr>
              <a:t>)		</a:t>
            </a:r>
            <a:r>
              <a:rPr lang="zh-CN" altLang="en-US" sz="2000" dirty="0">
                <a:latin typeface="Salesforce Sans"/>
                <a:sym typeface="Salesforce Sans"/>
              </a:rPr>
              <a:t>跳转到第几个页面  </a:t>
            </a:r>
            <a:r>
              <a:rPr lang="en-US" altLang="zh-CN" sz="2000" dirty="0">
                <a:latin typeface="Salesforce Sans"/>
                <a:sym typeface="Salesforce Sans"/>
              </a:rPr>
              <a:t>     </a:t>
            </a:r>
            <a:r>
              <a:rPr lang="zh-CN" altLang="en-US" sz="2000" dirty="0">
                <a:latin typeface="Salesforce Sans"/>
                <a:sym typeface="Salesforce Sans"/>
              </a:rPr>
              <a:t>参数为数字  </a:t>
            </a:r>
            <a:r>
              <a:rPr lang="en-US" altLang="zh-CN" sz="2000" dirty="0">
                <a:latin typeface="Salesforce Sans"/>
                <a:sym typeface="Salesforce Sans"/>
              </a:rPr>
              <a:t> </a:t>
            </a:r>
            <a:r>
              <a:rPr lang="zh-CN" altLang="en-US" sz="2000" dirty="0">
                <a:latin typeface="Salesforce Sans"/>
                <a:sym typeface="Salesforce Sans"/>
              </a:rPr>
              <a:t>可正可负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marL="603504" lvl="2" indent="0">
              <a:buNone/>
            </a:pPr>
            <a:endParaRPr lang="en-US" altLang="zh-CN" sz="2000" dirty="0">
              <a:latin typeface="Salesforce Sans"/>
              <a:sym typeface="Salesforce Sans"/>
            </a:endParaRPr>
          </a:p>
          <a:p>
            <a:pPr lvl="1"/>
            <a:r>
              <a:rPr lang="en-US" altLang="zh-CN" sz="2800" dirty="0">
                <a:latin typeface="Salesforce Sans"/>
                <a:sym typeface="Salesforce Sans"/>
              </a:rPr>
              <a:t>navigator  		==&gt;</a:t>
            </a:r>
            <a:r>
              <a:rPr lang="zh-CN" altLang="en-US" sz="2800" dirty="0">
                <a:latin typeface="Salesforce Sans"/>
                <a:sym typeface="Salesforce Sans"/>
              </a:rPr>
              <a:t>浏览器的信息</a:t>
            </a:r>
            <a:endParaRPr lang="en-US" altLang="zh-CN" sz="2800" dirty="0">
              <a:latin typeface="Salesforce Sans"/>
              <a:sym typeface="Salesforce Sans"/>
            </a:endParaRPr>
          </a:p>
          <a:p>
            <a:pPr lvl="2"/>
            <a:r>
              <a:rPr lang="en-US" altLang="zh-CN" sz="2400" dirty="0" err="1">
                <a:latin typeface="Salesforce Sans"/>
                <a:sym typeface="Salesforce Sans"/>
              </a:rPr>
              <a:t>navigator.userAgent</a:t>
            </a:r>
            <a:r>
              <a:rPr lang="en-US" altLang="zh-CN" sz="2400" dirty="0">
                <a:latin typeface="Salesforce Sans"/>
                <a:sym typeface="Salesforce Sans"/>
              </a:rPr>
              <a:t>	</a:t>
            </a:r>
            <a:r>
              <a:rPr lang="zh-CN" altLang="en-US" sz="2400" dirty="0">
                <a:latin typeface="Salesforce Sans"/>
                <a:sym typeface="Salesforce Sans"/>
              </a:rPr>
              <a:t>浏览器的版本号</a:t>
            </a:r>
            <a:r>
              <a:rPr lang="en-US" altLang="zh-CN" sz="2000" dirty="0">
                <a:latin typeface="Salesforce Sans"/>
                <a:sym typeface="Salesforce Sans"/>
              </a:rPr>
              <a:t>	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9953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844824"/>
            <a:ext cx="10729192" cy="3528392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Salesforce Sans"/>
                <a:sym typeface="Salesforce Sans"/>
              </a:rPr>
              <a:t>window</a:t>
            </a:r>
            <a:r>
              <a:rPr lang="zh-CN" altLang="en-US" dirty="0">
                <a:latin typeface="Salesforce Sans"/>
                <a:sym typeface="Salesforce Sans"/>
              </a:rPr>
              <a:t>对象的方法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alert()		</a:t>
            </a:r>
            <a:r>
              <a:rPr lang="zh-CN" altLang="en-US" dirty="0">
                <a:latin typeface="Salesforce Sans"/>
                <a:sym typeface="Salesforce Sans"/>
              </a:rPr>
              <a:t>弹出一个窗口，无返回值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confirm()		</a:t>
            </a:r>
            <a:r>
              <a:rPr lang="zh-CN" altLang="en-US" dirty="0">
                <a:latin typeface="Salesforce Sans"/>
                <a:sym typeface="Salesforce Sans"/>
              </a:rPr>
              <a:t>弹出一个窗口的同时，增加了两个选择按钮，返回值为布尔值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prompt()		</a:t>
            </a:r>
            <a:r>
              <a:rPr lang="zh-CN" altLang="en-US" dirty="0">
                <a:latin typeface="Salesforce Sans"/>
                <a:sym typeface="Salesforce Sans"/>
              </a:rPr>
              <a:t>在</a:t>
            </a:r>
            <a:r>
              <a:rPr lang="en-US" altLang="zh-CN" dirty="0">
                <a:latin typeface="Salesforce Sans"/>
                <a:sym typeface="Salesforce Sans"/>
              </a:rPr>
              <a:t>confirm</a:t>
            </a:r>
            <a:r>
              <a:rPr lang="zh-CN" altLang="en-US" dirty="0">
                <a:latin typeface="Salesforce Sans"/>
                <a:sym typeface="Salesforce Sans"/>
              </a:rPr>
              <a:t>的基础上，增加了输入框供用户输入内容，返回值为用户输入的内容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open(‘</a:t>
            </a:r>
            <a:r>
              <a:rPr lang="zh-CN" altLang="en-US" dirty="0">
                <a:latin typeface="Salesforce Sans"/>
                <a:sym typeface="Salesforce Sans"/>
              </a:rPr>
              <a:t>新页面</a:t>
            </a:r>
            <a:r>
              <a:rPr lang="en-US" altLang="zh-CN" dirty="0">
                <a:latin typeface="Salesforce Sans"/>
                <a:sym typeface="Salesforce Sans"/>
              </a:rPr>
              <a:t>’,’</a:t>
            </a:r>
            <a:r>
              <a:rPr lang="zh-CN" altLang="en-US" dirty="0">
                <a:latin typeface="Salesforce Sans"/>
                <a:sym typeface="Salesforce Sans"/>
              </a:rPr>
              <a:t>打开方式</a:t>
            </a:r>
            <a:r>
              <a:rPr lang="en-US" altLang="zh-CN" dirty="0">
                <a:latin typeface="Salesforce Sans"/>
                <a:sym typeface="Salesforce Sans"/>
              </a:rPr>
              <a:t>’)		==&gt;open(‘//www.baidu.com’,’_blank’)</a:t>
            </a: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close()		</a:t>
            </a:r>
            <a:r>
              <a:rPr lang="zh-CN" altLang="en-US" dirty="0">
                <a:latin typeface="Salesforce Sans"/>
                <a:sym typeface="Salesforce Sans"/>
              </a:rPr>
              <a:t>无参数</a:t>
            </a:r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4892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4472</TotalTime>
  <Words>17</Words>
  <Application>Microsoft Office PowerPoint</Application>
  <PresentationFormat>自定义</PresentationFormat>
  <Paragraphs>35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Salesforce Sans</vt:lpstr>
      <vt:lpstr>宋体</vt:lpstr>
      <vt:lpstr>Arial</vt:lpstr>
      <vt:lpstr>书本经典 16x9</vt:lpstr>
      <vt:lpstr>BOM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李 永豪</cp:lastModifiedBy>
  <cp:revision>1916</cp:revision>
  <dcterms:created xsi:type="dcterms:W3CDTF">2018-09-18T04:29:53Z</dcterms:created>
  <dcterms:modified xsi:type="dcterms:W3CDTF">2018-12-25T06:28:16Z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