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86" r:id="rId6"/>
    <p:sldId id="287" r:id="rId7"/>
    <p:sldId id="289" r:id="rId8"/>
    <p:sldId id="290" r:id="rId9"/>
    <p:sldId id="291" r:id="rId10"/>
    <p:sldId id="293" r:id="rId11"/>
    <p:sldId id="294" r:id="rId12"/>
    <p:sldId id="292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2018/12/31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68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28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0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9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09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80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4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2018/12/31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2018/12/31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14" y="1196752"/>
            <a:ext cx="8964996" cy="4608512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正则表达式是字符串的一种匹配模式，专门为简化字符串操作而生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正则表达式的创建方式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var reg = /</a:t>
            </a:r>
            <a:r>
              <a:rPr lang="en-US" altLang="zh-CN" dirty="0" err="1">
                <a:latin typeface="Salesforce Sans"/>
                <a:sym typeface="Salesforce Sans"/>
              </a:rPr>
              <a:t>askjd</a:t>
            </a:r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zh-CN" altLang="en-US" dirty="0">
                <a:latin typeface="Salesforce Sans"/>
                <a:sym typeface="Salesforce Sans"/>
              </a:rPr>
              <a:t>修饰符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字面量形式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var reg = new </a:t>
            </a:r>
            <a:r>
              <a:rPr lang="en-US" altLang="zh-CN" dirty="0" err="1">
                <a:latin typeface="Salesforce Sans"/>
                <a:sym typeface="Salesforce Sans"/>
              </a:rPr>
              <a:t>RegExp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zh-CN" altLang="en-US" dirty="0">
                <a:latin typeface="Salesforce Sans"/>
                <a:sym typeface="Salesforce Sans"/>
              </a:rPr>
              <a:t>字符串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修饰符</a:t>
            </a:r>
            <a:r>
              <a:rPr lang="en-US" altLang="zh-CN" dirty="0">
                <a:latin typeface="Salesforce Sans"/>
                <a:sym typeface="Salesforce Sans"/>
              </a:rPr>
              <a:t>)		</a:t>
            </a:r>
            <a:r>
              <a:rPr lang="zh-CN" altLang="en-US" dirty="0">
                <a:latin typeface="Salesforce Sans"/>
                <a:sym typeface="Salesforce Sans"/>
              </a:rPr>
              <a:t>构造函数形式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修饰符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g   	</a:t>
            </a:r>
            <a:r>
              <a:rPr lang="zh-CN" altLang="en-US" dirty="0">
                <a:latin typeface="Salesforce Sans"/>
                <a:sym typeface="Salesforce Sans"/>
              </a:rPr>
              <a:t>全局匹配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i    	 </a:t>
            </a:r>
            <a:r>
              <a:rPr lang="zh-CN" altLang="en-US" dirty="0">
                <a:latin typeface="Salesforce Sans"/>
                <a:sym typeface="Salesforce Sans"/>
              </a:rPr>
              <a:t>忽视大小写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m	</a:t>
            </a:r>
            <a:r>
              <a:rPr lang="zh-CN" altLang="en-US" dirty="0">
                <a:latin typeface="Salesforce Sans"/>
                <a:sym typeface="Salesforce Sans"/>
              </a:rPr>
              <a:t>换行匹配</a:t>
            </a:r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196752"/>
            <a:ext cx="9595066" cy="5040560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/</a:t>
            </a:r>
            <a:r>
              <a:rPr lang="en-US" altLang="zh-CN" dirty="0" err="1">
                <a:latin typeface="Salesforce Sans"/>
                <a:sym typeface="Salesforce Sans"/>
              </a:rPr>
              <a:t>abc</a:t>
            </a:r>
            <a:r>
              <a:rPr lang="en-US" altLang="zh-CN" dirty="0">
                <a:latin typeface="Salesforce Sans"/>
                <a:sym typeface="Salesforce Sans"/>
              </a:rPr>
              <a:t>/		</a:t>
            </a:r>
            <a:r>
              <a:rPr lang="zh-CN" altLang="en-US" dirty="0">
                <a:latin typeface="Salesforce Sans"/>
                <a:sym typeface="Salesforce Sans"/>
              </a:rPr>
              <a:t>查找字符串</a:t>
            </a:r>
            <a:r>
              <a:rPr lang="en-US" altLang="zh-CN" dirty="0" err="1">
                <a:latin typeface="Salesforce Sans"/>
                <a:sym typeface="Salesforce Sans"/>
              </a:rPr>
              <a:t>abc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/(</a:t>
            </a:r>
            <a:r>
              <a:rPr lang="en-US" altLang="zh-CN" dirty="0" err="1">
                <a:latin typeface="Salesforce Sans"/>
                <a:sym typeface="Salesforce Sans"/>
              </a:rPr>
              <a:t>abc|bcd</a:t>
            </a:r>
            <a:r>
              <a:rPr lang="en-US" altLang="zh-CN" dirty="0">
                <a:latin typeface="Salesforce Sans"/>
                <a:sym typeface="Salesforce Sans"/>
              </a:rPr>
              <a:t>)/		</a:t>
            </a:r>
            <a:r>
              <a:rPr lang="zh-CN" altLang="en-US" dirty="0">
                <a:latin typeface="Salesforce Sans"/>
                <a:sym typeface="Salesforce Sans"/>
              </a:rPr>
              <a:t>查找字符串</a:t>
            </a:r>
            <a:r>
              <a:rPr lang="en-US" altLang="zh-CN" dirty="0" err="1">
                <a:latin typeface="Salesforce Sans"/>
                <a:sym typeface="Salesforce Sans"/>
              </a:rPr>
              <a:t>abc</a:t>
            </a:r>
            <a:r>
              <a:rPr lang="zh-CN" altLang="en-US" dirty="0">
                <a:latin typeface="Salesforce Sans"/>
                <a:sym typeface="Salesforce Sans"/>
              </a:rPr>
              <a:t>或者</a:t>
            </a:r>
            <a:r>
              <a:rPr lang="en-US" altLang="zh-CN" dirty="0" err="1">
                <a:latin typeface="Salesforce Sans"/>
                <a:sym typeface="Salesforce Sans"/>
              </a:rPr>
              <a:t>bcd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表达式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作用：用来表示字符串区间</a:t>
            </a:r>
            <a:r>
              <a:rPr lang="en-US" altLang="zh-CN" dirty="0">
                <a:latin typeface="Salesforce Sans"/>
                <a:sym typeface="Salesforce Sans"/>
              </a:rPr>
              <a:t>	 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</a:t>
            </a:r>
            <a:r>
              <a:rPr lang="en-US" altLang="zh-CN" dirty="0" err="1">
                <a:latin typeface="Salesforce Sans"/>
                <a:sym typeface="Salesforce Sans"/>
              </a:rPr>
              <a:t>abcde</a:t>
            </a:r>
            <a:r>
              <a:rPr lang="en-US" altLang="zh-CN" dirty="0">
                <a:latin typeface="Salesforce Sans"/>
                <a:sym typeface="Salesforce Sans"/>
              </a:rPr>
              <a:t>]		</a:t>
            </a:r>
            <a:r>
              <a:rPr lang="zh-CN" altLang="en-US" dirty="0">
                <a:latin typeface="Salesforce Sans"/>
                <a:sym typeface="Salesforce Sans"/>
              </a:rPr>
              <a:t>查找</a:t>
            </a:r>
            <a:r>
              <a:rPr lang="en-US" altLang="zh-CN" dirty="0" err="1">
                <a:latin typeface="Salesforce Sans"/>
                <a:sym typeface="Salesforce Sans"/>
              </a:rPr>
              <a:t>abcde</a:t>
            </a:r>
            <a:r>
              <a:rPr lang="zh-CN" altLang="en-US" dirty="0">
                <a:latin typeface="Salesforce Sans"/>
                <a:sym typeface="Salesforce Sans"/>
              </a:rPr>
              <a:t>中内的任意一个字符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[^</a:t>
            </a:r>
            <a:r>
              <a:rPr lang="en-US" altLang="zh-CN" dirty="0" err="1">
                <a:latin typeface="Salesforce Sans"/>
                <a:sym typeface="Salesforce Sans"/>
              </a:rPr>
              <a:t>abcde</a:t>
            </a:r>
            <a:r>
              <a:rPr lang="en-US" altLang="zh-CN" dirty="0">
                <a:latin typeface="Salesforce Sans"/>
                <a:sym typeface="Salesforce Sans"/>
              </a:rPr>
              <a:t>]		</a:t>
            </a:r>
            <a:r>
              <a:rPr lang="zh-CN" altLang="en-US" dirty="0">
                <a:latin typeface="Salesforce Sans"/>
                <a:sym typeface="Salesforce Sans"/>
              </a:rPr>
              <a:t>查找除了</a:t>
            </a:r>
            <a:r>
              <a:rPr lang="en-US" altLang="zh-CN" dirty="0" err="1">
                <a:latin typeface="Salesforce Sans"/>
                <a:sym typeface="Salesforce Sans"/>
              </a:rPr>
              <a:t>abcde</a:t>
            </a:r>
            <a:r>
              <a:rPr lang="zh-CN" altLang="en-US" dirty="0">
                <a:latin typeface="Salesforce Sans"/>
                <a:sym typeface="Salesforce Sans"/>
              </a:rPr>
              <a:t>内的任意一个字符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[0-9]		</a:t>
            </a:r>
            <a:r>
              <a:rPr lang="zh-CN" altLang="en-US" dirty="0">
                <a:latin typeface="Salesforce Sans"/>
                <a:sym typeface="Salesforce Sans"/>
              </a:rPr>
              <a:t>查找</a:t>
            </a:r>
            <a:r>
              <a:rPr lang="en-US" altLang="zh-CN" dirty="0">
                <a:latin typeface="Salesforce Sans"/>
                <a:sym typeface="Salesforce Sans"/>
              </a:rPr>
              <a:t>0-9</a:t>
            </a:r>
            <a:r>
              <a:rPr lang="zh-CN" altLang="en-US" dirty="0">
                <a:latin typeface="Salesforce Sans"/>
                <a:sym typeface="Salesforce Sans"/>
              </a:rPr>
              <a:t>内的任意一个字符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[A-Z]		</a:t>
            </a:r>
            <a:r>
              <a:rPr lang="zh-CN" altLang="en-US" dirty="0">
                <a:latin typeface="Salesforce Sans"/>
                <a:sym typeface="Salesforce Sans"/>
              </a:rPr>
              <a:t>查找</a:t>
            </a:r>
            <a:r>
              <a:rPr lang="en-US" altLang="zh-CN" dirty="0">
                <a:latin typeface="Salesforce Sans"/>
                <a:sym typeface="Salesforce Sans"/>
              </a:rPr>
              <a:t>A-Z</a:t>
            </a:r>
            <a:r>
              <a:rPr lang="zh-CN" altLang="en-US" dirty="0">
                <a:latin typeface="Salesforce Sans"/>
                <a:sym typeface="Salesforce Sans"/>
              </a:rPr>
              <a:t>的任意一个字符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[A-z]		</a:t>
            </a:r>
            <a:r>
              <a:rPr lang="zh-CN" altLang="en-US" dirty="0">
                <a:latin typeface="Salesforce Sans"/>
                <a:sym typeface="Salesforce Sans"/>
              </a:rPr>
              <a:t>查找</a:t>
            </a:r>
            <a:r>
              <a:rPr lang="en-US" altLang="zh-CN" dirty="0">
                <a:latin typeface="Salesforce Sans"/>
                <a:sym typeface="Salesforce Sans"/>
              </a:rPr>
              <a:t>A-z</a:t>
            </a:r>
            <a:r>
              <a:rPr lang="zh-CN" altLang="en-US" dirty="0">
                <a:latin typeface="Salesforce Sans"/>
                <a:sym typeface="Salesforce Sans"/>
              </a:rPr>
              <a:t>的任意一个字符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[\u6d77\u6587\u8001\u5e08]	</a:t>
            </a:r>
            <a:r>
              <a:rPr lang="zh-CN" altLang="en-US" dirty="0">
                <a:latin typeface="Salesforce Sans"/>
                <a:sym typeface="Salesforce Sans"/>
              </a:rPr>
              <a:t>查找对应</a:t>
            </a:r>
            <a:r>
              <a:rPr lang="en-US" altLang="zh-CN" dirty="0" err="1">
                <a:latin typeface="Salesforce Sans"/>
                <a:sym typeface="Salesforce Sans"/>
              </a:rPr>
              <a:t>unicode</a:t>
            </a:r>
            <a:r>
              <a:rPr lang="zh-CN" altLang="en-US" dirty="0">
                <a:latin typeface="Salesforce Sans"/>
                <a:sym typeface="Salesforce Sans"/>
              </a:rPr>
              <a:t>编码的任意一个中文字符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08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44724"/>
            <a:ext cx="9595066" cy="4788532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元字符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元字符本质也是表达式，也是用来表示字符的区间，注意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元字符也只能匹配一个字符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\w	&lt;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            </a:t>
            </a:r>
            <a:r>
              <a:rPr lang="en-US" altLang="zh-CN" dirty="0">
                <a:latin typeface="Salesforce Sans"/>
                <a:sym typeface="Salesforce Sans"/>
              </a:rPr>
              <a:t>[0-9A-z_]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\W	&lt;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            [^\w]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\d	&lt;==&gt;            [0-9]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\D	&lt;==&gt;	    [^\d]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\s	&lt;==&gt;	    [\n\f\r\t\v ]  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表示能够显示空白的字符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\S	&lt;==&gt;	    [^\s]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\b	&lt;==&gt;       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单词开头的指定字符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\B	&lt;==&gt;       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非单词边界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.			    [^\n]	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78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196752"/>
            <a:ext cx="10513168" cy="4680520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量词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无论表达式还是元字符，都只能匹配到一个字符，无法匹配多个字符，所以引入量词的概念，用来设置匹配到字符的个数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匹配的原则符合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贪婪匹配原则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,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即尽可能多的匹配，可以在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量词后面加上？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能够取消贪婪匹配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n+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    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[1,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无穷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n*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    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[0,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无穷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n?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   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[0,1]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  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n{x}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    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  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n{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x,y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}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    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   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n{x,}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匹配到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 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[x,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无穷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字符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778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2060848"/>
            <a:ext cx="7344816" cy="2736304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形容词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^n	</a:t>
            </a:r>
            <a:r>
              <a:rPr lang="zh-CN" altLang="en-US" dirty="0">
                <a:latin typeface="Salesforce Sans"/>
                <a:sym typeface="Salesforce Sans"/>
              </a:rPr>
              <a:t>匹配到在开头位置的字符</a:t>
            </a:r>
            <a:r>
              <a:rPr lang="en-US" altLang="zh-CN" dirty="0">
                <a:latin typeface="Salesforce Sans"/>
                <a:sym typeface="Salesforce Sans"/>
              </a:rPr>
              <a:t>n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n$	</a:t>
            </a:r>
            <a:r>
              <a:rPr lang="zh-CN" altLang="en-US" dirty="0">
                <a:latin typeface="Salesforce Sans"/>
                <a:sym typeface="Salesforce Sans"/>
              </a:rPr>
              <a:t>匹配到在结尾位置的字符</a:t>
            </a:r>
            <a:r>
              <a:rPr lang="en-US" altLang="zh-CN" dirty="0">
                <a:latin typeface="Salesforce Sans"/>
                <a:sym typeface="Salesforce Sans"/>
              </a:rPr>
              <a:t>n</a:t>
            </a:r>
          </a:p>
          <a:p>
            <a:pPr lvl="2" algn="just"/>
            <a:r>
              <a:rPr lang="en-US" altLang="zh-CN" dirty="0">
                <a:latin typeface="Salesforce Sans"/>
                <a:sym typeface="Salesforce Sans"/>
              </a:rPr>
              <a:t>(?=n)	</a:t>
            </a:r>
            <a:r>
              <a:rPr lang="zh-CN" altLang="en-US" dirty="0">
                <a:latin typeface="Salesforce Sans"/>
                <a:sym typeface="Salesforce Sans"/>
              </a:rPr>
              <a:t>匹配到后面紧跟着字符</a:t>
            </a:r>
            <a:r>
              <a:rPr lang="en-US" altLang="zh-CN" dirty="0">
                <a:latin typeface="Salesforce Sans"/>
                <a:sym typeface="Salesforce Sans"/>
              </a:rPr>
              <a:t>n</a:t>
            </a:r>
            <a:r>
              <a:rPr lang="zh-CN" altLang="en-US" dirty="0">
                <a:latin typeface="Salesforce Sans"/>
                <a:sym typeface="Salesforce Sans"/>
              </a:rPr>
              <a:t>的字符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(?!n)	</a:t>
            </a:r>
            <a:r>
              <a:rPr lang="zh-CN" altLang="en-US" dirty="0">
                <a:latin typeface="Salesforce Sans"/>
                <a:sym typeface="Salesforce Sans"/>
              </a:rPr>
              <a:t>匹配到后面没有紧跟着字符</a:t>
            </a:r>
            <a:r>
              <a:rPr lang="en-US" altLang="zh-CN" dirty="0">
                <a:latin typeface="Salesforce Sans"/>
                <a:sym typeface="Salesforce Sans"/>
              </a:rPr>
              <a:t>n</a:t>
            </a:r>
            <a:r>
              <a:rPr lang="zh-CN" altLang="en-US" dirty="0">
                <a:latin typeface="Salesforce Sans"/>
                <a:sym typeface="Salesforce Sans"/>
              </a:rPr>
              <a:t>的字符</a:t>
            </a:r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918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556792"/>
            <a:ext cx="9793088" cy="3600400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正则表达式的方法和属性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reg.test</a:t>
            </a:r>
            <a:r>
              <a:rPr lang="en-US" altLang="zh-CN" dirty="0">
                <a:latin typeface="Salesforce Sans"/>
                <a:sym typeface="Salesforce Sans"/>
              </a:rPr>
              <a:t>(str)	</a:t>
            </a:r>
            <a:r>
              <a:rPr lang="zh-CN" altLang="en-US" dirty="0">
                <a:latin typeface="Salesforce Sans"/>
                <a:sym typeface="Salesforce Sans"/>
              </a:rPr>
              <a:t>检测</a:t>
            </a:r>
            <a:r>
              <a:rPr lang="en-US" altLang="zh-CN" dirty="0">
                <a:latin typeface="Salesforce Sans"/>
                <a:sym typeface="Salesforce Sans"/>
              </a:rPr>
              <a:t>str</a:t>
            </a:r>
            <a:r>
              <a:rPr lang="zh-CN" altLang="en-US" dirty="0">
                <a:latin typeface="Salesforce Sans"/>
                <a:sym typeface="Salesforce Sans"/>
              </a:rPr>
              <a:t>中有没有符合</a:t>
            </a:r>
            <a:r>
              <a:rPr lang="en-US" altLang="zh-CN" dirty="0">
                <a:latin typeface="Salesforce Sans"/>
                <a:sym typeface="Salesforce Sans"/>
              </a:rPr>
              <a:t>reg</a:t>
            </a:r>
            <a:r>
              <a:rPr lang="zh-CN" altLang="en-US" dirty="0">
                <a:latin typeface="Salesforce Sans"/>
                <a:sym typeface="Salesforce Sans"/>
              </a:rPr>
              <a:t>的规则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有返回</a:t>
            </a:r>
            <a:r>
              <a:rPr lang="en-US" altLang="zh-CN" dirty="0">
                <a:latin typeface="Salesforce Sans"/>
                <a:sym typeface="Salesforce Sans"/>
              </a:rPr>
              <a:t>true,</a:t>
            </a:r>
            <a:r>
              <a:rPr lang="zh-CN" altLang="en-US" dirty="0">
                <a:latin typeface="Salesforce Sans"/>
                <a:sym typeface="Salesforce Sans"/>
              </a:rPr>
              <a:t>反之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reg.exec</a:t>
            </a:r>
            <a:r>
              <a:rPr lang="en-US" altLang="zh-CN" dirty="0">
                <a:latin typeface="Salesforce Sans"/>
                <a:sym typeface="Salesforce Sans"/>
              </a:rPr>
              <a:t>(str)</a:t>
            </a:r>
          </a:p>
          <a:p>
            <a:pPr marL="603504" lvl="2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1 .  </a:t>
            </a:r>
            <a:r>
              <a:rPr lang="zh-CN" altLang="en-US" dirty="0">
                <a:latin typeface="Salesforce Sans"/>
                <a:sym typeface="Salesforce Sans"/>
              </a:rPr>
              <a:t>分批次检测</a:t>
            </a:r>
            <a:r>
              <a:rPr lang="en-US" altLang="zh-CN" dirty="0">
                <a:latin typeface="Salesforce Sans"/>
                <a:sym typeface="Salesforce Sans"/>
              </a:rPr>
              <a:t>str</a:t>
            </a:r>
            <a:r>
              <a:rPr lang="zh-CN" altLang="en-US" dirty="0">
                <a:latin typeface="Salesforce Sans"/>
                <a:sym typeface="Salesforce Sans"/>
              </a:rPr>
              <a:t>中有没有符合</a:t>
            </a:r>
            <a:r>
              <a:rPr lang="en-US" altLang="zh-CN" dirty="0">
                <a:latin typeface="Salesforce Sans"/>
                <a:sym typeface="Salesforce Sans"/>
              </a:rPr>
              <a:t>reg</a:t>
            </a:r>
            <a:r>
              <a:rPr lang="zh-CN" altLang="en-US" dirty="0">
                <a:latin typeface="Salesforce Sans"/>
                <a:sym typeface="Salesforce Sans"/>
              </a:rPr>
              <a:t>的规则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marL="603504" lvl="2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2 .  </a:t>
            </a:r>
            <a:r>
              <a:rPr lang="zh-CN" altLang="en-US" dirty="0">
                <a:latin typeface="Salesforce Sans"/>
                <a:sym typeface="Salesforce Sans"/>
              </a:rPr>
              <a:t>有则返回一个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包含检测结果信息的数组</a:t>
            </a:r>
            <a:r>
              <a:rPr lang="zh-CN" altLang="en-US" dirty="0">
                <a:latin typeface="Salesforce Sans"/>
                <a:sym typeface="Salesforce Sans"/>
              </a:rPr>
              <a:t>，继续检测，直至没有，返回</a:t>
            </a:r>
            <a:r>
              <a:rPr lang="en-US" altLang="zh-CN" dirty="0">
                <a:latin typeface="Salesforce Sans"/>
                <a:sym typeface="Salesforce Sans"/>
              </a:rPr>
              <a:t>null</a:t>
            </a:r>
          </a:p>
          <a:p>
            <a:pPr marL="946404" lvl="2" indent="-342900">
              <a:buAutoNum type="arabicPeriod" startAt="3"/>
            </a:pPr>
            <a:r>
              <a:rPr lang="en-US" altLang="zh-CN" dirty="0" err="1">
                <a:latin typeface="Salesforce Sans"/>
                <a:sym typeface="Salesforce Sans"/>
              </a:rPr>
              <a:t>reg.lastIndex</a:t>
            </a:r>
            <a:r>
              <a:rPr lang="en-US" altLang="zh-CN" dirty="0">
                <a:latin typeface="Salesforce Sans"/>
                <a:sym typeface="Salesforce Sans"/>
              </a:rPr>
              <a:t>	   </a:t>
            </a:r>
            <a:r>
              <a:rPr lang="zh-CN" altLang="en-US" dirty="0">
                <a:latin typeface="Salesforce Sans"/>
                <a:sym typeface="Salesforce Sans"/>
              </a:rPr>
              <a:t>记录下一次</a:t>
            </a:r>
            <a:r>
              <a:rPr lang="en-US" altLang="zh-CN" dirty="0">
                <a:latin typeface="Salesforce Sans"/>
                <a:sym typeface="Salesforce Sans"/>
              </a:rPr>
              <a:t>exec</a:t>
            </a:r>
            <a:r>
              <a:rPr lang="zh-CN" altLang="en-US" dirty="0">
                <a:latin typeface="Salesforce Sans"/>
                <a:sym typeface="Salesforce Sans"/>
              </a:rPr>
              <a:t>检测的索引值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858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1916832"/>
            <a:ext cx="8496944" cy="3528392"/>
          </a:xfrm>
        </p:spPr>
        <p:txBody>
          <a:bodyPr rtlCol="0">
            <a:normAutofit/>
          </a:bodyPr>
          <a:lstStyle/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可以使用正则表达式的字符串方法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str.match</a:t>
            </a:r>
            <a:r>
              <a:rPr lang="en-US" altLang="zh-CN" dirty="0">
                <a:latin typeface="Salesforce Sans"/>
                <a:sym typeface="Salesforce Sans"/>
              </a:rPr>
              <a:t>(reg)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str.search</a:t>
            </a:r>
            <a:r>
              <a:rPr lang="en-US" altLang="zh-CN" dirty="0">
                <a:latin typeface="Salesforce Sans"/>
                <a:sym typeface="Salesforce Sans"/>
              </a:rPr>
              <a:t>(reg)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str.split</a:t>
            </a:r>
            <a:r>
              <a:rPr lang="en-US" altLang="zh-CN" dirty="0">
                <a:latin typeface="Salesforce Sans"/>
                <a:sym typeface="Salesforce Sans"/>
              </a:rPr>
              <a:t>(reg)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str.replace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(reg,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字符串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回调函数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    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75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2060848"/>
            <a:ext cx="8208912" cy="3240360"/>
          </a:xfrm>
        </p:spPr>
        <p:txBody>
          <a:bodyPr rtlCol="0">
            <a:normAutofit/>
          </a:bodyPr>
          <a:lstStyle/>
          <a:p>
            <a:pPr lvl="1"/>
            <a:r>
              <a:rPr lang="en-US" altLang="zh-CN" dirty="0">
                <a:latin typeface="Salesforce Sans"/>
                <a:sym typeface="Salesforce Sans"/>
              </a:rPr>
              <a:t>\   ===&gt;   </a:t>
            </a:r>
            <a:r>
              <a:rPr lang="zh-CN" altLang="en-US" dirty="0">
                <a:latin typeface="Salesforce Sans"/>
                <a:sym typeface="Salesforce Sans"/>
              </a:rPr>
              <a:t>转义符号       在字符串中作用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1 .   </a:t>
            </a:r>
            <a:r>
              <a:rPr lang="zh-CN" altLang="en-US" dirty="0">
                <a:latin typeface="Salesforce Sans"/>
                <a:sym typeface="Salesforce Sans"/>
              </a:rPr>
              <a:t>把一些字母转成特殊意义的字符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\n	</a:t>
            </a:r>
            <a:r>
              <a:rPr lang="zh-CN" altLang="en-US" dirty="0">
                <a:latin typeface="Salesforce Sans"/>
                <a:sym typeface="Salesforce Sans"/>
              </a:rPr>
              <a:t>换行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\t	</a:t>
            </a:r>
            <a:r>
              <a:rPr lang="zh-CN" altLang="en-US" dirty="0">
                <a:latin typeface="Salesforce Sans"/>
                <a:sym typeface="Salesforce Sans"/>
              </a:rPr>
              <a:t>制表符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\v	</a:t>
            </a:r>
            <a:r>
              <a:rPr lang="zh-CN" altLang="en-US" dirty="0">
                <a:latin typeface="Salesforce Sans"/>
                <a:sym typeface="Salesforce Sans"/>
              </a:rPr>
              <a:t>垂直制表符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\r	</a:t>
            </a:r>
            <a:r>
              <a:rPr lang="zh-CN" altLang="en-US" dirty="0">
                <a:latin typeface="Salesforce Sans"/>
                <a:sym typeface="Salesforce Sans"/>
              </a:rPr>
              <a:t>回车符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…</a:t>
            </a:r>
          </a:p>
          <a:p>
            <a:pPr marL="301752" lvl="1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     2 .	</a:t>
            </a:r>
            <a:r>
              <a:rPr lang="zh-CN" altLang="en-US" dirty="0">
                <a:latin typeface="Salesforce Sans"/>
                <a:sym typeface="Salesforce Sans"/>
              </a:rPr>
              <a:t>把正则表达式中的元字符转成普通意义的字符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2031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5125</TotalTime>
  <Words>196</Words>
  <Application>Microsoft Office PowerPoint</Application>
  <PresentationFormat>自定义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Salesforce Sans</vt:lpstr>
      <vt:lpstr>宋体</vt:lpstr>
      <vt:lpstr>Arial</vt:lpstr>
      <vt:lpstr>书本经典 16x9</vt:lpstr>
      <vt:lpstr>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2125</cp:revision>
  <dcterms:created xsi:type="dcterms:W3CDTF">2018-09-18T04:29:53Z</dcterms:created>
  <dcterms:modified xsi:type="dcterms:W3CDTF">2018-12-31T12:04:54Z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