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8"/>
  </p:notesMasterIdLst>
  <p:handoutMasterIdLst>
    <p:handoutMasterId r:id="rId19"/>
  </p:handoutMasterIdLst>
  <p:sldIdLst>
    <p:sldId id="267" r:id="rId5"/>
    <p:sldId id="286" r:id="rId6"/>
    <p:sldId id="314" r:id="rId7"/>
    <p:sldId id="313" r:id="rId8"/>
    <p:sldId id="315" r:id="rId9"/>
    <p:sldId id="316" r:id="rId10"/>
    <p:sldId id="317" r:id="rId11"/>
    <p:sldId id="318" r:id="rId12"/>
    <p:sldId id="319" r:id="rId13"/>
    <p:sldId id="322" r:id="rId14"/>
    <p:sldId id="323" r:id="rId15"/>
    <p:sldId id="320" r:id="rId16"/>
    <p:sldId id="321" r:id="rId1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87" d="100"/>
          <a:sy n="87" d="100"/>
        </p:scale>
        <p:origin x="-485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2019/7/12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60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94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884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35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6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4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32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5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58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25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2019/7/12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2019/7/12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56792"/>
            <a:ext cx="9577064" cy="2808312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事件对象上储存的常用信息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clientX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en-US" altLang="zh-CN" dirty="0" err="1">
                <a:latin typeface="Salesforce Sans"/>
                <a:sym typeface="Salesforce Sans"/>
              </a:rPr>
              <a:t>clientY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鼠标距离浏览器左上角的水平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zh-CN" altLang="en-US" dirty="0">
                <a:latin typeface="Salesforce Sans"/>
                <a:sym typeface="Salesforce Sans"/>
              </a:rPr>
              <a:t>竖直距离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pageX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en-US" altLang="zh-CN" dirty="0" err="1">
                <a:latin typeface="Salesforce Sans"/>
                <a:sym typeface="Salesforce Sans"/>
              </a:rPr>
              <a:t>pageY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鼠标距离页面左上角的水平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zh-CN" altLang="en-US" dirty="0">
                <a:latin typeface="Salesforce Sans"/>
                <a:sym typeface="Salesforce Sans"/>
              </a:rPr>
              <a:t>竖直距离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offsetX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en-US" altLang="zh-CN" dirty="0" err="1">
                <a:latin typeface="Salesforce Sans"/>
                <a:sym typeface="Salesforce Sans"/>
              </a:rPr>
              <a:t>offsetY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鼠标距离触发事件的元素左上角的水平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zh-CN" altLang="en-US" dirty="0">
                <a:latin typeface="Salesforce Sans"/>
                <a:sym typeface="Salesforce Sans"/>
              </a:rPr>
              <a:t>竖直距离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layerX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en-US" altLang="zh-CN" dirty="0" err="1">
                <a:latin typeface="Salesforce Sans"/>
                <a:sym typeface="Salesforce Sans"/>
              </a:rPr>
              <a:t>layerY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鼠标距离定位元素左上角的水平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zh-CN" altLang="en-US" dirty="0">
                <a:latin typeface="Salesforce Sans"/>
                <a:sym typeface="Salesforce Sans"/>
              </a:rPr>
              <a:t>竖直距离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screenX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en-US" altLang="zh-CN" dirty="0" err="1">
                <a:latin typeface="Salesforce Sans"/>
                <a:sym typeface="Salesforce Sans"/>
              </a:rPr>
              <a:t>screenY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鼠标距离计算机屏幕左上角的水平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zh-CN" altLang="en-US" dirty="0">
                <a:latin typeface="Salesforce Sans"/>
                <a:sym typeface="Salesforce Sans"/>
              </a:rPr>
              <a:t>竖直距离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5391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CC5240CA-334F-4EA3-BD0F-BFDAC11D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495797"/>
            <a:ext cx="9978702" cy="5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484784"/>
            <a:ext cx="9577064" cy="3096344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什么是事件源对象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事件源对象是触发事件的源头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event.target</a:t>
            </a:r>
            <a:r>
              <a:rPr lang="en-US" altLang="zh-CN" dirty="0">
                <a:latin typeface="Salesforce Sans"/>
                <a:sym typeface="Salesforce Sans"/>
              </a:rPr>
              <a:t>		IE8</a:t>
            </a:r>
            <a:r>
              <a:rPr lang="zh-CN" altLang="en-US" dirty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event.srcElement</a:t>
            </a:r>
            <a:r>
              <a:rPr lang="en-US" altLang="zh-CN" dirty="0">
                <a:latin typeface="Salesforce Sans"/>
                <a:sym typeface="Salesforce Sans"/>
              </a:rPr>
              <a:t>		IE8</a:t>
            </a:r>
            <a:r>
              <a:rPr lang="zh-CN" altLang="en-US" dirty="0">
                <a:latin typeface="Salesforce Sans"/>
                <a:sym typeface="Salesforce Sans"/>
              </a:rPr>
              <a:t>及以下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target  = 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event.target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||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event.srcElement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  	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事件源对象的兼容写法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 </a:t>
            </a: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797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484784"/>
            <a:ext cx="9577064" cy="3456384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什么是事件委托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利用事件冒泡的原理把子级的事件委托给祖先元素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优点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不需要循环绑定每个子元素，可以节约浏览器性能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添加新的子元素时，不需要再给新元素绑定事件 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7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928" y="1052736"/>
            <a:ext cx="8712968" cy="475252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什么是事件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</a:rPr>
              <a:t>事件是可以被 </a:t>
            </a:r>
            <a:r>
              <a:rPr lang="en-US" altLang="zh-CN" dirty="0">
                <a:latin typeface="Salesforce Sans"/>
              </a:rPr>
              <a:t>JavaScript </a:t>
            </a:r>
            <a:r>
              <a:rPr lang="zh-CN" altLang="en-US" dirty="0">
                <a:latin typeface="Salesforce Sans"/>
              </a:rPr>
              <a:t>检测到的用户行为</a:t>
            </a:r>
            <a:endParaRPr lang="en-US" altLang="zh-CN" dirty="0">
              <a:latin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事件的分类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鼠标事件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onclick			</a:t>
            </a:r>
            <a:r>
              <a:rPr lang="zh-CN" altLang="en-US" dirty="0">
                <a:latin typeface="Salesforce Sans"/>
                <a:sym typeface="Salesforce Sans"/>
              </a:rPr>
              <a:t>点击鼠标左键触发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onmousedown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鼠标任意键按住时触发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onmouseup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鼠标任意键抬起时触发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oncontextmenu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点击鼠标右键触发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onclick   =   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onmousedown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  +  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onmouseup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124744"/>
            <a:ext cx="8928992" cy="4968552"/>
          </a:xfrm>
        </p:spPr>
        <p:txBody>
          <a:bodyPr rtlCol="0">
            <a:normAutofit/>
          </a:bodyPr>
          <a:lstStyle/>
          <a:p>
            <a:pPr lvl="1"/>
            <a:r>
              <a:rPr lang="zh-CN" altLang="en-US" dirty="0">
                <a:latin typeface="Salesforce Sans"/>
                <a:sym typeface="Salesforce Sans"/>
              </a:rPr>
              <a:t>鼠标事件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onmouseenter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鼠标进去元素时触发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onmouseover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鼠标进去元素时触发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onmousemove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鼠标在元素上移动触发</a:t>
            </a:r>
            <a:r>
              <a:rPr lang="en-US" altLang="zh-CN" dirty="0">
                <a:latin typeface="Salesforce Sans"/>
                <a:sym typeface="Salesforce Sans"/>
              </a:rPr>
              <a:t>  	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===&gt;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持续触发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onmouseleave</a:t>
            </a:r>
            <a:r>
              <a:rPr lang="en-US" altLang="zh-CN" dirty="0">
                <a:latin typeface="Salesforce Sans"/>
                <a:sym typeface="Salesforce Sans"/>
              </a:rPr>
              <a:t>	 	</a:t>
            </a:r>
            <a:r>
              <a:rPr lang="zh-CN" altLang="en-US" dirty="0">
                <a:latin typeface="Salesforce Sans"/>
                <a:sym typeface="Salesforce Sans"/>
              </a:rPr>
              <a:t>鼠标离开元素时触发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onmouseout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鼠标离开元素时触发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滚轮事件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onmousewheel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鼠标滚轮在元素上滚动时触发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en-US" altLang="zh-CN" dirty="0" err="1">
                <a:latin typeface="Salesforce Sans"/>
                <a:sym typeface="Salesforce Sans"/>
              </a:rPr>
              <a:t>IE+chrome</a:t>
            </a:r>
            <a:r>
              <a:rPr lang="en-US" altLang="zh-CN" dirty="0">
                <a:latin typeface="Salesforce Sans"/>
                <a:sym typeface="Salesforce Sans"/>
              </a:rPr>
              <a:t>)</a:t>
            </a: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DOMMouseScroll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鼠标滚轮在元素上滚动时触发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en-US" altLang="zh-CN" dirty="0" err="1">
                <a:latin typeface="Salesforce Sans"/>
                <a:sym typeface="Salesforce Sans"/>
              </a:rPr>
              <a:t>firefox</a:t>
            </a:r>
            <a:r>
              <a:rPr lang="en-US" altLang="zh-CN" dirty="0">
                <a:latin typeface="Salesforce Sans"/>
                <a:sym typeface="Salesforce Sans"/>
              </a:rPr>
              <a:t>)</a:t>
            </a: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611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268760"/>
            <a:ext cx="8784976" cy="4644516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键盘事件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onkeydown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按住键盘上任意键触发</a:t>
            </a:r>
            <a:r>
              <a:rPr lang="en-US" altLang="zh-CN" dirty="0">
                <a:latin typeface="Salesforce Sans"/>
                <a:sym typeface="Salesforce Sans"/>
              </a:rPr>
              <a:t>	==&gt;</a:t>
            </a:r>
            <a:r>
              <a:rPr lang="zh-CN" altLang="en-US" dirty="0">
                <a:latin typeface="Salesforce Sans"/>
                <a:sym typeface="Salesforce Sans"/>
              </a:rPr>
              <a:t>持续触发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onkeypress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按住键盘上部分键触发</a:t>
            </a:r>
            <a:r>
              <a:rPr lang="en-US" altLang="zh-CN" dirty="0">
                <a:latin typeface="Salesforce Sans"/>
                <a:sym typeface="Salesforce Sans"/>
              </a:rPr>
              <a:t>	==&gt;</a:t>
            </a:r>
            <a:r>
              <a:rPr lang="zh-CN" altLang="en-US" dirty="0">
                <a:latin typeface="Salesforce Sans"/>
                <a:sym typeface="Salesforce Sans"/>
              </a:rPr>
              <a:t>持续触发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onkeyup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键盘上按键抬起时触发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</a:p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资源事件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onload			</a:t>
            </a:r>
            <a:r>
              <a:rPr lang="zh-CN" altLang="en-US" dirty="0">
                <a:latin typeface="Salesforce Sans"/>
                <a:sym typeface="Salesforce Sans"/>
              </a:rPr>
              <a:t>页面或者图片加载完成时触发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window</a:t>
            </a:r>
            <a:r>
              <a:rPr lang="zh-CN" altLang="en-US" dirty="0">
                <a:latin typeface="Salesforce Sans"/>
                <a:sym typeface="Salesforce Sans"/>
              </a:rPr>
              <a:t>事件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onresize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在</a:t>
            </a:r>
            <a:r>
              <a:rPr lang="zh-CN" altLang="en-US" dirty="0"/>
              <a:t>窗口大小改变时触发</a:t>
            </a:r>
            <a:endParaRPr lang="en-US" altLang="zh-CN" dirty="0"/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onscroll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在页面滚动的时候触发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5299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620688"/>
            <a:ext cx="9865096" cy="5184576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事件绑定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dom.on+type</a:t>
            </a:r>
            <a:r>
              <a:rPr lang="en-US" altLang="zh-CN" dirty="0">
                <a:latin typeface="Salesforce Sans"/>
                <a:sym typeface="Salesforce Sans"/>
              </a:rPr>
              <a:t> = </a:t>
            </a:r>
            <a:r>
              <a:rPr lang="zh-CN" altLang="en-US" dirty="0">
                <a:latin typeface="Salesforce Sans"/>
                <a:sym typeface="Salesforce Sans"/>
              </a:rPr>
              <a:t>事件处理函数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&lt;div  onclick = ‘console.log(1)’&gt;&lt;/div&gt;		</a:t>
            </a:r>
            <a:r>
              <a:rPr lang="zh-CN" altLang="en-US" dirty="0">
                <a:latin typeface="Salesforce Sans"/>
                <a:sym typeface="Salesforce Sans"/>
              </a:rPr>
              <a:t>不推荐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一个</a:t>
            </a:r>
            <a:r>
              <a:rPr lang="en-US" altLang="zh-CN" dirty="0" err="1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对象只能绑定一个事件处理函数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事件监听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dom.addEventListener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en-US" altLang="zh-CN" dirty="0" err="1">
                <a:latin typeface="Salesforce Sans"/>
                <a:sym typeface="Salesforce Sans"/>
              </a:rPr>
              <a:t>type,fn,false</a:t>
            </a:r>
            <a:r>
              <a:rPr lang="en-US" altLang="zh-CN" dirty="0">
                <a:latin typeface="Salesforce Sans"/>
                <a:sym typeface="Salesforce Sans"/>
              </a:rPr>
              <a:t>)		IE8</a:t>
            </a:r>
            <a:r>
              <a:rPr lang="zh-CN" altLang="en-US" dirty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this</a:t>
            </a:r>
            <a:r>
              <a:rPr lang="zh-CN" altLang="en-US" dirty="0">
                <a:latin typeface="Salesforce Sans"/>
                <a:sym typeface="Salesforce Sans"/>
              </a:rPr>
              <a:t>指向</a:t>
            </a:r>
            <a:r>
              <a:rPr lang="en-US" altLang="zh-CN" dirty="0" err="1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本身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dom.attachEvent</a:t>
            </a:r>
            <a:r>
              <a:rPr lang="en-US" altLang="zh-CN" dirty="0">
                <a:latin typeface="Salesforce Sans"/>
                <a:sym typeface="Salesforce Sans"/>
              </a:rPr>
              <a:t>(‘on‘+</a:t>
            </a:r>
            <a:r>
              <a:rPr lang="en-US" altLang="zh-CN" dirty="0" err="1">
                <a:latin typeface="Salesforce Sans"/>
                <a:sym typeface="Salesforce Sans"/>
              </a:rPr>
              <a:t>type,fn</a:t>
            </a:r>
            <a:r>
              <a:rPr lang="en-US" altLang="zh-CN" dirty="0">
                <a:latin typeface="Salesforce Sans"/>
                <a:sym typeface="Salesforce Sans"/>
              </a:rPr>
              <a:t>)		IE8</a:t>
            </a:r>
            <a:r>
              <a:rPr lang="zh-CN" altLang="en-US" dirty="0">
                <a:latin typeface="Salesforce Sans"/>
                <a:sym typeface="Salesforce Sans"/>
              </a:rPr>
              <a:t>及以下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this</a:t>
            </a:r>
            <a:r>
              <a:rPr lang="zh-CN" altLang="en-US" dirty="0">
                <a:latin typeface="Salesforce Sans"/>
                <a:sym typeface="Salesforce Sans"/>
              </a:rPr>
              <a:t>指向</a:t>
            </a:r>
            <a:r>
              <a:rPr lang="en-US" altLang="zh-CN" dirty="0">
                <a:latin typeface="Salesforce Sans"/>
                <a:sym typeface="Salesforce Sans"/>
              </a:rPr>
              <a:t>window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一个</a:t>
            </a:r>
            <a:r>
              <a:rPr lang="en-US" altLang="zh-CN" dirty="0" err="1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对象可以绑定多个事件处理函数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封装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addEvent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dom,type,fn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兼容函数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057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276872"/>
            <a:ext cx="8496944" cy="3024336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解绑事件处理函数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dom.on+type</a:t>
            </a:r>
            <a:r>
              <a:rPr lang="en-US" altLang="zh-CN" dirty="0">
                <a:latin typeface="Salesforce Sans"/>
                <a:sym typeface="Salesforce Sans"/>
              </a:rPr>
              <a:t> = null</a:t>
            </a: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dom.removeEventListener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en-US" altLang="zh-CN" dirty="0" err="1">
                <a:latin typeface="Salesforce Sans"/>
                <a:sym typeface="Salesforce Sans"/>
              </a:rPr>
              <a:t>type,fn,false</a:t>
            </a:r>
            <a:r>
              <a:rPr lang="en-US" altLang="zh-CN" dirty="0">
                <a:latin typeface="Salesforce Sans"/>
                <a:sym typeface="Salesforce Sans"/>
              </a:rPr>
              <a:t>)	IE8</a:t>
            </a:r>
            <a:r>
              <a:rPr lang="zh-CN" altLang="en-US" dirty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dom.detachEvent</a:t>
            </a:r>
            <a:r>
              <a:rPr lang="en-US" altLang="zh-CN" dirty="0">
                <a:latin typeface="Salesforce Sans"/>
                <a:sym typeface="Salesforce Sans"/>
              </a:rPr>
              <a:t>(‘on’+</a:t>
            </a:r>
            <a:r>
              <a:rPr lang="en-US" altLang="zh-CN" dirty="0" err="1">
                <a:latin typeface="Salesforce Sans"/>
                <a:sym typeface="Salesforce Sans"/>
              </a:rPr>
              <a:t>type,fn</a:t>
            </a:r>
            <a:r>
              <a:rPr lang="en-US" altLang="zh-CN" dirty="0">
                <a:latin typeface="Salesforce Sans"/>
                <a:sym typeface="Salesforce Sans"/>
              </a:rPr>
              <a:t>)		IE8</a:t>
            </a:r>
            <a:r>
              <a:rPr lang="zh-CN" altLang="en-US" dirty="0">
                <a:latin typeface="Salesforce Sans"/>
                <a:sym typeface="Salesforce Sans"/>
              </a:rPr>
              <a:t>及以下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思考：如何解绑匿名事件处理函数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889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052736"/>
            <a:ext cx="9505056" cy="5040560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什么是事件处理模型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当一个</a:t>
            </a:r>
            <a:r>
              <a:rPr lang="en-US" altLang="zh-CN" dirty="0" err="1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节点触发事件后，该事件会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按照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结构在根节点和这个元素节点之间</a:t>
            </a:r>
            <a:r>
              <a:rPr lang="zh-CN" altLang="en-US" dirty="0">
                <a:latin typeface="Salesforce Sans"/>
                <a:sym typeface="Salesforce Sans"/>
              </a:rPr>
              <a:t>传播，路径上所有的节点都会收到该事件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事件冒泡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zh-CN" altLang="en-US" dirty="0">
                <a:latin typeface="Salesforce Sans"/>
                <a:sym typeface="Salesforce Sans"/>
              </a:rPr>
              <a:t>默认</a:t>
            </a:r>
            <a:r>
              <a:rPr lang="en-US" altLang="zh-CN" dirty="0">
                <a:latin typeface="Salesforce Sans"/>
                <a:sym typeface="Salesforce Sans"/>
              </a:rPr>
              <a:t>)</a:t>
            </a:r>
          </a:p>
          <a:p>
            <a:pPr lvl="3"/>
            <a:r>
              <a:rPr lang="zh-CN" altLang="en-US" dirty="0">
                <a:latin typeface="Salesforce Sans"/>
                <a:sym typeface="Salesforce Sans"/>
              </a:rPr>
              <a:t>事件从</a:t>
            </a:r>
            <a:r>
              <a:rPr lang="en-US" altLang="zh-CN" dirty="0" err="1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节点开始传递到根节点</a:t>
            </a:r>
            <a:r>
              <a:rPr lang="en-US" altLang="zh-CN" dirty="0">
                <a:latin typeface="Salesforce Sans"/>
                <a:sym typeface="Salesforce Sans"/>
              </a:rPr>
              <a:t>	==&gt;	</a:t>
            </a:r>
            <a:r>
              <a:rPr lang="zh-CN" altLang="en-US" dirty="0">
                <a:latin typeface="Salesforce Sans"/>
                <a:sym typeface="Salesforce Sans"/>
              </a:rPr>
              <a:t>从下到上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事件捕获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zh-CN" altLang="en-US" dirty="0">
                <a:latin typeface="Salesforce Sans"/>
                <a:sym typeface="Salesforce Sans"/>
              </a:rPr>
              <a:t>事件从根节点开始传递到</a:t>
            </a:r>
            <a:r>
              <a:rPr lang="en-US" altLang="zh-CN" dirty="0" err="1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节点</a:t>
            </a:r>
            <a:r>
              <a:rPr lang="en-US" altLang="zh-CN" dirty="0">
                <a:latin typeface="Salesforce Sans"/>
                <a:sym typeface="Salesforce Sans"/>
              </a:rPr>
              <a:t>	==&gt;	</a:t>
            </a:r>
            <a:r>
              <a:rPr lang="zh-CN" altLang="en-US" dirty="0">
                <a:latin typeface="Salesforce Sans"/>
                <a:sym typeface="Salesforce Sans"/>
              </a:rPr>
              <a:t>从上到下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一个</a:t>
            </a:r>
            <a:r>
              <a:rPr lang="en-US" altLang="zh-CN" dirty="0" err="1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在触发同一个事件时不同事件处理函数的触发顺序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</a:p>
          <a:p>
            <a:pPr lvl="3"/>
            <a:r>
              <a:rPr lang="zh-CN" altLang="en-US" dirty="0">
                <a:latin typeface="Salesforce Sans"/>
                <a:sym typeface="Salesforce Sans"/>
              </a:rPr>
              <a:t>先捕获，后冒泡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9571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836712"/>
            <a:ext cx="9109012" cy="5544616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取消冒泡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event.stopPropagation</a:t>
            </a:r>
            <a:r>
              <a:rPr lang="en-US" altLang="zh-CN" dirty="0">
                <a:latin typeface="Salesforce Sans"/>
                <a:sym typeface="Salesforce Sans"/>
              </a:rPr>
              <a:t>()		IE8</a:t>
            </a:r>
            <a:r>
              <a:rPr lang="zh-CN" altLang="en-US" dirty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event.cancelBubble</a:t>
            </a:r>
            <a:r>
              <a:rPr lang="en-US" altLang="zh-CN" dirty="0">
                <a:latin typeface="Salesforce Sans"/>
                <a:sym typeface="Salesforce Sans"/>
              </a:rPr>
              <a:t> = true		IE8</a:t>
            </a:r>
            <a:r>
              <a:rPr lang="zh-CN" altLang="en-US" dirty="0">
                <a:latin typeface="Salesforce Sans"/>
                <a:sym typeface="Salesforce Sans"/>
              </a:rPr>
              <a:t>及以下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封装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stopBubble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(e)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兼容函数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什么是网页的默认事件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右键出菜单  图片拖动   </a:t>
            </a:r>
            <a:r>
              <a:rPr lang="en-US" altLang="zh-CN" dirty="0">
                <a:latin typeface="Salesforce Sans"/>
                <a:sym typeface="Salesforce Sans"/>
              </a:rPr>
              <a:t>a</a:t>
            </a:r>
            <a:r>
              <a:rPr lang="zh-CN" altLang="en-US" dirty="0">
                <a:latin typeface="Salesforce Sans"/>
                <a:sym typeface="Salesforce Sans"/>
              </a:rPr>
              <a:t>标签跳转  表单提交这些网页的默认事件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阻止默认事件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return  false			</a:t>
            </a:r>
            <a:r>
              <a:rPr lang="zh-CN" altLang="en-US" dirty="0">
                <a:latin typeface="Salesforce Sans"/>
                <a:sym typeface="Salesforce Sans"/>
              </a:rPr>
              <a:t>只在事件监听时有效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event.preventDefault</a:t>
            </a:r>
            <a:r>
              <a:rPr lang="en-US" altLang="zh-CN" dirty="0">
                <a:latin typeface="Salesforce Sans"/>
                <a:sym typeface="Salesforce Sans"/>
              </a:rPr>
              <a:t>()		IE8</a:t>
            </a:r>
            <a:r>
              <a:rPr lang="zh-CN" altLang="en-US" dirty="0" smtClean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event.returnValue</a:t>
            </a:r>
            <a:r>
              <a:rPr lang="en-US" altLang="zh-CN" dirty="0">
                <a:latin typeface="Salesforce Sans"/>
                <a:sym typeface="Salesforce Sans"/>
              </a:rPr>
              <a:t> = true		IE8</a:t>
            </a:r>
            <a:r>
              <a:rPr lang="zh-CN" altLang="en-US" dirty="0">
                <a:latin typeface="Salesforce Sans"/>
                <a:sym typeface="Salesforce Sans"/>
              </a:rPr>
              <a:t>及以下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封装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cancelHandler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兼容性函数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4394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56792"/>
            <a:ext cx="9577064" cy="4176464"/>
          </a:xfrm>
        </p:spPr>
        <p:txBody>
          <a:bodyPr rtlCol="0">
            <a:normAutofit/>
          </a:bodyPr>
          <a:lstStyle/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什么是事件对象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当</a:t>
            </a:r>
            <a:r>
              <a:rPr lang="en-US" altLang="zh-CN" dirty="0" err="1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节点的事件被触发时，系统会向事件处理函数中传入一个对象，这个对象记录了事件触发时的重要信息，例如触发时的鼠标位置等等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事件处理函数的第一个形参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一般用</a:t>
            </a:r>
            <a:r>
              <a:rPr lang="en-US" altLang="zh-CN" dirty="0">
                <a:latin typeface="Salesforce Sans"/>
                <a:sym typeface="Salesforce Sans"/>
              </a:rPr>
              <a:t>event</a:t>
            </a:r>
            <a:r>
              <a:rPr lang="zh-CN" altLang="en-US" dirty="0">
                <a:latin typeface="Salesforce Sans"/>
                <a:sym typeface="Salesforce Sans"/>
              </a:rPr>
              <a:t>表示</a:t>
            </a:r>
            <a:r>
              <a:rPr lang="en-US" altLang="zh-CN" dirty="0">
                <a:latin typeface="Salesforce Sans"/>
                <a:sym typeface="Salesforce Sans"/>
              </a:rPr>
              <a:t>		IE8</a:t>
            </a:r>
            <a:r>
              <a:rPr lang="zh-CN" altLang="en-US" dirty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window.event</a:t>
            </a:r>
            <a:r>
              <a:rPr lang="en-US" altLang="zh-CN" dirty="0">
                <a:latin typeface="Salesforce Sans"/>
                <a:sym typeface="Salesforce Sans"/>
              </a:rPr>
              <a:t>					IE8</a:t>
            </a:r>
            <a:r>
              <a:rPr lang="zh-CN" altLang="en-US" dirty="0">
                <a:latin typeface="Salesforce Sans"/>
                <a:sym typeface="Salesforce Sans"/>
              </a:rPr>
              <a:t>及以下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event = event||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window.event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		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事件对象的兼容写法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5378</TotalTime>
  <Words>242</Words>
  <Application>Microsoft Office PowerPoint</Application>
  <PresentationFormat>自定义</PresentationFormat>
  <Paragraphs>170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书本经典 16x9</vt:lpstr>
      <vt:lpstr>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de'l'l</cp:lastModifiedBy>
  <cp:revision>1766</cp:revision>
  <dcterms:created xsi:type="dcterms:W3CDTF">2018-09-18T04:29:53Z</dcterms:created>
  <dcterms:modified xsi:type="dcterms:W3CDTF">2019-07-12T09:25:11Z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