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67" r:id="rId3"/>
    <p:sldId id="286" r:id="rId5"/>
    <p:sldId id="297" r:id="rId6"/>
    <p:sldId id="295" r:id="rId7"/>
    <p:sldId id="296" r:id="rId8"/>
    <p:sldId id="298" r:id="rId9"/>
    <p:sldId id="282" r:id="rId10"/>
    <p:sldId id="294" r:id="rId11"/>
    <p:sldId id="299" r:id="rId12"/>
    <p:sldId id="300" r:id="rId13"/>
    <p:sldId id="301" r:id="rId14"/>
    <p:sldId id="302" r:id="rId15"/>
  </p:sldIdLst>
  <p:sldSz cx="12188825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9" autoAdjust="0"/>
  </p:normalViewPr>
  <p:slideViewPr>
    <p:cSldViewPr>
      <p:cViewPr varScale="1">
        <p:scale>
          <a:sx n="114" d="100"/>
          <a:sy n="114" d="100"/>
        </p:scale>
        <p:origin x="414" y="10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357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00306D0-C1D7-44C0-82F8-443157203F0D}" type="datetime1"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1114579-D02A-4B51-B5DF-8EC449F77AC7}" type="slidenum"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</a:rPr>
            </a:fld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73B7CB6F-C682-42F6-88F1-A55B4E42ED68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01114579-D02A-4B51-B5DF-8EC449F77AC7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algn="r" rtl="0"/>
            <a:fld id="{C6074690-7256-4BB9-AC0F-97AEAE8CDEC2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 rtlCol="0">
            <a:normAutofit/>
          </a:bodyPr>
          <a:lstStyle>
            <a:lvl1pPr algn="ctr" rtl="0">
              <a:lnSpc>
                <a:spcPct val="90000"/>
              </a:lnSpc>
              <a:defRPr sz="48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 rtlCol="0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 rtl="0"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5D9CA5AE-FF23-486C-B115-BD6CE43D9BB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 rtl="0">
              <a:defRPr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</a:fld>
            <a:endParaRPr lang="zh-CN" altLang="en-US" noProof="0" dirty="0"/>
          </a:p>
        </p:txBody>
      </p:sp>
      <p:grpSp>
        <p:nvGrpSpPr>
          <p:cNvPr id="7" name="组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椭圆形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9" name="椭圆形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0" name="组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​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组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椭圆形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椭圆形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6" name="组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011CAEFE-D848-4099-8EB6-D44B6225D2A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217613" y="434975"/>
            <a:ext cx="8413750" cy="5661025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725A2101-3950-4606-B41E-FDCE757687B1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136EEF00-7852-492B-9F7C-A93F9C94E0E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rtlCol="0" anchor="b">
            <a:normAutofit/>
          </a:bodyPr>
          <a:lstStyle>
            <a:lvl1pPr algn="ctr" rtl="0">
              <a:lnSpc>
                <a:spcPct val="90000"/>
              </a:lnSpc>
              <a:defRPr sz="4800" b="0" cap="none" baseline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422030" y="3733800"/>
            <a:ext cx="9344765" cy="1219200"/>
          </a:xfrm>
        </p:spPr>
        <p:txBody>
          <a:bodyPr rtlCol="0" anchor="t"/>
          <a:lstStyle>
            <a:lvl1pPr marL="0" indent="0" algn="ctr" rtl="0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74F69ACF-5484-4896-9CFC-73CC12BE974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</a:fld>
            <a:endParaRPr lang="zh-CN" altLang="en-US" noProof="0" dirty="0"/>
          </a:p>
        </p:txBody>
      </p:sp>
      <p:grpSp>
        <p:nvGrpSpPr>
          <p:cNvPr id="13" name="组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椭圆形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椭圆形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6" name="组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直接连接符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218883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95986" y="1803400"/>
            <a:ext cx="4773956" cy="4267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 baseline="0"/>
            </a:lvl8pPr>
            <a:lvl9pPr algn="l" rtl="0">
              <a:defRPr sz="18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0A4C5C08-6871-4DC6-A91F-BD1321E6FA12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222945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218883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00049" y="1803400"/>
            <a:ext cx="4769806" cy="711200"/>
          </a:xfrm>
        </p:spPr>
        <p:txBody>
          <a:bodyPr rtlCol="0" anchor="ctr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5986" y="2514600"/>
            <a:ext cx="4773956" cy="3556000"/>
          </a:xfrm>
        </p:spPr>
        <p:txBody>
          <a:bodyPr rtlCol="0">
            <a:normAutofit/>
          </a:bodyPr>
          <a:lstStyle>
            <a:lvl1pPr algn="l" rtl="0">
              <a:spcBef>
                <a:spcPts val="1600"/>
              </a:spcBef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9BD19F14-F59C-4194-8CEF-5C7191AC63CD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1D11612B-BD45-4382-B8C1-B38B3B77786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E4E2C495-1D31-4F49-8A74-5F5E8C7D7DA9}" type="datetime1">
              <a:rPr lang="zh-CN" altLang="en-US" smtClean="0"/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218883" y="1803400"/>
            <a:ext cx="6602281" cy="4267201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 baseline="0"/>
            </a:lvl8pPr>
            <a:lvl9pPr algn="l" rtl="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125883" y="1803400"/>
            <a:ext cx="2844060" cy="4267201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2ABD3A94-18AE-4B25-AC67-33E855066C3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 rtl="0">
              <a:defRPr sz="3200" b="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8" name="矩形 7"/>
          <p:cNvSpPr/>
          <p:nvPr/>
        </p:nvSpPr>
        <p:spPr>
          <a:xfrm>
            <a:off x="121888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338739" y="1925320"/>
            <a:ext cx="6362567" cy="402336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 rtl="0"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125883" y="1803401"/>
            <a:ext cx="2844060" cy="4165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20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DDE5DAC6-90F1-49CD-81AF-C936A108855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2400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1888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36898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algn="r"/>
            <a:fld id="{E4E2C495-1D31-4F49-8A74-5F5E8C7D7DA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58928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DF28FB93-0A08-4E7D-8E63-9EFA29F1E09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247015" indent="-247015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548640" indent="-247015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850265" indent="-247015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151890" indent="-247015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1454150" indent="-247015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1755775" indent="-247015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7015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025" indent="-247015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650" indent="-247015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6791" y="2708920"/>
            <a:ext cx="9435241" cy="1037706"/>
          </a:xfrm>
        </p:spPr>
        <p:txBody>
          <a:bodyPr rtlCol="0"/>
          <a:lstStyle/>
          <a:p>
            <a:pPr rtl="0"/>
            <a:r>
              <a:rPr lang="en-US" altLang="zh-CN" dirty="0">
                <a:latin typeface="Salesforce Sans"/>
                <a:ea typeface="宋体" panose="02010600030101010101" pitchFamily="2" charset="-122"/>
                <a:sym typeface="Salesforce Sans"/>
              </a:rPr>
              <a:t>DOM</a:t>
            </a:r>
            <a:r>
              <a:rPr lang="zh-CN" altLang="en-US" dirty="0">
                <a:latin typeface="Salesforce Sans"/>
                <a:ea typeface="宋体" panose="02010600030101010101" pitchFamily="2" charset="-122"/>
                <a:sym typeface="Salesforce Sans"/>
              </a:rPr>
              <a:t>基本操作</a:t>
            </a:r>
            <a:endParaRPr lang="zh-CN" altLang="en-US" dirty="0">
              <a:latin typeface="Salesforce Sans"/>
              <a:ea typeface="宋体" panose="02010600030101010101" pitchFamily="2" charset="-122"/>
              <a:sym typeface="Salesforce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1884" y="1844824"/>
            <a:ext cx="9757084" cy="3240360"/>
          </a:xfrm>
        </p:spPr>
        <p:txBody>
          <a:bodyPr rtlCol="0">
            <a:norm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DOM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操作</a:t>
            </a:r>
            <a:r>
              <a:rPr lang="en-US" altLang="zh-CN" dirty="0">
                <a:sym typeface="Salesforce Sans"/>
              </a:rPr>
              <a:t>		===&gt;</a:t>
            </a:r>
            <a:r>
              <a:rPr lang="zh-CN" altLang="en-US" dirty="0">
                <a:sym typeface="Salesforce Sans"/>
              </a:rPr>
              <a:t>删除</a:t>
            </a:r>
            <a:endParaRPr lang="en-US" altLang="zh-CN" dirty="0">
              <a:sym typeface="Salesforce Sans"/>
            </a:endParaRPr>
          </a:p>
          <a:p>
            <a:pPr lvl="1"/>
            <a:r>
              <a:rPr lang="en-US" altLang="zh-CN" b="1" dirty="0" err="1">
                <a:solidFill>
                  <a:srgbClr val="FF0000"/>
                </a:solidFill>
                <a:sym typeface="Salesforce Sans"/>
              </a:rPr>
              <a:t>parentNode.removeChild</a:t>
            </a:r>
            <a:r>
              <a:rPr lang="en-US" altLang="zh-CN" b="1" dirty="0">
                <a:solidFill>
                  <a:srgbClr val="FF0000"/>
                </a:solidFill>
                <a:sym typeface="Salesforce Sans"/>
              </a:rPr>
              <a:t>(A)	</a:t>
            </a:r>
            <a:r>
              <a:rPr lang="zh-CN" altLang="en-US" b="1" dirty="0">
                <a:solidFill>
                  <a:srgbClr val="FF0000"/>
                </a:solidFill>
                <a:sym typeface="Salesforce Sans"/>
              </a:rPr>
              <a:t>删除节点</a:t>
            </a:r>
            <a:r>
              <a:rPr lang="en-US" altLang="zh-CN" b="1" dirty="0">
                <a:solidFill>
                  <a:srgbClr val="FF0000"/>
                </a:solidFill>
                <a:sym typeface="Salesforce Sans"/>
              </a:rPr>
              <a:t>A</a:t>
            </a:r>
            <a:endParaRPr lang="en-US" altLang="zh-CN" b="1" dirty="0">
              <a:solidFill>
                <a:srgbClr val="FF0000"/>
              </a:solidFill>
              <a:sym typeface="Salesforce Sans"/>
            </a:endParaRPr>
          </a:p>
          <a:p>
            <a:pPr lvl="1"/>
            <a:endParaRPr lang="en-US" altLang="zh-CN" dirty="0">
              <a:sym typeface="Salesforce Sans"/>
            </a:endParaRPr>
          </a:p>
          <a:p>
            <a:pPr lvl="1"/>
            <a:endParaRPr lang="en-US" altLang="zh-CN" dirty="0">
              <a:sym typeface="Salesforce Sans"/>
            </a:endParaRPr>
          </a:p>
          <a:p>
            <a:r>
              <a:rPr lang="en-US" altLang="zh-CN" dirty="0">
                <a:sym typeface="Salesforce Sans"/>
              </a:rPr>
              <a:t>DOM</a:t>
            </a:r>
            <a:r>
              <a:rPr lang="zh-CN" altLang="en-US" dirty="0">
                <a:sym typeface="Salesforce Sans"/>
              </a:rPr>
              <a:t>操作</a:t>
            </a:r>
            <a:r>
              <a:rPr lang="en-US" altLang="zh-CN" dirty="0">
                <a:sym typeface="Salesforce Sans"/>
              </a:rPr>
              <a:t>		===&gt;</a:t>
            </a:r>
            <a:r>
              <a:rPr lang="zh-CN" altLang="en-US" dirty="0">
                <a:sym typeface="Salesforce Sans"/>
              </a:rPr>
              <a:t>替换</a:t>
            </a:r>
            <a:r>
              <a:rPr lang="en-US" altLang="zh-CN" dirty="0">
                <a:sym typeface="Salesforce Sans"/>
              </a:rPr>
              <a:t>(</a:t>
            </a:r>
            <a:r>
              <a:rPr lang="zh-CN" altLang="en-US" dirty="0">
                <a:sym typeface="Salesforce Sans"/>
              </a:rPr>
              <a:t>剪切操作</a:t>
            </a:r>
            <a:r>
              <a:rPr lang="en-US" altLang="zh-CN" dirty="0">
                <a:sym typeface="Salesforce Sans"/>
              </a:rPr>
              <a:t>)</a:t>
            </a:r>
            <a:endParaRPr lang="en-US" altLang="zh-CN" dirty="0">
              <a:sym typeface="Salesforce Sans"/>
            </a:endParaRPr>
          </a:p>
          <a:p>
            <a:pPr lvl="1"/>
            <a:r>
              <a:rPr lang="en-US" altLang="zh-CN" dirty="0" err="1">
                <a:sym typeface="Salesforce Sans"/>
              </a:rPr>
              <a:t>parentNode.replaceChild</a:t>
            </a:r>
            <a:r>
              <a:rPr lang="en-US" altLang="zh-CN" dirty="0">
                <a:sym typeface="Salesforce Sans"/>
              </a:rPr>
              <a:t>(A,B)	</a:t>
            </a:r>
            <a:r>
              <a:rPr lang="zh-CN" altLang="en-US" dirty="0">
                <a:sym typeface="Salesforce Sans"/>
              </a:rPr>
              <a:t>用节点</a:t>
            </a:r>
            <a:r>
              <a:rPr lang="en-US" altLang="zh-CN" dirty="0">
                <a:sym typeface="Salesforce Sans"/>
              </a:rPr>
              <a:t>A</a:t>
            </a:r>
            <a:r>
              <a:rPr lang="zh-CN" altLang="en-US" dirty="0">
                <a:sym typeface="Salesforce Sans"/>
              </a:rPr>
              <a:t>代替节点</a:t>
            </a:r>
            <a:r>
              <a:rPr lang="en-US" altLang="zh-CN" dirty="0">
                <a:sym typeface="Salesforce Sans"/>
              </a:rPr>
              <a:t>B	</a:t>
            </a:r>
            <a:endParaRPr lang="en-US" altLang="zh-CN" dirty="0">
              <a:sym typeface="Salesforce Sans"/>
            </a:endParaRPr>
          </a:p>
          <a:p>
            <a:endParaRPr lang="en-US" altLang="zh-CN" dirty="0">
              <a:sym typeface="Salesforce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5860" y="908720"/>
            <a:ext cx="9379042" cy="4968552"/>
          </a:xfrm>
        </p:spPr>
        <p:txBody>
          <a:bodyPr rtlCol="0">
            <a:normAutofit/>
          </a:bodyPr>
          <a:lstStyle/>
          <a:p>
            <a:r>
              <a:rPr lang="zh-CN" altLang="en-US" dirty="0">
                <a:sym typeface="Salesforce Sans"/>
              </a:rPr>
              <a:t>元素节点的常用属性</a:t>
            </a:r>
            <a:endParaRPr lang="en-US" altLang="zh-CN" dirty="0">
              <a:sym typeface="Salesforce Sans"/>
            </a:endParaRPr>
          </a:p>
          <a:p>
            <a:pPr lvl="1"/>
            <a:r>
              <a:rPr lang="en-US" altLang="zh-CN" b="1" dirty="0" err="1">
                <a:solidFill>
                  <a:srgbClr val="FF0000"/>
                </a:solidFill>
                <a:sym typeface="Salesforce Sans"/>
              </a:rPr>
              <a:t>innerHTML</a:t>
            </a:r>
            <a:r>
              <a:rPr lang="en-US" altLang="zh-CN" b="1" dirty="0">
                <a:solidFill>
                  <a:srgbClr val="FF0000"/>
                </a:solidFill>
                <a:sym typeface="Salesforce Sans"/>
              </a:rPr>
              <a:t>		</a:t>
            </a:r>
            <a:r>
              <a:rPr lang="zh-CN" altLang="en-US" b="1" dirty="0">
                <a:solidFill>
                  <a:srgbClr val="FF0000"/>
                </a:solidFill>
                <a:sym typeface="Salesforce Sans"/>
              </a:rPr>
              <a:t>获取元素节点的内容，可读可写</a:t>
            </a:r>
            <a:r>
              <a:rPr lang="en-US" altLang="zh-CN" b="1" dirty="0">
                <a:solidFill>
                  <a:srgbClr val="FF0000"/>
                </a:solidFill>
                <a:sym typeface="Salesforce Sans"/>
              </a:rPr>
              <a:t>	</a:t>
            </a:r>
            <a:endParaRPr lang="en-US" altLang="zh-CN" b="1" dirty="0">
              <a:solidFill>
                <a:srgbClr val="FF0000"/>
              </a:solidFill>
              <a:sym typeface="Salesforce Sans"/>
            </a:endParaRPr>
          </a:p>
          <a:p>
            <a:pPr lvl="2"/>
            <a:r>
              <a:rPr lang="zh-CN" altLang="en-US" b="1" dirty="0">
                <a:solidFill>
                  <a:srgbClr val="FF0000"/>
                </a:solidFill>
                <a:sym typeface="Salesforce Sans"/>
              </a:rPr>
              <a:t>如果内容中有符合</a:t>
            </a:r>
            <a:r>
              <a:rPr lang="en-US" altLang="zh-CN" b="1" dirty="0">
                <a:solidFill>
                  <a:srgbClr val="FF0000"/>
                </a:solidFill>
                <a:sym typeface="Salesforce Sans"/>
              </a:rPr>
              <a:t>html</a:t>
            </a:r>
            <a:r>
              <a:rPr lang="zh-CN" altLang="en-US" b="1" dirty="0">
                <a:solidFill>
                  <a:srgbClr val="FF0000"/>
                </a:solidFill>
                <a:sym typeface="Salesforce Sans"/>
              </a:rPr>
              <a:t>格式的，会被解析成标签</a:t>
            </a:r>
            <a:endParaRPr lang="zh-CN" altLang="en-US" b="1" dirty="0">
              <a:solidFill>
                <a:srgbClr val="FF0000"/>
              </a:solidFill>
              <a:sym typeface="Salesforce Sans"/>
            </a:endParaRPr>
          </a:p>
          <a:p>
            <a:pPr lvl="1"/>
            <a:r>
              <a:rPr lang="en-US" altLang="zh-CN" b="1" dirty="0" err="1">
                <a:solidFill>
                  <a:srgbClr val="FF0000"/>
                </a:solidFill>
                <a:sym typeface="Salesforce Sans"/>
              </a:rPr>
              <a:t>innerText</a:t>
            </a:r>
            <a:r>
              <a:rPr lang="en-US" altLang="zh-CN" b="1" dirty="0">
                <a:solidFill>
                  <a:srgbClr val="FF0000"/>
                </a:solidFill>
                <a:sym typeface="Salesforce Sans"/>
              </a:rPr>
              <a:t>		</a:t>
            </a:r>
            <a:r>
              <a:rPr lang="zh-CN" altLang="en-US" b="1" dirty="0">
                <a:solidFill>
                  <a:srgbClr val="FF0000"/>
                </a:solidFill>
                <a:sym typeface="Salesforce Sans"/>
              </a:rPr>
              <a:t>获取元素节点的内容，可读可写</a:t>
            </a:r>
            <a:endParaRPr lang="zh-CN" altLang="en-US" b="1" dirty="0">
              <a:solidFill>
                <a:srgbClr val="FF0000"/>
              </a:solidFill>
              <a:sym typeface="Salesforce Sans"/>
            </a:endParaRPr>
          </a:p>
          <a:p>
            <a:pPr lvl="2"/>
            <a:r>
              <a:rPr lang="zh-CN" altLang="en-US" b="1" dirty="0">
                <a:solidFill>
                  <a:srgbClr val="FF0000"/>
                </a:solidFill>
                <a:sym typeface="Salesforce Sans"/>
              </a:rPr>
              <a:t>如果内容中有符合</a:t>
            </a:r>
            <a:r>
              <a:rPr lang="en-US" altLang="zh-CN" b="1" dirty="0">
                <a:solidFill>
                  <a:srgbClr val="FF0000"/>
                </a:solidFill>
                <a:sym typeface="Salesforce Sans"/>
              </a:rPr>
              <a:t>html</a:t>
            </a:r>
            <a:r>
              <a:rPr lang="zh-CN" altLang="en-US" b="1" dirty="0">
                <a:solidFill>
                  <a:srgbClr val="FF0000"/>
                </a:solidFill>
                <a:sym typeface="Salesforce Sans"/>
              </a:rPr>
              <a:t>格式的，不会被解析成标签</a:t>
            </a:r>
            <a:endParaRPr lang="zh-CN" altLang="en-US" b="1" dirty="0">
              <a:solidFill>
                <a:srgbClr val="FF0000"/>
              </a:solidFill>
              <a:sym typeface="Salesforce Sans"/>
            </a:endParaRPr>
          </a:p>
          <a:p>
            <a:pPr lvl="1"/>
            <a:r>
              <a:rPr lang="en-US" altLang="zh-CN" dirty="0">
                <a:sym typeface="Salesforce Sans"/>
              </a:rPr>
              <a:t>attributes		</a:t>
            </a:r>
            <a:r>
              <a:rPr lang="zh-CN" altLang="en-US" dirty="0">
                <a:sym typeface="Salesforce Sans"/>
              </a:rPr>
              <a:t>获取元素节点的属性节点</a:t>
            </a:r>
            <a:endParaRPr lang="en-US" altLang="zh-CN" dirty="0">
              <a:sym typeface="Salesforce Sans"/>
            </a:endParaRPr>
          </a:p>
          <a:p>
            <a:pPr lvl="1"/>
            <a:endParaRPr lang="en-US" altLang="zh-CN" dirty="0">
              <a:sym typeface="Salesforce Sans"/>
            </a:endParaRPr>
          </a:p>
          <a:p>
            <a:r>
              <a:rPr lang="zh-CN" altLang="en-US" dirty="0">
                <a:sym typeface="Salesforce Sans"/>
              </a:rPr>
              <a:t>元素节点的常用方法</a:t>
            </a:r>
            <a:endParaRPr lang="en-US" altLang="zh-CN" dirty="0">
              <a:sym typeface="Salesforce Sans"/>
            </a:endParaRPr>
          </a:p>
          <a:p>
            <a:pPr lvl="1"/>
            <a:r>
              <a:rPr lang="en-US" altLang="zh-CN" dirty="0" err="1">
                <a:sym typeface="Salesforce Sans"/>
              </a:rPr>
              <a:t>element.setAttribute</a:t>
            </a:r>
            <a:r>
              <a:rPr lang="en-US" altLang="zh-CN" dirty="0">
                <a:sym typeface="Salesforce Sans"/>
              </a:rPr>
              <a:t>(</a:t>
            </a:r>
            <a:r>
              <a:rPr lang="zh-CN" altLang="en-US" dirty="0">
                <a:sym typeface="Salesforce Sans"/>
              </a:rPr>
              <a:t>“</a:t>
            </a:r>
            <a:r>
              <a:rPr lang="en-US" altLang="zh-CN" dirty="0">
                <a:sym typeface="Salesforce Sans"/>
              </a:rPr>
              <a:t>class</a:t>
            </a:r>
            <a:r>
              <a:rPr lang="zh-CN" altLang="en-US" dirty="0">
                <a:sym typeface="Salesforce Sans"/>
              </a:rPr>
              <a:t>”</a:t>
            </a:r>
            <a:r>
              <a:rPr lang="en-US" altLang="zh-CN" dirty="0">
                <a:sym typeface="Salesforce Sans"/>
              </a:rPr>
              <a:t>,</a:t>
            </a:r>
            <a:r>
              <a:rPr lang="zh-CN" altLang="en-US" dirty="0">
                <a:sym typeface="Salesforce Sans"/>
              </a:rPr>
              <a:t>“</a:t>
            </a:r>
            <a:r>
              <a:rPr lang="en-US" altLang="zh-CN" dirty="0">
                <a:sym typeface="Salesforce Sans"/>
              </a:rPr>
              <a:t>on</a:t>
            </a:r>
            <a:r>
              <a:rPr lang="zh-CN" altLang="en-US" dirty="0">
                <a:sym typeface="Salesforce Sans"/>
              </a:rPr>
              <a:t>”</a:t>
            </a:r>
            <a:r>
              <a:rPr lang="en-US" altLang="zh-CN" dirty="0">
                <a:sym typeface="Salesforce Sans"/>
              </a:rPr>
              <a:t>)	</a:t>
            </a:r>
            <a:r>
              <a:rPr lang="zh-CN" altLang="en-US" dirty="0">
                <a:sym typeface="Salesforce Sans"/>
              </a:rPr>
              <a:t>设置元素节点的</a:t>
            </a:r>
            <a:r>
              <a:rPr lang="en-US" altLang="zh-CN" dirty="0">
                <a:sym typeface="Salesforce Sans"/>
              </a:rPr>
              <a:t>class</a:t>
            </a:r>
            <a:r>
              <a:rPr lang="zh-CN" altLang="en-US" dirty="0">
                <a:sym typeface="Salesforce Sans"/>
              </a:rPr>
              <a:t>属性</a:t>
            </a:r>
            <a:endParaRPr lang="en-US" altLang="zh-CN" dirty="0">
              <a:sym typeface="Salesforce Sans"/>
            </a:endParaRPr>
          </a:p>
          <a:p>
            <a:pPr lvl="1"/>
            <a:r>
              <a:rPr lang="en-US" altLang="zh-CN" dirty="0" err="1">
                <a:sym typeface="Salesforce Sans"/>
              </a:rPr>
              <a:t>element.getAttribute</a:t>
            </a:r>
            <a:r>
              <a:rPr lang="en-US" altLang="zh-CN" dirty="0">
                <a:sym typeface="Salesforce Sans"/>
              </a:rPr>
              <a:t>(</a:t>
            </a:r>
            <a:r>
              <a:rPr lang="zh-CN" altLang="en-US" dirty="0">
                <a:sym typeface="Salesforce Sans"/>
              </a:rPr>
              <a:t>“</a:t>
            </a:r>
            <a:r>
              <a:rPr lang="en-US" altLang="zh-CN" dirty="0">
                <a:sym typeface="Salesforce Sans"/>
              </a:rPr>
              <a:t>class</a:t>
            </a:r>
            <a:r>
              <a:rPr lang="zh-CN" altLang="en-US" dirty="0">
                <a:sym typeface="Salesforce Sans"/>
              </a:rPr>
              <a:t>”</a:t>
            </a:r>
            <a:r>
              <a:rPr lang="en-US" altLang="zh-CN" dirty="0">
                <a:sym typeface="Salesforce Sans"/>
              </a:rPr>
              <a:t>)		</a:t>
            </a:r>
            <a:r>
              <a:rPr lang="zh-CN" altLang="en-US" dirty="0">
                <a:sym typeface="Salesforce Sans"/>
              </a:rPr>
              <a:t>获取元素节点的</a:t>
            </a:r>
            <a:r>
              <a:rPr lang="en-US" altLang="zh-CN" dirty="0">
                <a:sym typeface="Salesforce Sans"/>
              </a:rPr>
              <a:t>class</a:t>
            </a:r>
            <a:r>
              <a:rPr lang="zh-CN" altLang="en-US" dirty="0">
                <a:sym typeface="Salesforce Sans"/>
              </a:rPr>
              <a:t>属性</a:t>
            </a:r>
            <a:endParaRPr lang="en-US" altLang="zh-CN" dirty="0">
              <a:sym typeface="Salesforce Sans"/>
            </a:endParaRPr>
          </a:p>
          <a:p>
            <a:pPr lvl="1"/>
            <a:r>
              <a:rPr lang="en-US" altLang="zh-CN" dirty="0" err="1">
                <a:sym typeface="Salesforce Sans"/>
              </a:rPr>
              <a:t>element.removeAttribute</a:t>
            </a:r>
            <a:r>
              <a:rPr lang="en-US" altLang="zh-CN" dirty="0">
                <a:sym typeface="Salesforce Sans"/>
              </a:rPr>
              <a:t>(“class”)	</a:t>
            </a:r>
            <a:r>
              <a:rPr lang="zh-CN" altLang="en-US" dirty="0">
                <a:sym typeface="Salesforce Sans"/>
              </a:rPr>
              <a:t>删除元素节点的</a:t>
            </a:r>
            <a:r>
              <a:rPr lang="en-US" altLang="zh-CN" dirty="0">
                <a:sym typeface="Salesforce Sans"/>
              </a:rPr>
              <a:t>class</a:t>
            </a:r>
            <a:r>
              <a:rPr lang="zh-CN" altLang="en-US" dirty="0">
                <a:sym typeface="Salesforce Sans"/>
              </a:rPr>
              <a:t>属性</a:t>
            </a:r>
            <a:endParaRPr lang="en-US" altLang="zh-CN" dirty="0">
              <a:sym typeface="Salesforce Sans"/>
            </a:endParaRPr>
          </a:p>
          <a:p>
            <a:pPr lvl="1"/>
            <a:endParaRPr lang="en-US" altLang="zh-CN" dirty="0">
              <a:sym typeface="Salesforce Sans"/>
            </a:endParaRPr>
          </a:p>
          <a:p>
            <a:endParaRPr lang="en-US" altLang="zh-CN" dirty="0">
              <a:sym typeface="Salesforce Sans"/>
            </a:endParaRPr>
          </a:p>
          <a:p>
            <a:pPr marL="301625" lvl="1" indent="0">
              <a:buNone/>
            </a:pPr>
            <a:endParaRPr lang="en-US" altLang="zh-CN" dirty="0">
              <a:sym typeface="Salesforce Sans"/>
            </a:endParaRPr>
          </a:p>
          <a:p>
            <a:endParaRPr lang="en-US" altLang="zh-CN" dirty="0">
              <a:sym typeface="Salesforce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7868" y="1916832"/>
            <a:ext cx="9505056" cy="3384376"/>
          </a:xfrm>
        </p:spPr>
        <p:txBody>
          <a:bodyPr rtlCol="0">
            <a:normAutofit/>
          </a:bodyPr>
          <a:lstStyle/>
          <a:p>
            <a:r>
              <a:rPr lang="zh-CN" altLang="en-US" dirty="0">
                <a:sym typeface="Salesforce Sans"/>
              </a:rPr>
              <a:t>本节课作业</a:t>
            </a:r>
            <a:endParaRPr lang="en-US" altLang="zh-CN" dirty="0">
              <a:sym typeface="Salesforce Sans"/>
            </a:endParaRPr>
          </a:p>
          <a:p>
            <a:pPr lvl="1"/>
            <a:r>
              <a:rPr lang="zh-CN" altLang="en-US" dirty="0">
                <a:sym typeface="Salesforce Sans"/>
              </a:rPr>
              <a:t>封装函数，返回元素的第</a:t>
            </a:r>
            <a:r>
              <a:rPr lang="en-US" altLang="zh-CN" dirty="0">
                <a:sym typeface="Salesforce Sans"/>
              </a:rPr>
              <a:t>n</a:t>
            </a:r>
            <a:r>
              <a:rPr lang="zh-CN" altLang="en-US" dirty="0">
                <a:sym typeface="Salesforce Sans"/>
              </a:rPr>
              <a:t>层祖先元素</a:t>
            </a:r>
            <a:endParaRPr lang="en-US" altLang="zh-CN" dirty="0">
              <a:sym typeface="Salesforce Sans"/>
            </a:endParaRPr>
          </a:p>
          <a:p>
            <a:pPr lvl="1"/>
            <a:r>
              <a:rPr lang="zh-CN" altLang="en-US" dirty="0">
                <a:sym typeface="Salesforce Sans"/>
              </a:rPr>
              <a:t>封装</a:t>
            </a:r>
            <a:r>
              <a:rPr lang="en-US" altLang="zh-CN" dirty="0" err="1">
                <a:sym typeface="Salesforce Sans"/>
              </a:rPr>
              <a:t>myChildren</a:t>
            </a:r>
            <a:r>
              <a:rPr lang="zh-CN" altLang="en-US" dirty="0">
                <a:sym typeface="Salesforce Sans"/>
              </a:rPr>
              <a:t>函数</a:t>
            </a:r>
            <a:r>
              <a:rPr lang="en-US" altLang="zh-CN" dirty="0">
                <a:sym typeface="Salesforce Sans"/>
              </a:rPr>
              <a:t>,</a:t>
            </a:r>
            <a:r>
              <a:rPr lang="zh-CN" altLang="en-US" dirty="0">
                <a:sym typeface="Salesforce Sans"/>
              </a:rPr>
              <a:t>实现系统的</a:t>
            </a:r>
            <a:r>
              <a:rPr lang="en-US" altLang="zh-CN" dirty="0">
                <a:sym typeface="Salesforce Sans"/>
              </a:rPr>
              <a:t>children</a:t>
            </a:r>
            <a:r>
              <a:rPr lang="zh-CN" altLang="en-US" dirty="0">
                <a:sym typeface="Salesforce Sans"/>
              </a:rPr>
              <a:t>功能</a:t>
            </a:r>
            <a:endParaRPr lang="en-US" altLang="zh-CN" dirty="0">
              <a:sym typeface="Salesforce Sans"/>
            </a:endParaRPr>
          </a:p>
          <a:p>
            <a:pPr lvl="1"/>
            <a:r>
              <a:rPr lang="zh-CN" altLang="en-US" dirty="0">
                <a:sym typeface="Salesforce Sans"/>
              </a:rPr>
              <a:t>封装</a:t>
            </a:r>
            <a:r>
              <a:rPr lang="en-US" altLang="zh-CN" dirty="0" err="1">
                <a:sym typeface="Salesforce Sans"/>
              </a:rPr>
              <a:t>hasChildren</a:t>
            </a:r>
            <a:r>
              <a:rPr lang="zh-CN" altLang="en-US" dirty="0">
                <a:sym typeface="Salesforce Sans"/>
              </a:rPr>
              <a:t>函数</a:t>
            </a:r>
            <a:r>
              <a:rPr lang="en-US" altLang="zh-CN" dirty="0">
                <a:sym typeface="Salesforce Sans"/>
              </a:rPr>
              <a:t>,</a:t>
            </a:r>
            <a:r>
              <a:rPr lang="zh-CN" altLang="en-US" dirty="0">
                <a:sym typeface="Salesforce Sans"/>
              </a:rPr>
              <a:t>要求不能使用</a:t>
            </a:r>
            <a:r>
              <a:rPr lang="en-US" altLang="zh-CN" dirty="0">
                <a:sym typeface="Salesforce Sans"/>
              </a:rPr>
              <a:t>children</a:t>
            </a:r>
            <a:r>
              <a:rPr lang="zh-CN" altLang="en-US" dirty="0">
                <a:sym typeface="Salesforce Sans"/>
              </a:rPr>
              <a:t>属性</a:t>
            </a:r>
            <a:endParaRPr lang="en-US" altLang="zh-CN" dirty="0">
              <a:sym typeface="Salesforce Sans"/>
            </a:endParaRPr>
          </a:p>
          <a:p>
            <a:pPr lvl="1"/>
            <a:r>
              <a:rPr lang="zh-CN" altLang="en-US" dirty="0">
                <a:sym typeface="Salesforce Sans"/>
              </a:rPr>
              <a:t>封装</a:t>
            </a:r>
            <a:r>
              <a:rPr lang="en-US" altLang="zh-CN" dirty="0" err="1">
                <a:sym typeface="Salesforce Sans"/>
              </a:rPr>
              <a:t>insertAfter</a:t>
            </a:r>
            <a:r>
              <a:rPr lang="zh-CN" altLang="en-US" dirty="0">
                <a:sym typeface="Salesforce Sans"/>
              </a:rPr>
              <a:t>函数</a:t>
            </a:r>
            <a:r>
              <a:rPr lang="en-US" altLang="zh-CN" dirty="0">
                <a:sym typeface="Salesforce Sans"/>
              </a:rPr>
              <a:t>,</a:t>
            </a:r>
            <a:r>
              <a:rPr lang="zh-CN" altLang="en-US" dirty="0">
                <a:sym typeface="Salesforce Sans"/>
              </a:rPr>
              <a:t>功能和</a:t>
            </a:r>
            <a:r>
              <a:rPr lang="en-US" altLang="zh-CN" dirty="0" err="1">
                <a:sym typeface="Salesforce Sans"/>
              </a:rPr>
              <a:t>insertBefore</a:t>
            </a:r>
            <a:r>
              <a:rPr lang="zh-CN" altLang="en-US" dirty="0">
                <a:sym typeface="Salesforce Sans"/>
              </a:rPr>
              <a:t>类似</a:t>
            </a:r>
            <a:endParaRPr lang="en-US" altLang="zh-CN" dirty="0">
              <a:sym typeface="Salesforce Sans"/>
            </a:endParaRPr>
          </a:p>
          <a:p>
            <a:pPr lvl="1"/>
            <a:r>
              <a:rPr lang="zh-CN" altLang="en-US" dirty="0">
                <a:sym typeface="Salesforce Sans"/>
              </a:rPr>
              <a:t>封装</a:t>
            </a:r>
            <a:r>
              <a:rPr lang="en-US" altLang="zh-CN" dirty="0">
                <a:sym typeface="Salesforce Sans"/>
              </a:rPr>
              <a:t>remove</a:t>
            </a:r>
            <a:r>
              <a:rPr lang="zh-CN" altLang="en-US" dirty="0">
                <a:sym typeface="Salesforce Sans"/>
              </a:rPr>
              <a:t>函数</a:t>
            </a:r>
            <a:r>
              <a:rPr lang="en-US" altLang="zh-CN" dirty="0">
                <a:sym typeface="Salesforce Sans"/>
              </a:rPr>
              <a:t>,</a:t>
            </a:r>
            <a:r>
              <a:rPr lang="zh-CN" altLang="en-US" dirty="0">
                <a:sym typeface="Salesforce Sans"/>
              </a:rPr>
              <a:t>使</a:t>
            </a:r>
            <a:r>
              <a:rPr lang="en-US" altLang="zh-CN" dirty="0" err="1">
                <a:sym typeface="Salesforce Sans"/>
              </a:rPr>
              <a:t>child.removeChild</a:t>
            </a:r>
            <a:r>
              <a:rPr lang="en-US" altLang="zh-CN" dirty="0">
                <a:sym typeface="Salesforce Sans"/>
              </a:rPr>
              <a:t>()</a:t>
            </a:r>
            <a:r>
              <a:rPr lang="zh-CN" altLang="en-US" dirty="0">
                <a:sym typeface="Salesforce Sans"/>
              </a:rPr>
              <a:t>能够删除自身</a:t>
            </a:r>
            <a:endParaRPr lang="en-US" altLang="zh-CN" dirty="0">
              <a:sym typeface="Salesforce Sans"/>
            </a:endParaRPr>
          </a:p>
          <a:p>
            <a:pPr lvl="1"/>
            <a:r>
              <a:rPr lang="zh-CN" altLang="en-US" dirty="0">
                <a:sym typeface="Salesforce Sans"/>
              </a:rPr>
              <a:t>封装函数，实现元素节点内部的顺序，逆序</a:t>
            </a:r>
            <a:endParaRPr lang="en-US" altLang="zh-CN" dirty="0">
              <a:sym typeface="Salesforce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3"/>
          <p:cNvSpPr>
            <a:spLocks noGrp="1"/>
          </p:cNvSpPr>
          <p:nvPr>
            <p:ph idx="1"/>
          </p:nvPr>
        </p:nvSpPr>
        <p:spPr>
          <a:xfrm>
            <a:off x="1557908" y="2204864"/>
            <a:ext cx="8712968" cy="2736304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>
                <a:latin typeface="Salesforce Sans"/>
                <a:sym typeface="Salesforce Sans"/>
              </a:rPr>
              <a:t>什么是</a:t>
            </a:r>
            <a:r>
              <a:rPr lang="en-US" altLang="zh-CN" dirty="0">
                <a:latin typeface="Salesforce Sans"/>
                <a:sym typeface="Salesforce Sans"/>
              </a:rPr>
              <a:t>DOM	</a:t>
            </a:r>
            <a:endParaRPr lang="en-US" altLang="zh-CN" dirty="0">
              <a:latin typeface="Salesforce Sans"/>
              <a:sym typeface="Salesforce Sans"/>
            </a:endParaRPr>
          </a:p>
          <a:p>
            <a:pPr lvl="1"/>
            <a:r>
              <a:rPr lang="en-US" altLang="zh-CN" dirty="0">
                <a:latin typeface="Salesforce Sans"/>
                <a:ea typeface="宋体" panose="02010600030101010101" pitchFamily="2" charset="-122"/>
                <a:sym typeface="Salesforce Sans"/>
              </a:rPr>
              <a:t>DOM</a:t>
            </a:r>
            <a:r>
              <a:rPr lang="zh-CN" altLang="en-US" dirty="0">
                <a:latin typeface="Salesforce Sans"/>
                <a:ea typeface="宋体" panose="02010600030101010101" pitchFamily="2" charset="-122"/>
                <a:sym typeface="Salesforce Sans"/>
              </a:rPr>
              <a:t>是文档对象模型</a:t>
            </a:r>
            <a:r>
              <a:rPr lang="en-US" altLang="zh-CN" dirty="0">
                <a:latin typeface="Salesforce Sans"/>
                <a:sym typeface="Salesforce Sans"/>
              </a:rPr>
              <a:t>	</a:t>
            </a:r>
            <a:r>
              <a:rPr lang="zh-CN" altLang="en-US" dirty="0">
                <a:latin typeface="Salesforce Sans"/>
                <a:ea typeface="宋体" panose="02010600030101010101" pitchFamily="2" charset="-122"/>
                <a:sym typeface="Salesforce Sans"/>
              </a:rPr>
              <a:t> </a:t>
            </a:r>
            <a:r>
              <a:rPr lang="en-US" altLang="zh-CN" dirty="0">
                <a:latin typeface="Salesforce Sans"/>
                <a:ea typeface="宋体" panose="02010600030101010101" pitchFamily="2" charset="-122"/>
                <a:sym typeface="Salesforce Sans"/>
              </a:rPr>
              <a:t>===&gt; </a:t>
            </a:r>
            <a:r>
              <a:rPr lang="en-US" altLang="zh-CN" dirty="0">
                <a:latin typeface="Salesforce Sans"/>
                <a:sym typeface="Salesforce Sans"/>
              </a:rPr>
              <a:t>	</a:t>
            </a:r>
            <a:r>
              <a:rPr lang="en-US" altLang="zh-CN" dirty="0">
                <a:latin typeface="Salesforce Sans"/>
                <a:ea typeface="宋体" panose="02010600030101010101" pitchFamily="2" charset="-122"/>
                <a:sym typeface="Salesforce Sans"/>
              </a:rPr>
              <a:t>Document Object Model</a:t>
            </a:r>
            <a:endParaRPr lang="en-US" altLang="zh-CN" dirty="0">
              <a:latin typeface="Salesforce Sans"/>
              <a:ea typeface="宋体" panose="02010600030101010101" pitchFamily="2" charset="-122"/>
              <a:sym typeface="Salesforce Sans"/>
            </a:endParaRPr>
          </a:p>
          <a:p>
            <a:pPr lvl="1"/>
            <a:r>
              <a:rPr lang="en-US" altLang="zh-CN" dirty="0">
                <a:latin typeface="Salesforce Sans"/>
              </a:rPr>
              <a:t>DOM</a:t>
            </a:r>
            <a:r>
              <a:rPr lang="zh-CN" altLang="en-US" dirty="0">
                <a:latin typeface="Salesforce Sans"/>
              </a:rPr>
              <a:t>是由浏览器厂商定义，用来操作</a:t>
            </a:r>
            <a:r>
              <a:rPr lang="en-US" altLang="zh-CN" dirty="0">
                <a:latin typeface="Salesforce Sans"/>
              </a:rPr>
              <a:t>html</a:t>
            </a:r>
            <a:r>
              <a:rPr lang="zh-CN" altLang="en-US" dirty="0">
                <a:latin typeface="Salesforce Sans"/>
              </a:rPr>
              <a:t>和</a:t>
            </a:r>
            <a:r>
              <a:rPr lang="en-US" altLang="zh-CN" dirty="0" err="1">
                <a:latin typeface="Salesforce Sans"/>
              </a:rPr>
              <a:t>css</a:t>
            </a:r>
            <a:r>
              <a:rPr lang="zh-CN" altLang="en-US" dirty="0">
                <a:latin typeface="Salesforce Sans"/>
              </a:rPr>
              <a:t>功能的一类对象的集合。</a:t>
            </a:r>
            <a:r>
              <a:rPr lang="en-US" altLang="zh-CN" dirty="0">
                <a:latin typeface="Salesforce Sans"/>
              </a:rPr>
              <a:t>DOM</a:t>
            </a:r>
            <a:r>
              <a:rPr lang="zh-CN" altLang="en-US" dirty="0">
                <a:latin typeface="Salesforce Sans"/>
              </a:rPr>
              <a:t>也可以理解为是对</a:t>
            </a:r>
            <a:r>
              <a:rPr lang="en-US" altLang="zh-CN" dirty="0">
                <a:latin typeface="Salesforce Sans"/>
              </a:rPr>
              <a:t>HTML</a:t>
            </a:r>
            <a:r>
              <a:rPr lang="zh-CN" altLang="en-US" dirty="0">
                <a:latin typeface="Salesforce Sans"/>
              </a:rPr>
              <a:t>以及</a:t>
            </a:r>
            <a:r>
              <a:rPr lang="en-US" altLang="zh-CN" dirty="0">
                <a:latin typeface="Salesforce Sans"/>
              </a:rPr>
              <a:t>XML</a:t>
            </a:r>
            <a:r>
              <a:rPr lang="zh-CN" altLang="en-US" dirty="0">
                <a:latin typeface="Salesforce Sans"/>
              </a:rPr>
              <a:t>的标准编程接口</a:t>
            </a:r>
            <a:endParaRPr lang="en-US" altLang="zh-CN" dirty="0">
              <a:latin typeface="Salesforce Sans"/>
            </a:endParaRPr>
          </a:p>
          <a:p>
            <a:pPr lvl="1"/>
            <a:r>
              <a:rPr lang="en-US" altLang="zh-CN" dirty="0">
                <a:latin typeface="Salesforce Sans"/>
              </a:rPr>
              <a:t>DOM</a:t>
            </a:r>
            <a:r>
              <a:rPr lang="zh-CN" altLang="en-US" dirty="0">
                <a:latin typeface="Salesforce Sans"/>
              </a:rPr>
              <a:t>的结构呈树状，所以也把</a:t>
            </a:r>
            <a:r>
              <a:rPr lang="en-US" altLang="zh-CN" dirty="0">
                <a:latin typeface="Salesforce Sans"/>
              </a:rPr>
              <a:t>DOM</a:t>
            </a:r>
            <a:r>
              <a:rPr lang="zh-CN" altLang="en-US" dirty="0">
                <a:latin typeface="Salesforce Sans"/>
              </a:rPr>
              <a:t>叫做</a:t>
            </a:r>
            <a:r>
              <a:rPr lang="en-US" altLang="zh-CN" dirty="0">
                <a:latin typeface="Salesforce Sans"/>
              </a:rPr>
              <a:t>DOM</a:t>
            </a:r>
            <a:r>
              <a:rPr lang="zh-CN" altLang="en-US" dirty="0">
                <a:latin typeface="Salesforce Sans"/>
              </a:rPr>
              <a:t>树，</a:t>
            </a:r>
            <a:r>
              <a:rPr lang="en-US" altLang="zh-CN" dirty="0">
                <a:latin typeface="Salesforce Sans"/>
              </a:rPr>
              <a:t>DOM</a:t>
            </a:r>
            <a:r>
              <a:rPr lang="zh-CN" altLang="en-US" dirty="0">
                <a:latin typeface="Salesforce Sans"/>
              </a:rPr>
              <a:t>树是由很多</a:t>
            </a:r>
            <a:r>
              <a:rPr lang="en-US" altLang="zh-CN" dirty="0">
                <a:latin typeface="Salesforce Sans"/>
              </a:rPr>
              <a:t>DOM</a:t>
            </a:r>
            <a:r>
              <a:rPr lang="zh-CN" altLang="en-US" dirty="0">
                <a:latin typeface="Salesforce Sans"/>
              </a:rPr>
              <a:t>节点组成的</a:t>
            </a:r>
            <a:endParaRPr lang="en-US" altLang="zh-CN" dirty="0">
              <a:latin typeface="Salesforce Sans"/>
              <a:sym typeface="Salesforce Sans"/>
            </a:endParaRPr>
          </a:p>
          <a:p>
            <a:pPr lvl="1"/>
            <a:endParaRPr lang="en-US" altLang="zh-CN" dirty="0">
              <a:latin typeface="Salesforce Sans"/>
              <a:sym typeface="Salesforce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9956" y="1664804"/>
            <a:ext cx="7714219" cy="3276364"/>
          </a:xfrm>
        </p:spPr>
        <p:txBody>
          <a:bodyPr rtlCol="0">
            <a:normAutofit/>
          </a:bodyPr>
          <a:lstStyle/>
          <a:p>
            <a:r>
              <a:rPr lang="en-US" altLang="zh-CN" dirty="0">
                <a:sym typeface="Salesforce Sans"/>
              </a:rPr>
              <a:t>DOM</a:t>
            </a:r>
            <a:r>
              <a:rPr lang="zh-CN" altLang="en-US" dirty="0">
                <a:sym typeface="Salesforce Sans"/>
              </a:rPr>
              <a:t>节点的分类</a:t>
            </a:r>
            <a:endParaRPr lang="en-US" altLang="zh-CN" dirty="0">
              <a:sym typeface="Salesforce Sans"/>
            </a:endParaRPr>
          </a:p>
          <a:p>
            <a:pPr lvl="1"/>
            <a:r>
              <a:rPr lang="zh-CN" altLang="en-US" dirty="0">
                <a:sym typeface="Salesforce Sans"/>
              </a:rPr>
              <a:t>元素节点</a:t>
            </a:r>
            <a:r>
              <a:rPr lang="en-US" altLang="zh-CN" dirty="0">
                <a:sym typeface="Salesforce Sans"/>
              </a:rPr>
              <a:t>			1</a:t>
            </a:r>
            <a:endParaRPr lang="en-US" altLang="zh-CN" dirty="0">
              <a:sym typeface="Salesforce Sans"/>
            </a:endParaRPr>
          </a:p>
          <a:p>
            <a:pPr lvl="1"/>
            <a:r>
              <a:rPr lang="zh-CN" altLang="en-US" dirty="0">
                <a:sym typeface="Salesforce Sans"/>
              </a:rPr>
              <a:t>属性节点</a:t>
            </a:r>
            <a:r>
              <a:rPr lang="en-US" altLang="zh-CN" dirty="0">
                <a:sym typeface="Salesforce Sans"/>
              </a:rPr>
              <a:t>			2</a:t>
            </a:r>
            <a:endParaRPr lang="en-US" altLang="zh-CN" dirty="0">
              <a:sym typeface="Salesforce Sans"/>
            </a:endParaRPr>
          </a:p>
          <a:p>
            <a:pPr lvl="1"/>
            <a:r>
              <a:rPr lang="zh-CN" altLang="en-US" dirty="0">
                <a:sym typeface="Salesforce Sans"/>
              </a:rPr>
              <a:t>文本节点</a:t>
            </a:r>
            <a:r>
              <a:rPr lang="en-US" altLang="zh-CN" dirty="0">
                <a:sym typeface="Salesforce Sans"/>
              </a:rPr>
              <a:t>			3</a:t>
            </a:r>
            <a:endParaRPr lang="en-US" altLang="zh-CN" dirty="0">
              <a:sym typeface="Salesforce Sans"/>
            </a:endParaRPr>
          </a:p>
          <a:p>
            <a:pPr lvl="1"/>
            <a:r>
              <a:rPr lang="zh-CN" altLang="en-US" dirty="0">
                <a:sym typeface="Salesforce Sans"/>
              </a:rPr>
              <a:t>注释节点</a:t>
            </a:r>
            <a:r>
              <a:rPr lang="en-US" altLang="zh-CN" dirty="0">
                <a:sym typeface="Salesforce Sans"/>
              </a:rPr>
              <a:t>			8</a:t>
            </a:r>
            <a:endParaRPr lang="en-US" altLang="zh-CN" dirty="0">
              <a:sym typeface="Salesforce Sans"/>
            </a:endParaRPr>
          </a:p>
          <a:p>
            <a:pPr lvl="1"/>
            <a:r>
              <a:rPr lang="en-US" altLang="zh-CN" dirty="0">
                <a:sym typeface="Salesforce Sans"/>
              </a:rPr>
              <a:t>document  </a:t>
            </a:r>
            <a:r>
              <a:rPr lang="zh-CN" altLang="en-US" dirty="0">
                <a:sym typeface="Salesforce Sans"/>
              </a:rPr>
              <a:t>文档节点</a:t>
            </a:r>
            <a:r>
              <a:rPr lang="en-US" altLang="zh-CN" dirty="0">
                <a:sym typeface="Salesforce Sans"/>
              </a:rPr>
              <a:t>	9</a:t>
            </a:r>
            <a:endParaRPr lang="en-US" altLang="zh-CN" dirty="0">
              <a:sym typeface="Salesforce Sans"/>
            </a:endParaRPr>
          </a:p>
          <a:p>
            <a:pPr lvl="1"/>
            <a:r>
              <a:rPr lang="en-US" altLang="zh-CN" dirty="0" err="1">
                <a:sym typeface="Salesforce Sans"/>
              </a:rPr>
              <a:t>DocumentFragment</a:t>
            </a:r>
            <a:r>
              <a:rPr lang="en-US" altLang="zh-CN" dirty="0">
                <a:sym typeface="Salesforce Sans"/>
              </a:rPr>
              <a:t>	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zh-CN" altLang="en-US" dirty="0">
                <a:sym typeface="Wingdings" panose="05000000000000000000" pitchFamily="2" charset="2"/>
              </a:rPr>
              <a:t>文档片段节点</a:t>
            </a:r>
            <a:r>
              <a:rPr lang="en-US" altLang="zh-CN" dirty="0">
                <a:sym typeface="Wingdings" panose="05000000000000000000" pitchFamily="2" charset="2"/>
              </a:rPr>
              <a:t>	11</a:t>
            </a:r>
            <a:endParaRPr lang="en-US" altLang="zh-CN" dirty="0">
              <a:sym typeface="Salesforce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73932" y="1628800"/>
            <a:ext cx="7416824" cy="3312368"/>
          </a:xfrm>
        </p:spPr>
        <p:txBody>
          <a:bodyPr rtlCol="0">
            <a:norm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DOM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操作</a:t>
            </a:r>
            <a:r>
              <a:rPr lang="en-US" altLang="zh-CN" dirty="0">
                <a:sym typeface="Salesforce Sans"/>
              </a:rPr>
              <a:t>		===&gt;</a:t>
            </a:r>
            <a:r>
              <a:rPr lang="zh-CN" altLang="en-US" dirty="0">
                <a:sym typeface="Salesforce Sans"/>
              </a:rPr>
              <a:t>基于节点树的操作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sym typeface="Salesforce Sans"/>
            </a:endParaRPr>
          </a:p>
          <a:p>
            <a:pPr lvl="1"/>
            <a:r>
              <a:rPr lang="en-US" altLang="zh-CN" dirty="0" err="1">
                <a:sym typeface="Salesforce Sans"/>
              </a:rPr>
              <a:t>parentNode</a:t>
            </a:r>
            <a:r>
              <a:rPr lang="en-US" altLang="zh-CN" dirty="0">
                <a:sym typeface="Salesforce Sans"/>
              </a:rPr>
              <a:t>		</a:t>
            </a:r>
            <a:r>
              <a:rPr lang="zh-CN" altLang="en-US" dirty="0">
                <a:sym typeface="Salesforce Sans"/>
              </a:rPr>
              <a:t>父节点</a:t>
            </a:r>
            <a:endParaRPr lang="en-US" altLang="zh-CN" dirty="0">
              <a:sym typeface="Salesforce Sans"/>
            </a:endParaRPr>
          </a:p>
          <a:p>
            <a:pPr lvl="1"/>
            <a:r>
              <a:rPr lang="en-US" altLang="zh-CN" dirty="0" err="1">
                <a:sym typeface="Salesforce Sans"/>
              </a:rPr>
              <a:t>childNodes</a:t>
            </a:r>
            <a:r>
              <a:rPr lang="en-US" altLang="zh-CN" dirty="0">
                <a:sym typeface="Salesforce Sans"/>
              </a:rPr>
              <a:t>		</a:t>
            </a:r>
            <a:r>
              <a:rPr lang="zh-CN" altLang="en-US" dirty="0">
                <a:sym typeface="Salesforce Sans"/>
              </a:rPr>
              <a:t>子节点们</a:t>
            </a:r>
            <a:endParaRPr lang="en-US" altLang="zh-CN" dirty="0">
              <a:sym typeface="Salesforce Sans"/>
            </a:endParaRPr>
          </a:p>
          <a:p>
            <a:pPr lvl="1"/>
            <a:r>
              <a:rPr lang="en-US" altLang="zh-CN" dirty="0" err="1">
                <a:sym typeface="Salesforce Sans"/>
              </a:rPr>
              <a:t>firstChild</a:t>
            </a:r>
            <a:r>
              <a:rPr lang="en-US" altLang="zh-CN" dirty="0">
                <a:sym typeface="Salesforce Sans"/>
              </a:rPr>
              <a:t>		</a:t>
            </a:r>
            <a:r>
              <a:rPr lang="zh-CN" altLang="en-US" dirty="0">
                <a:sym typeface="Salesforce Sans"/>
              </a:rPr>
              <a:t>第一个子节点</a:t>
            </a:r>
            <a:endParaRPr lang="en-US" altLang="zh-CN" dirty="0">
              <a:sym typeface="Salesforce Sans"/>
            </a:endParaRPr>
          </a:p>
          <a:p>
            <a:pPr lvl="1"/>
            <a:r>
              <a:rPr lang="en-US" altLang="zh-CN" dirty="0" err="1">
                <a:sym typeface="Salesforce Sans"/>
              </a:rPr>
              <a:t>lastChild</a:t>
            </a:r>
            <a:r>
              <a:rPr lang="en-US" altLang="zh-CN" dirty="0">
                <a:sym typeface="Salesforce Sans"/>
              </a:rPr>
              <a:t>		</a:t>
            </a:r>
            <a:r>
              <a:rPr lang="zh-CN" altLang="en-US" dirty="0">
                <a:sym typeface="Salesforce Sans"/>
              </a:rPr>
              <a:t>最后一个子节点</a:t>
            </a:r>
            <a:endParaRPr lang="en-US" altLang="zh-CN" dirty="0">
              <a:sym typeface="Salesforce Sans"/>
            </a:endParaRPr>
          </a:p>
          <a:p>
            <a:pPr lvl="1"/>
            <a:r>
              <a:rPr lang="en-US" altLang="zh-CN" dirty="0" err="1">
                <a:sym typeface="Salesforce Sans"/>
              </a:rPr>
              <a:t>nextSibling</a:t>
            </a:r>
            <a:r>
              <a:rPr lang="en-US" altLang="zh-CN" dirty="0">
                <a:sym typeface="Salesforce Sans"/>
              </a:rPr>
              <a:t>	</a:t>
            </a:r>
            <a:r>
              <a:rPr lang="zh-CN" altLang="en-US" dirty="0">
                <a:sym typeface="Salesforce Sans"/>
              </a:rPr>
              <a:t>下一个兄弟节点</a:t>
            </a:r>
            <a:endParaRPr lang="en-US" altLang="zh-CN" dirty="0">
              <a:sym typeface="Salesforce Sans"/>
            </a:endParaRPr>
          </a:p>
          <a:p>
            <a:pPr lvl="1"/>
            <a:r>
              <a:rPr lang="en-US" altLang="zh-CN" dirty="0" err="1">
                <a:sym typeface="Salesforce Sans"/>
              </a:rPr>
              <a:t>previousSibling</a:t>
            </a:r>
            <a:r>
              <a:rPr lang="en-US" altLang="zh-CN" dirty="0">
                <a:sym typeface="Salesforce Sans"/>
              </a:rPr>
              <a:t>	</a:t>
            </a:r>
            <a:r>
              <a:rPr lang="zh-CN" altLang="en-US" dirty="0">
                <a:sym typeface="Salesforce Sans"/>
              </a:rPr>
              <a:t>上一个兄弟节点</a:t>
            </a:r>
            <a:r>
              <a:rPr lang="en-US" altLang="zh-CN" dirty="0">
                <a:sym typeface="Salesforce Sans"/>
              </a:rPr>
              <a:t>	</a:t>
            </a:r>
            <a:endParaRPr lang="en-US" altLang="zh-CN" dirty="0">
              <a:sym typeface="Salesforce Sans"/>
            </a:endParaRPr>
          </a:p>
          <a:p>
            <a:endParaRPr lang="en-US" altLang="zh-CN" dirty="0">
              <a:sym typeface="Salesforce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01924" y="1916832"/>
            <a:ext cx="9145016" cy="3384376"/>
          </a:xfrm>
          <a:solidFill>
            <a:schemeClr val="bg2">
              <a:lumMod val="75000"/>
            </a:schemeClr>
          </a:solidFill>
        </p:spPr>
        <p:txBody>
          <a:bodyPr rtlCol="0">
            <a:normAutofit/>
          </a:bodyPr>
          <a:lstStyle/>
          <a:p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DOM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操作</a:t>
            </a:r>
            <a:r>
              <a:rPr lang="en-US" altLang="zh-CN" b="1" dirty="0">
                <a:sym typeface="Salesforce Sans"/>
              </a:rPr>
              <a:t>			===&gt;</a:t>
            </a:r>
            <a:r>
              <a:rPr lang="zh-CN" altLang="en-US" b="1" dirty="0">
                <a:sym typeface="Salesforce Sans"/>
              </a:rPr>
              <a:t>基于元素节点树的操作</a:t>
            </a:r>
            <a:endParaRPr lang="en-US" altLang="zh-CN" b="1" dirty="0">
              <a:sym typeface="Salesforce Sans"/>
            </a:endParaRPr>
          </a:p>
          <a:p>
            <a:pPr lvl="1"/>
            <a:r>
              <a:rPr lang="en-US" altLang="zh-CN" b="1" dirty="0" err="1">
                <a:sym typeface="Salesforce Sans"/>
              </a:rPr>
              <a:t>parentElement</a:t>
            </a:r>
            <a:r>
              <a:rPr lang="en-US" altLang="zh-CN" b="1" dirty="0">
                <a:sym typeface="Salesforce Sans"/>
              </a:rPr>
              <a:t>		</a:t>
            </a:r>
            <a:r>
              <a:rPr lang="zh-CN" altLang="en-US" b="1" dirty="0">
                <a:sym typeface="Salesforce Sans"/>
              </a:rPr>
              <a:t>父元素节点</a:t>
            </a:r>
            <a:endParaRPr lang="en-US" altLang="zh-CN" b="1" dirty="0">
              <a:sym typeface="Salesforce Sans"/>
            </a:endParaRPr>
          </a:p>
          <a:p>
            <a:pPr lvl="1"/>
            <a:r>
              <a:rPr lang="en-US" altLang="zh-CN" b="1" dirty="0">
                <a:sym typeface="Salesforce Sans"/>
              </a:rPr>
              <a:t>children			</a:t>
            </a:r>
            <a:r>
              <a:rPr lang="zh-CN" altLang="en-US" b="1" dirty="0">
                <a:sym typeface="Salesforce Sans"/>
              </a:rPr>
              <a:t>子元素节点们</a:t>
            </a:r>
            <a:endParaRPr lang="en-US" altLang="zh-CN" b="1" dirty="0">
              <a:sym typeface="Salesforce Sans"/>
            </a:endParaRPr>
          </a:p>
          <a:p>
            <a:pPr lvl="1"/>
            <a:r>
              <a:rPr lang="en-US" altLang="zh-CN" b="1" dirty="0" err="1">
                <a:sym typeface="Salesforce Sans"/>
              </a:rPr>
              <a:t>firstElementChild</a:t>
            </a:r>
            <a:r>
              <a:rPr lang="en-US" altLang="zh-CN" b="1" dirty="0">
                <a:sym typeface="Salesforce Sans"/>
              </a:rPr>
              <a:t>		</a:t>
            </a:r>
            <a:r>
              <a:rPr lang="zh-CN" altLang="en-US" b="1" dirty="0">
                <a:sym typeface="Salesforce Sans"/>
              </a:rPr>
              <a:t>第一个子元素节点</a:t>
            </a:r>
            <a:endParaRPr lang="en-US" altLang="zh-CN" b="1" dirty="0">
              <a:sym typeface="Salesforce Sans"/>
            </a:endParaRPr>
          </a:p>
          <a:p>
            <a:pPr lvl="1"/>
            <a:r>
              <a:rPr lang="en-US" altLang="zh-CN" b="1" dirty="0" err="1">
                <a:sym typeface="Salesforce Sans"/>
              </a:rPr>
              <a:t>lastElementChild</a:t>
            </a:r>
            <a:r>
              <a:rPr lang="en-US" altLang="zh-CN" b="1" dirty="0">
                <a:sym typeface="Salesforce Sans"/>
              </a:rPr>
              <a:t>		</a:t>
            </a:r>
            <a:r>
              <a:rPr lang="zh-CN" altLang="en-US" b="1" dirty="0">
                <a:sym typeface="Salesforce Sans"/>
              </a:rPr>
              <a:t>最后一个子元素节点</a:t>
            </a:r>
            <a:endParaRPr lang="en-US" altLang="zh-CN" b="1" dirty="0">
              <a:sym typeface="Salesforce Sans"/>
            </a:endParaRPr>
          </a:p>
          <a:p>
            <a:pPr lvl="1"/>
            <a:r>
              <a:rPr lang="en-US" altLang="zh-CN" b="1" dirty="0" err="1">
                <a:sym typeface="Salesforce Sans"/>
              </a:rPr>
              <a:t>nextElementSibling</a:t>
            </a:r>
            <a:r>
              <a:rPr lang="en-US" altLang="zh-CN" b="1" dirty="0">
                <a:sym typeface="Salesforce Sans"/>
              </a:rPr>
              <a:t>	</a:t>
            </a:r>
            <a:r>
              <a:rPr lang="zh-CN" altLang="en-US" b="1" dirty="0">
                <a:sym typeface="Salesforce Sans"/>
              </a:rPr>
              <a:t>下一个兄弟元素节点</a:t>
            </a:r>
            <a:endParaRPr lang="en-US" altLang="zh-CN" b="1" dirty="0">
              <a:sym typeface="Salesforce Sans"/>
            </a:endParaRPr>
          </a:p>
          <a:p>
            <a:pPr lvl="1"/>
            <a:r>
              <a:rPr lang="en-US" altLang="zh-CN" b="1" dirty="0" err="1">
                <a:sym typeface="Salesforce Sans"/>
              </a:rPr>
              <a:t>previousElementChild</a:t>
            </a:r>
            <a:r>
              <a:rPr lang="en-US" altLang="zh-CN" b="1" dirty="0">
                <a:sym typeface="Salesforce Sans"/>
              </a:rPr>
              <a:t>	</a:t>
            </a:r>
            <a:r>
              <a:rPr lang="zh-CN" altLang="en-US" b="1" dirty="0">
                <a:sym typeface="Salesforce Sans"/>
              </a:rPr>
              <a:t>上一个兄弟元素节点</a:t>
            </a:r>
            <a:endParaRPr lang="en-US" altLang="zh-CN" b="1" dirty="0">
              <a:sym typeface="Salesforce Sans"/>
            </a:endParaRPr>
          </a:p>
          <a:p>
            <a:pPr lvl="1"/>
            <a:endParaRPr lang="en-US" altLang="zh-CN" dirty="0">
              <a:sym typeface="Salesforce Sans"/>
            </a:endParaRPr>
          </a:p>
          <a:p>
            <a:endParaRPr lang="en-US" altLang="zh-CN" dirty="0">
              <a:sym typeface="Salesforce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5860" y="1285636"/>
            <a:ext cx="9937104" cy="4286727"/>
          </a:xfrm>
        </p:spPr>
        <p:txBody>
          <a:bodyPr rtlCol="0">
            <a:normAutofit/>
          </a:bodyPr>
          <a:lstStyle/>
          <a:p>
            <a:r>
              <a:rPr lang="en-US" altLang="zh-CN" dirty="0">
                <a:sym typeface="Salesforce Sans"/>
              </a:rPr>
              <a:t>DOM</a:t>
            </a:r>
            <a:r>
              <a:rPr lang="zh-CN" altLang="en-US" dirty="0">
                <a:sym typeface="Salesforce Sans"/>
              </a:rPr>
              <a:t>节点的属性</a:t>
            </a:r>
            <a:endParaRPr lang="en-US" altLang="zh-CN" dirty="0">
              <a:sym typeface="Salesforce Sans"/>
            </a:endParaRPr>
          </a:p>
          <a:p>
            <a:pPr lvl="1"/>
            <a:r>
              <a:rPr lang="en-US" altLang="zh-CN" dirty="0" err="1">
                <a:sym typeface="Salesforce Sans"/>
              </a:rPr>
              <a:t>nodeName</a:t>
            </a:r>
            <a:r>
              <a:rPr lang="en-US" altLang="zh-CN" dirty="0">
                <a:sym typeface="Salesforce Sans"/>
              </a:rPr>
              <a:t>		</a:t>
            </a:r>
            <a:r>
              <a:rPr lang="zh-CN" altLang="en-US" dirty="0">
                <a:sym typeface="Salesforce Sans"/>
              </a:rPr>
              <a:t>节点的名字</a:t>
            </a:r>
            <a:r>
              <a:rPr lang="en-US" altLang="zh-CN" dirty="0">
                <a:sym typeface="Salesforce Sans"/>
              </a:rPr>
              <a:t>,</a:t>
            </a:r>
            <a:r>
              <a:rPr lang="zh-CN" altLang="en-US" dirty="0">
                <a:sym typeface="Salesforce Sans"/>
              </a:rPr>
              <a:t>以大写字母的形式表示</a:t>
            </a:r>
            <a:endParaRPr lang="en-US" altLang="zh-CN" dirty="0">
              <a:sym typeface="Salesforce Sans"/>
            </a:endParaRPr>
          </a:p>
          <a:p>
            <a:pPr lvl="1"/>
            <a:r>
              <a:rPr lang="en-US" altLang="zh-CN" dirty="0" err="1">
                <a:sym typeface="Salesforce Sans"/>
              </a:rPr>
              <a:t>nodeValue</a:t>
            </a:r>
            <a:r>
              <a:rPr lang="en-US" altLang="zh-CN" dirty="0">
                <a:sym typeface="Salesforce Sans"/>
              </a:rPr>
              <a:t>		</a:t>
            </a:r>
            <a:r>
              <a:rPr lang="zh-CN" altLang="en-US" dirty="0">
                <a:sym typeface="Salesforce Sans"/>
              </a:rPr>
              <a:t>文本节点和注释节点的内容</a:t>
            </a:r>
            <a:endParaRPr lang="en-US" altLang="zh-CN" dirty="0">
              <a:sym typeface="Salesforce Sans"/>
            </a:endParaRPr>
          </a:p>
          <a:p>
            <a:pPr lvl="1"/>
            <a:r>
              <a:rPr lang="en-US" altLang="zh-CN" dirty="0" err="1">
                <a:sym typeface="Salesforce Sans"/>
              </a:rPr>
              <a:t>nodeType</a:t>
            </a:r>
            <a:r>
              <a:rPr lang="en-US" altLang="zh-CN" dirty="0">
                <a:sym typeface="Salesforce Sans"/>
              </a:rPr>
              <a:t>		</a:t>
            </a:r>
            <a:r>
              <a:rPr lang="zh-CN" altLang="en-US" dirty="0">
                <a:sym typeface="Salesforce Sans"/>
              </a:rPr>
              <a:t>节点的类型</a:t>
            </a:r>
            <a:endParaRPr lang="en-US" altLang="zh-CN" dirty="0">
              <a:sym typeface="Salesforce Sans"/>
            </a:endParaRPr>
          </a:p>
          <a:p>
            <a:pPr lvl="1"/>
            <a:r>
              <a:rPr lang="en-US" altLang="zh-CN" dirty="0">
                <a:sym typeface="Salesforce Sans"/>
              </a:rPr>
              <a:t>attributes		</a:t>
            </a:r>
            <a:r>
              <a:rPr lang="zh-CN" altLang="en-US" dirty="0">
                <a:sym typeface="Salesforce Sans"/>
              </a:rPr>
              <a:t>元素节点的属性节点集合</a:t>
            </a:r>
            <a:endParaRPr lang="en-US" altLang="zh-CN" dirty="0">
              <a:sym typeface="Salesforce Sans"/>
            </a:endParaRPr>
          </a:p>
          <a:p>
            <a:pPr lvl="1"/>
            <a:endParaRPr lang="en-US" altLang="zh-CN" dirty="0">
              <a:sym typeface="Salesforce Sans"/>
            </a:endParaRPr>
          </a:p>
          <a:p>
            <a:pPr lvl="1"/>
            <a:endParaRPr lang="en-US" altLang="zh-CN" dirty="0">
              <a:sym typeface="Salesforce Sans"/>
            </a:endParaRPr>
          </a:p>
          <a:p>
            <a:r>
              <a:rPr lang="zh-CN" altLang="en-US" dirty="0">
                <a:sym typeface="Salesforce Sans"/>
              </a:rPr>
              <a:t>判断一个元素节点有没有子节点</a:t>
            </a:r>
            <a:endParaRPr lang="en-US" altLang="zh-CN" dirty="0">
              <a:sym typeface="Salesforce Sans"/>
            </a:endParaRPr>
          </a:p>
          <a:p>
            <a:pPr lvl="1"/>
            <a:r>
              <a:rPr lang="en-US" altLang="zh-CN" dirty="0" err="1">
                <a:sym typeface="Salesforce Sans"/>
              </a:rPr>
              <a:t>element.hasChildNodes</a:t>
            </a:r>
            <a:r>
              <a:rPr lang="en-US" altLang="zh-CN" dirty="0">
                <a:sym typeface="Salesforce Sans"/>
              </a:rPr>
              <a:t>()		</a:t>
            </a:r>
            <a:r>
              <a:rPr lang="zh-CN" altLang="en-US" dirty="0">
                <a:sym typeface="Salesforce Sans"/>
              </a:rPr>
              <a:t>如果有则返回</a:t>
            </a:r>
            <a:r>
              <a:rPr lang="en-US" altLang="zh-CN" dirty="0">
                <a:sym typeface="Salesforce Sans"/>
              </a:rPr>
              <a:t>true</a:t>
            </a:r>
            <a:r>
              <a:rPr lang="zh-CN" altLang="en-US" dirty="0">
                <a:sym typeface="Salesforce Sans"/>
              </a:rPr>
              <a:t>。没有则返回</a:t>
            </a:r>
            <a:r>
              <a:rPr lang="en-US" altLang="zh-CN" dirty="0">
                <a:sym typeface="Salesforce Sans"/>
              </a:rPr>
              <a:t>false	</a:t>
            </a:r>
            <a:endParaRPr lang="en-US" altLang="zh-CN" dirty="0">
              <a:sym typeface="Salesforce Sans"/>
            </a:endParaRPr>
          </a:p>
          <a:p>
            <a:pPr lvl="1"/>
            <a:endParaRPr lang="en-US" altLang="zh-CN" dirty="0">
              <a:sym typeface="Salesforce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7868" y="1700808"/>
            <a:ext cx="9505056" cy="3168352"/>
          </a:xfrm>
        </p:spPr>
        <p:txBody>
          <a:bodyPr rtlCol="0">
            <a:norm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DOM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操作</a:t>
            </a:r>
            <a:r>
              <a:rPr lang="en-US" altLang="zh-CN" dirty="0">
                <a:sym typeface="Salesforce Sans"/>
              </a:rPr>
              <a:t>		===&gt;</a:t>
            </a:r>
            <a:r>
              <a:rPr lang="zh-CN" altLang="en-US" dirty="0">
                <a:sym typeface="Salesforce Sans"/>
              </a:rPr>
              <a:t>查询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sym typeface="Salesforce Sans"/>
            </a:endParaRPr>
          </a:p>
          <a:p>
            <a:pPr lvl="1"/>
            <a:r>
              <a:rPr lang="en-US" altLang="zh-CN" dirty="0">
                <a:sym typeface="Salesforce Sans"/>
              </a:rPr>
              <a:t>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ocument		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获取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document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文档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sym typeface="Salesforce Sans"/>
            </a:endParaRPr>
          </a:p>
          <a:p>
            <a:pPr lvl="1"/>
            <a:r>
              <a:rPr lang="en-US" altLang="zh-CN" dirty="0" err="1">
                <a:sym typeface="Salesforce Sans"/>
              </a:rPr>
              <a:t>document.head</a:t>
            </a:r>
            <a:r>
              <a:rPr lang="en-US" altLang="zh-CN" dirty="0">
                <a:sym typeface="Salesforce Sans"/>
              </a:rPr>
              <a:t>	</a:t>
            </a:r>
            <a:r>
              <a:rPr lang="zh-CN" altLang="en-US" dirty="0">
                <a:sym typeface="Salesforce Sans"/>
              </a:rPr>
              <a:t>获取</a:t>
            </a:r>
            <a:r>
              <a:rPr lang="en-US" altLang="zh-CN" dirty="0">
                <a:sym typeface="Salesforce Sans"/>
              </a:rPr>
              <a:t>head</a:t>
            </a:r>
            <a:r>
              <a:rPr lang="zh-CN" altLang="en-US" dirty="0">
                <a:sym typeface="Salesforce Sans"/>
              </a:rPr>
              <a:t>标签</a:t>
            </a:r>
            <a:endParaRPr lang="en-US" altLang="zh-CN" dirty="0">
              <a:sym typeface="Salesforce Sans"/>
            </a:endParaRPr>
          </a:p>
          <a:p>
            <a:pPr lvl="1"/>
            <a:r>
              <a:rPr lang="en-US" altLang="zh-CN" dirty="0" err="1">
                <a:sym typeface="Salesforce Sans"/>
              </a:rPr>
              <a:t>d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ocument.body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	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获取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body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标签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sym typeface="Salesforce Sans"/>
            </a:endParaRPr>
          </a:p>
          <a:p>
            <a:pPr lvl="1"/>
            <a:r>
              <a:rPr lang="en-US" altLang="zh-CN" dirty="0" err="1">
                <a:sym typeface="Salesforce Sans"/>
              </a:rPr>
              <a:t>d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ocument</a:t>
            </a:r>
            <a:r>
              <a:rPr lang="en-US" altLang="zh-CN" dirty="0" err="1">
                <a:sym typeface="Salesforce Sans"/>
              </a:rPr>
              <a:t>.documentElement</a:t>
            </a:r>
            <a:r>
              <a:rPr lang="en-US" altLang="zh-CN" dirty="0">
                <a:sym typeface="Salesforce Sans"/>
              </a:rPr>
              <a:t>			</a:t>
            </a:r>
            <a:r>
              <a:rPr lang="zh-CN" altLang="en-US" dirty="0">
                <a:sym typeface="Salesforce Sans"/>
              </a:rPr>
              <a:t>获取</a:t>
            </a:r>
            <a:r>
              <a:rPr lang="en-US" altLang="zh-CN" dirty="0">
                <a:sym typeface="Salesforce Sans"/>
              </a:rPr>
              <a:t>html</a:t>
            </a:r>
            <a:r>
              <a:rPr lang="zh-CN" altLang="en-US" dirty="0">
                <a:sym typeface="Salesforce Sans"/>
              </a:rPr>
              <a:t>标签</a:t>
            </a:r>
            <a:endParaRPr lang="en-US" altLang="zh-CN" dirty="0">
              <a:sym typeface="Salesforce Sans"/>
            </a:endParaRPr>
          </a:p>
          <a:p>
            <a:pPr lvl="1"/>
            <a:r>
              <a:rPr lang="en-US" altLang="zh-CN" b="1" dirty="0" err="1">
                <a:solidFill>
                  <a:schemeClr val="accent3">
                    <a:lumMod val="60000"/>
                    <a:lumOff val="40000"/>
                  </a:schemeClr>
                </a:solidFill>
                <a:sym typeface="Salesforce Sans"/>
              </a:rPr>
              <a:t>d</a:t>
            </a:r>
            <a:r>
              <a:rPr lang="en-US" altLang="zh-CN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ocument.getElementById</a:t>
            </a:r>
            <a:r>
              <a:rPr lang="en-US" altLang="zh-CN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()		</a:t>
            </a:r>
            <a:r>
              <a:rPr lang="zh-CN" alt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通过</a:t>
            </a:r>
            <a:r>
              <a:rPr lang="en-US" altLang="zh-CN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id</a:t>
            </a:r>
            <a:r>
              <a:rPr lang="zh-CN" alt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获取元素</a:t>
            </a:r>
            <a:endParaRPr lang="zh-CN" altLang="en-US" b="1" dirty="0">
              <a:solidFill>
                <a:schemeClr val="accent3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Salesforce Sans"/>
            </a:endParaRPr>
          </a:p>
          <a:p>
            <a:pPr lvl="1"/>
            <a:r>
              <a:rPr lang="en-US" altLang="zh-CN" dirty="0" err="1">
                <a:sym typeface="Salesforce Sans"/>
              </a:rPr>
              <a:t>document.getElementsByName</a:t>
            </a:r>
            <a:r>
              <a:rPr lang="en-US" altLang="zh-CN" dirty="0">
                <a:sym typeface="Salesforce Sans"/>
              </a:rPr>
              <a:t>()		</a:t>
            </a:r>
            <a:r>
              <a:rPr lang="zh-CN" altLang="en-US" dirty="0">
                <a:sym typeface="Salesforce Sans"/>
              </a:rPr>
              <a:t>通过</a:t>
            </a:r>
            <a:r>
              <a:rPr lang="en-US" altLang="zh-CN" dirty="0">
                <a:sym typeface="Salesforce Sans"/>
              </a:rPr>
              <a:t>name</a:t>
            </a:r>
            <a:r>
              <a:rPr lang="zh-CN" altLang="en-US" dirty="0">
                <a:sym typeface="Salesforce Sans"/>
              </a:rPr>
              <a:t>属性获取元素</a:t>
            </a:r>
            <a:endParaRPr lang="en-US" altLang="zh-CN" dirty="0">
              <a:sym typeface="Salesforce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7868" y="1268760"/>
            <a:ext cx="9649072" cy="4320480"/>
          </a:xfrm>
          <a:solidFill>
            <a:schemeClr val="bg2">
              <a:lumMod val="75000"/>
            </a:schemeClr>
          </a:solidFill>
        </p:spPr>
        <p:txBody>
          <a:bodyPr rtlCol="0">
            <a:normAutofit/>
          </a:bodyPr>
          <a:lstStyle/>
          <a:p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DOM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操作</a:t>
            </a:r>
            <a:r>
              <a:rPr lang="en-US" altLang="zh-CN" b="1" dirty="0">
                <a:sym typeface="Salesforce Sans"/>
              </a:rPr>
              <a:t>		===&gt;</a:t>
            </a:r>
            <a:r>
              <a:rPr lang="zh-CN" altLang="en-US" b="1" dirty="0">
                <a:sym typeface="Salesforce Sans"/>
              </a:rPr>
              <a:t>查询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  <a:sym typeface="Salesforce Sans"/>
            </a:endParaRPr>
          </a:p>
          <a:p>
            <a:pPr lvl="1" algn="l"/>
            <a:r>
              <a:rPr lang="en-US" altLang="zh-CN" b="1" dirty="0" err="1">
                <a:sym typeface="Salesforce Sans"/>
              </a:rPr>
              <a:t>element.getElementsByClassName()	通过class获取元素</a:t>
            </a:r>
            <a:endParaRPr lang="en-US" altLang="zh-CN" b="1" dirty="0" err="1">
              <a:sym typeface="Salesforce Sans"/>
            </a:endParaRPr>
          </a:p>
          <a:p>
            <a:pPr lvl="1" algn="l"/>
            <a:r>
              <a:rPr lang="en-US" altLang="zh-CN" b="1" dirty="0" err="1">
                <a:sym typeface="Salesforce Sans"/>
              </a:rPr>
              <a:t>element.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getElementsB</a:t>
            </a:r>
            <a:r>
              <a:rPr lang="en-US" altLang="zh-CN" b="1" dirty="0" err="1">
                <a:sym typeface="Salesforce Sans"/>
              </a:rPr>
              <a:t>yTagName()		通过标签名获取元素</a:t>
            </a:r>
            <a:endParaRPr lang="zh-CN" altLang="en-US" b="1" dirty="0">
              <a:solidFill>
                <a:schemeClr val="tx2">
                  <a:lumMod val="50000"/>
                  <a:lumOff val="50000"/>
                </a:schemeClr>
              </a:solidFill>
              <a:sym typeface="Salesforce Sans"/>
            </a:endParaRPr>
          </a:p>
          <a:p>
            <a:pPr lvl="1"/>
            <a:r>
              <a:rPr lang="en-US" altLang="zh-CN" b="1" dirty="0" err="1">
                <a:sym typeface="Salesforce Sans"/>
              </a:rPr>
              <a:t>element.querySelector</a:t>
            </a:r>
            <a:r>
              <a:rPr lang="en-US" altLang="zh-CN" b="1" dirty="0">
                <a:sym typeface="Salesforce Sans"/>
              </a:rPr>
              <a:t>()			</a:t>
            </a:r>
            <a:r>
              <a:rPr lang="zh-CN" altLang="en-US" b="1" dirty="0">
                <a:sym typeface="Salesforce Sans"/>
              </a:rPr>
              <a:t>选到指定选择器下的第一个元素</a:t>
            </a:r>
            <a:endParaRPr lang="en-US" altLang="zh-CN" b="1" dirty="0">
              <a:sym typeface="Salesforce Sans"/>
            </a:endParaRPr>
          </a:p>
          <a:p>
            <a:pPr lvl="1"/>
            <a:r>
              <a:rPr lang="en-US" altLang="zh-CN" b="1" dirty="0" err="1">
                <a:sym typeface="Salesforce Sans"/>
              </a:rPr>
              <a:t>element.querySelectorAll</a:t>
            </a:r>
            <a:r>
              <a:rPr lang="en-US" altLang="zh-CN" b="1" dirty="0">
                <a:sym typeface="Salesforce Sans"/>
              </a:rPr>
              <a:t>()		</a:t>
            </a:r>
            <a:r>
              <a:rPr lang="zh-CN" altLang="en-US" b="1" dirty="0">
                <a:sym typeface="Salesforce Sans"/>
              </a:rPr>
              <a:t>选到指定选择器的所有元素</a:t>
            </a:r>
            <a:endParaRPr lang="en-US" altLang="zh-CN" b="1" dirty="0">
              <a:sym typeface="Salesforce Sans"/>
            </a:endParaRPr>
          </a:p>
          <a:p>
            <a:pPr lvl="1"/>
            <a:endParaRPr lang="en-US" altLang="zh-CN" b="1" dirty="0">
              <a:sym typeface="Salesforce Sans"/>
            </a:endParaRPr>
          </a:p>
          <a:p>
            <a:r>
              <a:rPr lang="zh-CN" altLang="en-US" b="1" dirty="0">
                <a:sym typeface="Salesforce Sans"/>
              </a:rPr>
              <a:t>动态获取与静态获取</a:t>
            </a:r>
            <a:endParaRPr lang="en-US" altLang="zh-CN" b="1" dirty="0">
              <a:sym typeface="Salesforce Sans"/>
            </a:endParaRPr>
          </a:p>
          <a:p>
            <a:pPr lvl="1"/>
            <a:r>
              <a:rPr lang="en-US" altLang="zh-CN" b="1" dirty="0">
                <a:sym typeface="Salesforce Sans"/>
              </a:rPr>
              <a:t>get</a:t>
            </a:r>
            <a:r>
              <a:rPr lang="zh-CN" altLang="en-US" b="1" dirty="0">
                <a:sym typeface="Salesforce Sans"/>
              </a:rPr>
              <a:t>系列是动态获取</a:t>
            </a:r>
            <a:r>
              <a:rPr lang="en-US" altLang="zh-CN" b="1" dirty="0">
                <a:sym typeface="Salesforce Sans"/>
              </a:rPr>
              <a:t>		</a:t>
            </a:r>
            <a:r>
              <a:rPr lang="zh-CN" altLang="en-US" b="1" dirty="0">
                <a:sym typeface="Salesforce Sans"/>
              </a:rPr>
              <a:t>每次使用时会重新获取</a:t>
            </a:r>
            <a:endParaRPr lang="en-US" altLang="zh-CN" b="1" dirty="0">
              <a:sym typeface="Salesforce Sans"/>
            </a:endParaRPr>
          </a:p>
          <a:p>
            <a:pPr lvl="1"/>
            <a:r>
              <a:rPr lang="en-US" altLang="zh-CN" b="1" dirty="0">
                <a:sym typeface="Salesforce Sans"/>
              </a:rPr>
              <a:t>query</a:t>
            </a:r>
            <a:r>
              <a:rPr lang="zh-CN" altLang="en-US" b="1" dirty="0">
                <a:sym typeface="Salesforce Sans"/>
              </a:rPr>
              <a:t>系列是静态获取  </a:t>
            </a:r>
            <a:endParaRPr lang="en-US" altLang="zh-CN" b="1" dirty="0">
              <a:sym typeface="Salesforce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25860" y="1412776"/>
            <a:ext cx="9577064" cy="4176464"/>
          </a:xfrm>
        </p:spPr>
        <p:txBody>
          <a:bodyPr rtlCol="0">
            <a:norm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DOM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Salesforce Sans"/>
              </a:rPr>
              <a:t>操作</a:t>
            </a:r>
            <a:r>
              <a:rPr lang="en-US" altLang="zh-CN" dirty="0">
                <a:sym typeface="Salesforce Sans"/>
              </a:rPr>
              <a:t>		===&gt;</a:t>
            </a:r>
            <a:r>
              <a:rPr lang="zh-CN" altLang="en-US" dirty="0">
                <a:sym typeface="Salesforce Sans"/>
              </a:rPr>
              <a:t>创建</a:t>
            </a:r>
            <a:endParaRPr lang="en-US" altLang="zh-CN" dirty="0">
              <a:sym typeface="Salesforce Sans"/>
            </a:endParaRPr>
          </a:p>
          <a:p>
            <a:pPr lvl="1"/>
            <a:r>
              <a:rPr lang="en-US" altLang="zh-CN" b="1" dirty="0" err="1">
                <a:solidFill>
                  <a:srgbClr val="FF0000"/>
                </a:solidFill>
                <a:sym typeface="Salesforce Sans"/>
              </a:rPr>
              <a:t>document.createElement</a:t>
            </a:r>
            <a:r>
              <a:rPr lang="en-US" altLang="zh-CN" b="1" dirty="0">
                <a:solidFill>
                  <a:srgbClr val="FF0000"/>
                </a:solidFill>
                <a:sym typeface="Salesforce Sans"/>
              </a:rPr>
              <a:t>()		</a:t>
            </a:r>
            <a:r>
              <a:rPr lang="zh-CN" altLang="en-US" b="1" dirty="0">
                <a:solidFill>
                  <a:srgbClr val="FF0000"/>
                </a:solidFill>
                <a:sym typeface="Salesforce Sans"/>
              </a:rPr>
              <a:t>创建元素节点</a:t>
            </a:r>
            <a:endParaRPr lang="zh-CN" altLang="en-US" b="1" dirty="0">
              <a:solidFill>
                <a:srgbClr val="FF0000"/>
              </a:solidFill>
              <a:sym typeface="Salesforce Sans"/>
            </a:endParaRPr>
          </a:p>
          <a:p>
            <a:pPr lvl="1"/>
            <a:r>
              <a:rPr lang="en-US" altLang="zh-CN" dirty="0" err="1">
                <a:sym typeface="Salesforce Sans"/>
              </a:rPr>
              <a:t>document.createTextNode</a:t>
            </a:r>
            <a:r>
              <a:rPr lang="en-US" altLang="zh-CN" dirty="0">
                <a:sym typeface="Salesforce Sans"/>
              </a:rPr>
              <a:t>()	</a:t>
            </a:r>
            <a:r>
              <a:rPr lang="zh-CN" altLang="en-US" dirty="0">
                <a:sym typeface="Salesforce Sans"/>
              </a:rPr>
              <a:t>创建文本节点</a:t>
            </a:r>
            <a:endParaRPr lang="en-US" altLang="zh-CN" dirty="0">
              <a:sym typeface="Salesforce Sans"/>
            </a:endParaRPr>
          </a:p>
          <a:p>
            <a:pPr lvl="1"/>
            <a:r>
              <a:rPr lang="en-US" altLang="zh-CN" dirty="0" err="1">
                <a:sym typeface="Salesforce Sans"/>
              </a:rPr>
              <a:t>document.createComment</a:t>
            </a:r>
            <a:r>
              <a:rPr lang="en-US" altLang="zh-CN" dirty="0">
                <a:sym typeface="Salesforce Sans"/>
              </a:rPr>
              <a:t>()		</a:t>
            </a:r>
            <a:r>
              <a:rPr lang="zh-CN" altLang="en-US" dirty="0">
                <a:sym typeface="Salesforce Sans"/>
              </a:rPr>
              <a:t>创建注释节点</a:t>
            </a:r>
            <a:endParaRPr lang="en-US" altLang="zh-CN" dirty="0">
              <a:sym typeface="Salesforce Sans"/>
            </a:endParaRPr>
          </a:p>
          <a:p>
            <a:pPr lvl="1"/>
            <a:r>
              <a:rPr lang="en-US" altLang="zh-CN" dirty="0" err="1">
                <a:sym typeface="Salesforce Sans"/>
              </a:rPr>
              <a:t>document.createDocumentFragment</a:t>
            </a:r>
            <a:r>
              <a:rPr lang="en-US" altLang="zh-CN" dirty="0">
                <a:sym typeface="Salesforce Sans"/>
              </a:rPr>
              <a:t>	</a:t>
            </a:r>
            <a:r>
              <a:rPr lang="zh-CN" altLang="en-US" dirty="0">
                <a:sym typeface="Salesforce Sans"/>
              </a:rPr>
              <a:t>创建文档片段节点</a:t>
            </a:r>
            <a:endParaRPr lang="en-US" altLang="zh-CN" dirty="0">
              <a:sym typeface="Salesforce Sans"/>
            </a:endParaRPr>
          </a:p>
          <a:p>
            <a:pPr lvl="1"/>
            <a:endParaRPr lang="en-US" altLang="zh-CN" dirty="0">
              <a:sym typeface="Salesforce Sans"/>
            </a:endParaRPr>
          </a:p>
          <a:p>
            <a:r>
              <a:rPr lang="en-US" altLang="zh-CN" dirty="0">
                <a:sym typeface="Salesforce Sans"/>
              </a:rPr>
              <a:t>DOM</a:t>
            </a:r>
            <a:r>
              <a:rPr lang="zh-CN" altLang="en-US" dirty="0">
                <a:sym typeface="Salesforce Sans"/>
              </a:rPr>
              <a:t>操作</a:t>
            </a:r>
            <a:r>
              <a:rPr lang="en-US" altLang="zh-CN" dirty="0">
                <a:sym typeface="Salesforce Sans"/>
              </a:rPr>
              <a:t>		===&gt;</a:t>
            </a:r>
            <a:r>
              <a:rPr lang="zh-CN" altLang="en-US" dirty="0">
                <a:sym typeface="Salesforce Sans"/>
              </a:rPr>
              <a:t>添加</a:t>
            </a:r>
            <a:r>
              <a:rPr lang="en-US" altLang="zh-CN" dirty="0">
                <a:sym typeface="Salesforce Sans"/>
              </a:rPr>
              <a:t>(</a:t>
            </a:r>
            <a:r>
              <a:rPr lang="zh-CN" altLang="en-US" dirty="0">
                <a:sym typeface="Salesforce Sans"/>
              </a:rPr>
              <a:t>剪切操作</a:t>
            </a:r>
            <a:r>
              <a:rPr lang="en-US" altLang="zh-CN" dirty="0">
                <a:sym typeface="Salesforce Sans"/>
              </a:rPr>
              <a:t>)</a:t>
            </a:r>
            <a:endParaRPr lang="en-US" altLang="zh-CN" dirty="0">
              <a:sym typeface="Salesforce Sans"/>
            </a:endParaRPr>
          </a:p>
          <a:p>
            <a:pPr lvl="1"/>
            <a:r>
              <a:rPr lang="en-US" altLang="zh-CN" b="1" dirty="0" err="1">
                <a:solidFill>
                  <a:schemeClr val="accent3">
                    <a:lumMod val="60000"/>
                    <a:lumOff val="40000"/>
                  </a:schemeClr>
                </a:solidFill>
                <a:sym typeface="Salesforce Sans"/>
              </a:rPr>
              <a:t>parentNode.appendChild</a:t>
            </a:r>
            <a:r>
              <a:rPr lang="en-US" altLang="zh-CN" b="1" dirty="0">
                <a:solidFill>
                  <a:schemeClr val="accent3">
                    <a:lumMod val="60000"/>
                    <a:lumOff val="40000"/>
                  </a:schemeClr>
                </a:solidFill>
                <a:sym typeface="Salesforce Sans"/>
              </a:rPr>
              <a:t>(A)	</a:t>
            </a:r>
            <a:r>
              <a:rPr lang="zh-CN" altLang="en-US" b="1" dirty="0">
                <a:solidFill>
                  <a:schemeClr val="accent3">
                    <a:lumMod val="60000"/>
                    <a:lumOff val="40000"/>
                  </a:schemeClr>
                </a:solidFill>
                <a:sym typeface="Salesforce Sans"/>
              </a:rPr>
              <a:t>在</a:t>
            </a:r>
            <a:r>
              <a:rPr lang="en-US" altLang="zh-CN" b="1" dirty="0" err="1">
                <a:solidFill>
                  <a:schemeClr val="accent3">
                    <a:lumMod val="60000"/>
                    <a:lumOff val="40000"/>
                  </a:schemeClr>
                </a:solidFill>
                <a:sym typeface="Salesforce Sans"/>
              </a:rPr>
              <a:t>parentNode</a:t>
            </a:r>
            <a:r>
              <a:rPr lang="zh-CN" altLang="en-US" b="1" dirty="0">
                <a:solidFill>
                  <a:schemeClr val="accent3">
                    <a:lumMod val="60000"/>
                    <a:lumOff val="40000"/>
                  </a:schemeClr>
                </a:solidFill>
                <a:sym typeface="Salesforce Sans"/>
              </a:rPr>
              <a:t>的最后面添加节点</a:t>
            </a:r>
            <a:r>
              <a:rPr lang="en-US" altLang="zh-CN" b="1" dirty="0">
                <a:solidFill>
                  <a:schemeClr val="accent3">
                    <a:lumMod val="60000"/>
                    <a:lumOff val="40000"/>
                  </a:schemeClr>
                </a:solidFill>
                <a:sym typeface="Salesforce Sans"/>
              </a:rPr>
              <a:t>A	</a:t>
            </a:r>
            <a:endParaRPr lang="en-US" altLang="zh-CN" b="1" dirty="0">
              <a:solidFill>
                <a:schemeClr val="accent3">
                  <a:lumMod val="60000"/>
                  <a:lumOff val="40000"/>
                </a:schemeClr>
              </a:solidFill>
              <a:sym typeface="Salesforce Sans"/>
            </a:endParaRPr>
          </a:p>
          <a:p>
            <a:pPr lvl="1"/>
            <a:r>
              <a:rPr lang="en-US" altLang="zh-CN" b="1" dirty="0" err="1">
                <a:solidFill>
                  <a:schemeClr val="accent3">
                    <a:lumMod val="60000"/>
                    <a:lumOff val="40000"/>
                  </a:schemeClr>
                </a:solidFill>
                <a:sym typeface="Salesforce Sans"/>
              </a:rPr>
              <a:t>parentNode.insertBefore</a:t>
            </a:r>
            <a:r>
              <a:rPr lang="en-US" altLang="zh-CN" b="1" dirty="0">
                <a:solidFill>
                  <a:schemeClr val="accent3">
                    <a:lumMod val="60000"/>
                    <a:lumOff val="40000"/>
                  </a:schemeClr>
                </a:solidFill>
                <a:sym typeface="Salesforce Sans"/>
              </a:rPr>
              <a:t>(A,B)	</a:t>
            </a:r>
            <a:r>
              <a:rPr lang="zh-CN" altLang="en-US" b="1" dirty="0">
                <a:solidFill>
                  <a:schemeClr val="accent3">
                    <a:lumMod val="60000"/>
                    <a:lumOff val="40000"/>
                  </a:schemeClr>
                </a:solidFill>
                <a:sym typeface="Salesforce Sans"/>
              </a:rPr>
              <a:t>把节点</a:t>
            </a:r>
            <a:r>
              <a:rPr lang="en-US" altLang="zh-CN" b="1" dirty="0">
                <a:solidFill>
                  <a:schemeClr val="accent3">
                    <a:lumMod val="60000"/>
                    <a:lumOff val="40000"/>
                  </a:schemeClr>
                </a:solidFill>
                <a:sym typeface="Salesforce Sans"/>
              </a:rPr>
              <a:t>A</a:t>
            </a:r>
            <a:r>
              <a:rPr lang="zh-CN" altLang="en-US" b="1" dirty="0">
                <a:solidFill>
                  <a:schemeClr val="accent3">
                    <a:lumMod val="60000"/>
                    <a:lumOff val="40000"/>
                  </a:schemeClr>
                </a:solidFill>
                <a:sym typeface="Salesforce Sans"/>
              </a:rPr>
              <a:t>添加在节点</a:t>
            </a:r>
            <a:r>
              <a:rPr lang="en-US" altLang="zh-CN" b="1" dirty="0">
                <a:solidFill>
                  <a:schemeClr val="accent3">
                    <a:lumMod val="60000"/>
                    <a:lumOff val="40000"/>
                  </a:schemeClr>
                </a:solidFill>
                <a:sym typeface="Salesforce Sans"/>
              </a:rPr>
              <a:t>B</a:t>
            </a:r>
            <a:r>
              <a:rPr lang="zh-CN" altLang="en-US" b="1" dirty="0">
                <a:solidFill>
                  <a:schemeClr val="accent3">
                    <a:lumMod val="60000"/>
                    <a:lumOff val="40000"/>
                  </a:schemeClr>
                </a:solidFill>
                <a:sym typeface="Salesforce Sans"/>
              </a:rPr>
              <a:t>前面</a:t>
            </a:r>
            <a:endParaRPr lang="zh-CN" altLang="en-US" b="1" dirty="0">
              <a:solidFill>
                <a:schemeClr val="accent3">
                  <a:lumMod val="60000"/>
                  <a:lumOff val="40000"/>
                </a:schemeClr>
              </a:solidFill>
              <a:sym typeface="Salesforce Sans"/>
            </a:endParaRPr>
          </a:p>
          <a:p>
            <a:endParaRPr lang="en-US" altLang="zh-CN" dirty="0">
              <a:sym typeface="Salesforce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书本经典 16x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办公室主题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经典书本教育演示文稿（宽屏）</Template>
  <TotalTime>0</TotalTime>
  <Words>1920</Words>
  <Application>WPS 演示</Application>
  <PresentationFormat>自定义</PresentationFormat>
  <Paragraphs>107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宋体</vt:lpstr>
      <vt:lpstr>Wingdings</vt:lpstr>
      <vt:lpstr>Salesforce Sans</vt:lpstr>
      <vt:lpstr>Segoe Print</vt:lpstr>
      <vt:lpstr>微软雅黑</vt:lpstr>
      <vt:lpstr>书本经典 16x9</vt:lpstr>
      <vt:lpstr>DOM基本操作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李 永豪</dc:creator>
  <cp:lastModifiedBy>Administrator</cp:lastModifiedBy>
  <cp:revision>883</cp:revision>
  <dcterms:created xsi:type="dcterms:W3CDTF">2018-09-18T04:29:00Z</dcterms:created>
  <dcterms:modified xsi:type="dcterms:W3CDTF">2019-06-28T14:42:05Z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KSOProductBuildVer">
    <vt:lpwstr>2052-10.8.0.5715</vt:lpwstr>
  </property>
</Properties>
</file>