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3"/>
  </p:notesMasterIdLst>
  <p:handoutMasterIdLst>
    <p:handoutMasterId r:id="rId14"/>
  </p:handoutMasterIdLst>
  <p:sldIdLst>
    <p:sldId id="267" r:id="rId5"/>
    <p:sldId id="295" r:id="rId6"/>
    <p:sldId id="308" r:id="rId7"/>
    <p:sldId id="309" r:id="rId8"/>
    <p:sldId id="310" r:id="rId9"/>
    <p:sldId id="311" r:id="rId10"/>
    <p:sldId id="312" r:id="rId11"/>
    <p:sldId id="313" r:id="rId1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2018/11/20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81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34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280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251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422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967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12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2018/11/20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1844" y="2388992"/>
            <a:ext cx="9435241" cy="1037706"/>
          </a:xfrm>
        </p:spPr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条件语句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+</a:t>
            </a:r>
            <a:r>
              <a:rPr lang="zh-CN" altLang="en-US" dirty="0">
                <a:latin typeface="Salesforce Sans"/>
                <a:sym typeface="Salesforce Sans"/>
              </a:rPr>
              <a:t>循环语句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  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   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944724"/>
            <a:ext cx="8424936" cy="496855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if,else</a:t>
            </a:r>
            <a:r>
              <a:rPr lang="zh-CN" altLang="en-US" dirty="0"/>
              <a:t> </a:t>
            </a:r>
            <a:r>
              <a:rPr lang="en-US" altLang="zh-CN" dirty="0" err="1"/>
              <a:t>if,else</a:t>
            </a:r>
            <a:r>
              <a:rPr lang="zh-CN" altLang="en-US" dirty="0"/>
              <a:t>判断语句</a:t>
            </a:r>
            <a:endParaRPr lang="en-US" altLang="zh-CN" dirty="0"/>
          </a:p>
          <a:p>
            <a:pPr lvl="1"/>
            <a:r>
              <a:rPr lang="en-US" altLang="zh-CN" dirty="0"/>
              <a:t>if(</a:t>
            </a:r>
            <a:r>
              <a:rPr lang="zh-CN" altLang="en-US" dirty="0"/>
              <a:t>条件</a:t>
            </a:r>
            <a:r>
              <a:rPr lang="en-US" altLang="zh-CN" dirty="0"/>
              <a:t>1){</a:t>
            </a:r>
          </a:p>
          <a:p>
            <a:pPr marL="301752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条件</a:t>
            </a:r>
            <a:r>
              <a:rPr lang="en-US" altLang="zh-CN" dirty="0"/>
              <a:t>1</a:t>
            </a:r>
            <a:r>
              <a:rPr lang="zh-CN" altLang="en-US" dirty="0"/>
              <a:t>成立时，执行的程序</a:t>
            </a:r>
            <a:endParaRPr lang="en-US" altLang="zh-CN" dirty="0"/>
          </a:p>
          <a:p>
            <a:pPr marL="603504" lvl="2" indent="0">
              <a:buNone/>
            </a:pPr>
            <a:r>
              <a:rPr lang="en-US" altLang="zh-CN" dirty="0"/>
              <a:t>}else if(</a:t>
            </a:r>
            <a:r>
              <a:rPr lang="zh-CN" altLang="en-US" dirty="0"/>
              <a:t>条件</a:t>
            </a:r>
            <a:r>
              <a:rPr lang="en-US" altLang="zh-CN" dirty="0"/>
              <a:t>2){</a:t>
            </a:r>
          </a:p>
          <a:p>
            <a:pPr marL="603504" lvl="2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条件</a:t>
            </a:r>
            <a:r>
              <a:rPr lang="en-US" altLang="zh-CN" dirty="0"/>
              <a:t>1</a:t>
            </a:r>
            <a:r>
              <a:rPr lang="zh-CN" altLang="en-US" dirty="0"/>
              <a:t>不成立，并且条件</a:t>
            </a:r>
            <a:r>
              <a:rPr lang="en-US" altLang="zh-CN" dirty="0"/>
              <a:t>2</a:t>
            </a:r>
            <a:r>
              <a:rPr lang="zh-CN" altLang="en-US" dirty="0"/>
              <a:t>成立时，执行的程序</a:t>
            </a:r>
          </a:p>
          <a:p>
            <a:pPr marL="603504" lvl="2" indent="0">
              <a:buNone/>
            </a:pPr>
            <a:r>
              <a:rPr lang="en-US" altLang="zh-CN" dirty="0"/>
              <a:t>} </a:t>
            </a:r>
          </a:p>
          <a:p>
            <a:pPr marL="603504" lvl="2" indent="0">
              <a:buNone/>
            </a:pPr>
            <a:r>
              <a:rPr lang="en-US" altLang="zh-CN" dirty="0"/>
              <a:t>……</a:t>
            </a:r>
          </a:p>
          <a:p>
            <a:pPr marL="603504" lvl="2" indent="0">
              <a:buNone/>
            </a:pPr>
            <a:r>
              <a:rPr lang="en-US" altLang="zh-CN" dirty="0"/>
              <a:t>else{</a:t>
            </a:r>
          </a:p>
          <a:p>
            <a:pPr marL="603504" lvl="2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以上所有条件都不成立时，执行的程序</a:t>
            </a:r>
            <a:endParaRPr lang="en-US" altLang="zh-CN" dirty="0"/>
          </a:p>
          <a:p>
            <a:pPr marL="603504" lvl="2" indent="0">
              <a:buNone/>
            </a:pPr>
            <a:r>
              <a:rPr lang="en-US" altLang="zh-CN" dirty="0"/>
              <a:t>}</a:t>
            </a:r>
          </a:p>
          <a:p>
            <a:pPr marL="603504" lvl="2" indent="0">
              <a:buNone/>
            </a:pPr>
            <a:r>
              <a:rPr lang="zh-CN" altLang="en-US" dirty="0"/>
              <a:t>如果同时满足多个条件，只会执行第一个条件成立的程序</a:t>
            </a:r>
            <a:endParaRPr lang="en-US" altLang="zh-CN" dirty="0"/>
          </a:p>
          <a:p>
            <a:pPr marL="603504" lvl="2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条件的结果最终是为了得到布尔值</a:t>
            </a:r>
            <a:r>
              <a:rPr lang="en-US" altLang="zh-CN" b="1" dirty="0">
                <a:solidFill>
                  <a:srgbClr val="FF0000"/>
                </a:solidFill>
              </a:rPr>
              <a:t>	true</a:t>
            </a:r>
            <a:r>
              <a:rPr lang="zh-CN" altLang="en-US" b="1" dirty="0">
                <a:solidFill>
                  <a:srgbClr val="FF0000"/>
                </a:solidFill>
              </a:rPr>
              <a:t>或者</a:t>
            </a:r>
            <a:r>
              <a:rPr lang="en-US" altLang="zh-CN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82847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6" y="980728"/>
            <a:ext cx="8568952" cy="4896544"/>
          </a:xfrm>
        </p:spPr>
        <p:txBody>
          <a:bodyPr>
            <a:normAutofit/>
          </a:bodyPr>
          <a:lstStyle/>
          <a:p>
            <a:r>
              <a:rPr lang="en-US" altLang="zh-CN" dirty="0"/>
              <a:t>switch	case</a:t>
            </a:r>
            <a:r>
              <a:rPr lang="zh-CN" altLang="en-US" dirty="0"/>
              <a:t>判断</a:t>
            </a:r>
            <a:r>
              <a:rPr lang="en-US" altLang="zh-CN" dirty="0"/>
              <a:t>	</a:t>
            </a:r>
            <a:r>
              <a:rPr lang="zh-CN" altLang="en-US" dirty="0"/>
              <a:t>用法如下</a:t>
            </a:r>
            <a:endParaRPr lang="en-US" altLang="zh-CN" dirty="0"/>
          </a:p>
          <a:p>
            <a:pPr lvl="1"/>
            <a:r>
              <a:rPr lang="en-US" altLang="zh-CN" dirty="0"/>
              <a:t>switch(</a:t>
            </a:r>
            <a:r>
              <a:rPr lang="zh-CN" altLang="en-US" dirty="0"/>
              <a:t>值</a:t>
            </a:r>
            <a:r>
              <a:rPr lang="en-US" altLang="zh-CN" dirty="0"/>
              <a:t>){		</a:t>
            </a:r>
            <a:br>
              <a:rPr lang="en-US" altLang="zh-CN" dirty="0"/>
            </a:br>
            <a:r>
              <a:rPr lang="en-US" altLang="zh-CN" dirty="0"/>
              <a:t>	case </a:t>
            </a:r>
            <a:r>
              <a:rPr lang="zh-CN" altLang="en-US" dirty="0"/>
              <a:t>值</a:t>
            </a:r>
            <a:r>
              <a:rPr lang="en-US" altLang="zh-CN" dirty="0"/>
              <a:t>1:		</a:t>
            </a:r>
            <a:r>
              <a:rPr lang="zh-CN" altLang="en-US" dirty="0"/>
              <a:t>如果值</a:t>
            </a:r>
            <a:r>
              <a:rPr lang="en-US" altLang="zh-CN" dirty="0"/>
              <a:t>===</a:t>
            </a:r>
            <a:r>
              <a:rPr lang="zh-CN" altLang="en-US" dirty="0"/>
              <a:t>值</a:t>
            </a:r>
            <a:r>
              <a:rPr lang="en-US" altLang="zh-CN" dirty="0"/>
              <a:t>1,</a:t>
            </a:r>
            <a:r>
              <a:rPr lang="zh-CN" altLang="en-US" dirty="0"/>
              <a:t>就执行程序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en-US" altLang="zh-CN" dirty="0"/>
              <a:t>	     </a:t>
            </a:r>
            <a:r>
              <a:rPr lang="zh-CN" altLang="en-US" dirty="0"/>
              <a:t>程序</a:t>
            </a:r>
            <a:r>
              <a:rPr lang="en-US" altLang="zh-CN" dirty="0"/>
              <a:t>1;</a:t>
            </a:r>
            <a:br>
              <a:rPr lang="en-US" altLang="zh-CN" dirty="0"/>
            </a:br>
            <a:r>
              <a:rPr lang="en-US" altLang="zh-CN" dirty="0"/>
              <a:t>	     break;</a:t>
            </a:r>
            <a:br>
              <a:rPr lang="en-US" altLang="zh-CN" dirty="0"/>
            </a:br>
            <a:r>
              <a:rPr lang="en-US" altLang="zh-CN" dirty="0"/>
              <a:t>	 case </a:t>
            </a:r>
            <a:r>
              <a:rPr lang="zh-CN" altLang="en-US" dirty="0"/>
              <a:t>值</a:t>
            </a:r>
            <a:r>
              <a:rPr lang="en-US" altLang="zh-CN" dirty="0"/>
              <a:t>2:		</a:t>
            </a:r>
            <a:r>
              <a:rPr lang="zh-CN" altLang="en-US" dirty="0"/>
              <a:t>如果值</a:t>
            </a:r>
            <a:r>
              <a:rPr lang="en-US" altLang="zh-CN" dirty="0"/>
              <a:t>===</a:t>
            </a:r>
            <a:r>
              <a:rPr lang="zh-CN" altLang="en-US" dirty="0"/>
              <a:t>值</a:t>
            </a:r>
            <a:r>
              <a:rPr lang="en-US" altLang="zh-CN" dirty="0"/>
              <a:t>2,</a:t>
            </a:r>
            <a:r>
              <a:rPr lang="zh-CN" altLang="en-US" dirty="0"/>
              <a:t>就执行程序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dirty="0"/>
              <a:t>	     </a:t>
            </a:r>
            <a:r>
              <a:rPr lang="zh-CN" altLang="en-US" dirty="0"/>
              <a:t>程序</a:t>
            </a:r>
            <a:r>
              <a:rPr lang="en-US" altLang="zh-CN" dirty="0"/>
              <a:t>2;</a:t>
            </a:r>
            <a:br>
              <a:rPr lang="en-US" altLang="zh-CN" dirty="0"/>
            </a:br>
            <a:r>
              <a:rPr lang="en-US" altLang="zh-CN" dirty="0"/>
              <a:t>	     break;</a:t>
            </a:r>
            <a:br>
              <a:rPr lang="en-US" altLang="zh-CN" dirty="0"/>
            </a:br>
            <a:r>
              <a:rPr lang="en-US" altLang="zh-CN" dirty="0"/>
              <a:t>	 case </a:t>
            </a:r>
            <a:r>
              <a:rPr lang="zh-CN" altLang="en-US" dirty="0"/>
              <a:t>值</a:t>
            </a:r>
            <a:r>
              <a:rPr lang="en-US" altLang="zh-CN" dirty="0"/>
              <a:t>3:		</a:t>
            </a:r>
            <a:r>
              <a:rPr lang="zh-CN" altLang="en-US" dirty="0"/>
              <a:t>如果值</a:t>
            </a:r>
            <a:r>
              <a:rPr lang="en-US" altLang="zh-CN" dirty="0"/>
              <a:t>===</a:t>
            </a:r>
            <a:r>
              <a:rPr lang="zh-CN" altLang="en-US" dirty="0"/>
              <a:t>值</a:t>
            </a:r>
            <a:r>
              <a:rPr lang="en-US" altLang="zh-CN" dirty="0"/>
              <a:t>3,</a:t>
            </a:r>
            <a:r>
              <a:rPr lang="zh-CN" altLang="en-US" dirty="0"/>
              <a:t>就执行程序</a:t>
            </a:r>
            <a:r>
              <a:rPr lang="en-US" altLang="zh-CN" dirty="0"/>
              <a:t>3</a:t>
            </a:r>
            <a:br>
              <a:rPr lang="en-US" altLang="zh-CN" dirty="0"/>
            </a:br>
            <a:r>
              <a:rPr lang="en-US" altLang="zh-CN" dirty="0"/>
              <a:t>	     </a:t>
            </a:r>
            <a:r>
              <a:rPr lang="zh-CN" altLang="en-US" dirty="0"/>
              <a:t>程序</a:t>
            </a:r>
            <a:r>
              <a:rPr lang="en-US" altLang="zh-CN" dirty="0"/>
              <a:t>3;</a:t>
            </a:r>
            <a:br>
              <a:rPr lang="en-US" altLang="zh-CN" dirty="0"/>
            </a:br>
            <a:r>
              <a:rPr lang="en-US" altLang="zh-CN" dirty="0"/>
              <a:t>	     break;</a:t>
            </a:r>
            <a:br>
              <a:rPr lang="en-US" altLang="zh-CN" dirty="0"/>
            </a:br>
            <a:r>
              <a:rPr lang="en-US" altLang="zh-CN" dirty="0"/>
              <a:t>	  default:		</a:t>
            </a:r>
            <a:r>
              <a:rPr lang="zh-CN" altLang="en-US" dirty="0"/>
              <a:t>如果值和所有值都不全等，就执行程序</a:t>
            </a:r>
            <a:r>
              <a:rPr lang="en-US" altLang="zh-CN" dirty="0"/>
              <a:t>4</a:t>
            </a:r>
            <a:br>
              <a:rPr lang="en-US" altLang="zh-CN" dirty="0"/>
            </a:br>
            <a:r>
              <a:rPr lang="en-US" altLang="zh-CN" dirty="0"/>
              <a:t>	     </a:t>
            </a:r>
            <a:r>
              <a:rPr lang="zh-CN" altLang="en-US" dirty="0"/>
              <a:t>程序</a:t>
            </a:r>
            <a:r>
              <a:rPr lang="en-US" altLang="zh-CN" dirty="0"/>
              <a:t>4</a:t>
            </a:r>
            <a:br>
              <a:rPr lang="en-US" altLang="zh-CN" dirty="0"/>
            </a:br>
            <a:r>
              <a:rPr lang="en-US" altLang="zh-CN" dirty="0"/>
              <a:t>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switch case</a:t>
            </a:r>
            <a:r>
              <a:rPr lang="zh-CN" altLang="en-US" dirty="0">
                <a:solidFill>
                  <a:srgbClr val="FF0000"/>
                </a:solidFill>
              </a:rPr>
              <a:t>在判断时，使用的</a:t>
            </a:r>
            <a:r>
              <a:rPr lang="en-US" altLang="zh-CN" dirty="0">
                <a:solidFill>
                  <a:srgbClr val="FF0000"/>
                </a:solidFill>
              </a:rPr>
              <a:t>===</a:t>
            </a:r>
          </a:p>
        </p:txBody>
      </p:sp>
    </p:spTree>
    <p:extLst>
      <p:ext uri="{BB962C8B-B14F-4D97-AF65-F5344CB8AC3E}">
        <p14:creationId xmlns:p14="http://schemas.microsoft.com/office/powerpoint/2010/main" val="186669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932" y="1700808"/>
            <a:ext cx="7416824" cy="3816424"/>
          </a:xfrm>
        </p:spPr>
        <p:txBody>
          <a:bodyPr>
            <a:normAutofit/>
          </a:bodyPr>
          <a:lstStyle/>
          <a:p>
            <a:r>
              <a:rPr lang="zh-CN" altLang="en-US" dirty="0"/>
              <a:t>三目运算符</a:t>
            </a:r>
            <a:endParaRPr lang="en-US" altLang="zh-CN" dirty="0"/>
          </a:p>
          <a:p>
            <a:pPr lvl="1"/>
            <a:r>
              <a:rPr lang="zh-CN" altLang="en-US" dirty="0"/>
              <a:t>三目运算是</a:t>
            </a:r>
            <a:r>
              <a:rPr lang="en-US" altLang="zh-CN" dirty="0" err="1"/>
              <a:t>if,else</a:t>
            </a:r>
            <a:r>
              <a:rPr lang="zh-CN" altLang="en-US" dirty="0"/>
              <a:t>语句的一种简化形式</a:t>
            </a:r>
            <a:br>
              <a:rPr lang="en-US" altLang="zh-CN" dirty="0"/>
            </a:br>
            <a:r>
              <a:rPr lang="en-US" altLang="zh-CN" b="1" dirty="0">
                <a:solidFill>
                  <a:srgbClr val="FF0000"/>
                </a:solidFill>
              </a:rPr>
              <a:t>if(</a:t>
            </a:r>
            <a:r>
              <a:rPr lang="zh-CN" altLang="en-US" b="1" dirty="0">
                <a:solidFill>
                  <a:srgbClr val="FF0000"/>
                </a:solidFill>
              </a:rPr>
              <a:t>条件</a:t>
            </a:r>
            <a:r>
              <a:rPr lang="en-US" altLang="zh-CN" b="1" dirty="0">
                <a:solidFill>
                  <a:srgbClr val="FF0000"/>
                </a:solidFill>
              </a:rPr>
              <a:t>){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条件成立，执行程序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}else{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条件不成立，执行程序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zh-CN" altLang="en-US" dirty="0"/>
              <a:t>上面的</a:t>
            </a:r>
            <a:r>
              <a:rPr lang="en-US" altLang="zh-CN" dirty="0" err="1"/>
              <a:t>if,else</a:t>
            </a:r>
            <a:r>
              <a:rPr lang="zh-CN" altLang="en-US" dirty="0"/>
              <a:t>语句可以简写成以下的三目运算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条件？执行程序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：执行程序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；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endParaRPr lang="en-US" altLang="zh-CN" dirty="0"/>
          </a:p>
          <a:p>
            <a:pPr marL="301752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34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912" y="1340768"/>
            <a:ext cx="9001000" cy="4248472"/>
          </a:xfrm>
        </p:spPr>
        <p:txBody>
          <a:bodyPr>
            <a:norm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循环</a:t>
            </a:r>
            <a:r>
              <a:rPr lang="en-US" altLang="zh-CN" dirty="0"/>
              <a:t>	</a:t>
            </a:r>
            <a:r>
              <a:rPr lang="zh-CN" altLang="en-US" dirty="0"/>
              <a:t>作用</a:t>
            </a:r>
            <a:r>
              <a:rPr lang="en-US" altLang="zh-CN" dirty="0"/>
              <a:t>:</a:t>
            </a:r>
            <a:r>
              <a:rPr lang="zh-CN" altLang="en-US" b="1" dirty="0">
                <a:solidFill>
                  <a:srgbClr val="FF0000"/>
                </a:solidFill>
              </a:rPr>
              <a:t>重复执行一段程序</a:t>
            </a:r>
            <a:br>
              <a:rPr lang="en-US" altLang="zh-CN" b="1" dirty="0">
                <a:solidFill>
                  <a:srgbClr val="FF0000"/>
                </a:solidFill>
              </a:rPr>
            </a:b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sz="2000" dirty="0"/>
              <a:t>for(</a:t>
            </a:r>
            <a:r>
              <a:rPr lang="zh-CN" altLang="en-US" sz="2000" dirty="0"/>
              <a:t>设定循环起点</a:t>
            </a:r>
            <a:r>
              <a:rPr lang="en-US" altLang="zh-CN" sz="2000" dirty="0"/>
              <a:t>;</a:t>
            </a:r>
            <a:r>
              <a:rPr lang="zh-CN" altLang="en-US" sz="2000" dirty="0"/>
              <a:t>循环执行的条件</a:t>
            </a:r>
            <a:r>
              <a:rPr lang="en-US" altLang="zh-CN" sz="2000" dirty="0"/>
              <a:t>;</a:t>
            </a:r>
            <a:r>
              <a:rPr lang="zh-CN" altLang="en-US" sz="2000" dirty="0"/>
              <a:t>循环的步长</a:t>
            </a:r>
            <a:r>
              <a:rPr lang="en-US" altLang="zh-CN" sz="2000" dirty="0"/>
              <a:t>){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zh-CN" altLang="en-US" sz="2000" dirty="0"/>
              <a:t>重复执行的程序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for</a:t>
            </a:r>
            <a:r>
              <a:rPr lang="zh-CN" altLang="en-US" sz="2000" dirty="0"/>
              <a:t>循环执行的顺序</a:t>
            </a:r>
            <a:br>
              <a:rPr lang="en-US" altLang="zh-CN" sz="2000" dirty="0"/>
            </a:br>
            <a:r>
              <a:rPr lang="en-US" altLang="zh-CN" sz="2000" dirty="0"/>
              <a:t>1.</a:t>
            </a:r>
            <a:r>
              <a:rPr lang="zh-CN" altLang="en-US" sz="2000" dirty="0"/>
              <a:t>设置循环起点</a:t>
            </a:r>
            <a:br>
              <a:rPr lang="en-US" altLang="zh-CN" sz="2000" dirty="0"/>
            </a:br>
            <a:r>
              <a:rPr lang="en-US" altLang="zh-CN" sz="2000" dirty="0"/>
              <a:t>2.</a:t>
            </a:r>
            <a:r>
              <a:rPr lang="zh-CN" altLang="en-US" sz="2000" dirty="0"/>
              <a:t>验证循环执行的条件</a:t>
            </a:r>
            <a:br>
              <a:rPr lang="en-US" altLang="zh-CN" sz="2000" dirty="0"/>
            </a:br>
            <a:r>
              <a:rPr lang="en-US" altLang="zh-CN" sz="2000" dirty="0"/>
              <a:t>3.</a:t>
            </a:r>
            <a:r>
              <a:rPr lang="zh-CN" altLang="en-US" sz="2000" dirty="0"/>
              <a:t>如果循环条件为</a:t>
            </a:r>
            <a:r>
              <a:rPr lang="en-US" altLang="zh-CN" sz="2000" dirty="0"/>
              <a:t>true</a:t>
            </a:r>
            <a:r>
              <a:rPr lang="zh-CN" altLang="en-US" sz="2000" dirty="0"/>
              <a:t>，就执行程序，如果循环条件为</a:t>
            </a:r>
            <a:r>
              <a:rPr lang="en-US" altLang="zh-CN" sz="2000" dirty="0"/>
              <a:t>false</a:t>
            </a:r>
            <a:r>
              <a:rPr lang="zh-CN" altLang="en-US" sz="2000" dirty="0"/>
              <a:t>，</a:t>
            </a:r>
            <a:r>
              <a:rPr lang="en-US" altLang="zh-CN" sz="2000" dirty="0"/>
              <a:t>for</a:t>
            </a:r>
            <a:r>
              <a:rPr lang="zh-CN" altLang="en-US" sz="2000" dirty="0"/>
              <a:t>循环结束</a:t>
            </a:r>
            <a:br>
              <a:rPr lang="en-US" altLang="zh-CN" sz="2000" dirty="0"/>
            </a:br>
            <a:r>
              <a:rPr lang="en-US" altLang="zh-CN" sz="2000" dirty="0"/>
              <a:t>4.</a:t>
            </a:r>
            <a:r>
              <a:rPr lang="zh-CN" altLang="en-US" sz="2000" dirty="0"/>
              <a:t>步长累加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1==&gt;2==&gt;3==&gt;4==&gt;2==&gt;3==&gt;4……==&gt;2==&gt;3==&gt;4==&gt;</a:t>
            </a:r>
            <a:r>
              <a:rPr lang="zh-CN" altLang="en-US" sz="2000" dirty="0"/>
              <a:t>循环结束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01752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166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908" y="1916832"/>
            <a:ext cx="8784976" cy="3240360"/>
          </a:xfrm>
        </p:spPr>
        <p:txBody>
          <a:bodyPr>
            <a:norm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循环中的关键词</a:t>
            </a:r>
            <a:endParaRPr lang="en-US" altLang="zh-CN" dirty="0"/>
          </a:p>
          <a:p>
            <a:pPr lvl="1"/>
            <a:r>
              <a:rPr lang="en-US" altLang="zh-CN" dirty="0"/>
              <a:t>continue	</a:t>
            </a:r>
            <a:r>
              <a:rPr lang="zh-CN" altLang="en-US" b="1" dirty="0">
                <a:solidFill>
                  <a:srgbClr val="FF0000"/>
                </a:solidFill>
              </a:rPr>
              <a:t>结束本轮循环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/>
              <a:t>作用：</a:t>
            </a:r>
            <a:r>
              <a:rPr lang="en-US" altLang="zh-CN" sz="1600" dirty="0"/>
              <a:t>continue</a:t>
            </a:r>
            <a:r>
              <a:rPr lang="zh-CN" altLang="en-US" sz="1600" dirty="0"/>
              <a:t>下面的程序不执行</a:t>
            </a:r>
            <a:r>
              <a:rPr lang="en-US" altLang="zh-CN" sz="1600" dirty="0"/>
              <a:t>,</a:t>
            </a:r>
            <a:r>
              <a:rPr lang="zh-CN" altLang="en-US" sz="1600" dirty="0"/>
              <a:t>执行步长累加</a:t>
            </a:r>
            <a:r>
              <a:rPr lang="en-US" altLang="zh-CN" sz="1600" dirty="0"/>
              <a:t>,</a:t>
            </a:r>
            <a:r>
              <a:rPr lang="zh-CN" altLang="en-US" sz="1600" dirty="0"/>
              <a:t>开始下一轮循环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r>
              <a:rPr lang="en-US" altLang="zh-CN" dirty="0"/>
              <a:t>break		</a:t>
            </a:r>
            <a:r>
              <a:rPr lang="zh-CN" altLang="en-US" b="1" dirty="0">
                <a:solidFill>
                  <a:srgbClr val="FF0000"/>
                </a:solidFill>
              </a:rPr>
              <a:t>结束整个循环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/>
              <a:t>作用：</a:t>
            </a:r>
            <a:r>
              <a:rPr lang="en-US" altLang="zh-CN" sz="1600" dirty="0"/>
              <a:t>break</a:t>
            </a:r>
            <a:r>
              <a:rPr lang="zh-CN" altLang="en-US" sz="1600" dirty="0"/>
              <a:t>下面的程序不执行，步长累加不执行，整个</a:t>
            </a:r>
            <a:r>
              <a:rPr lang="en-US" altLang="zh-CN" sz="1600" dirty="0"/>
              <a:t>for</a:t>
            </a:r>
            <a:r>
              <a:rPr lang="zh-CN" altLang="en-US" sz="1600" dirty="0"/>
              <a:t>循环结束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1444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972" y="1880828"/>
            <a:ext cx="7416824" cy="3096344"/>
          </a:xfrm>
        </p:spPr>
        <p:txBody>
          <a:bodyPr>
            <a:normAutofit/>
          </a:bodyPr>
          <a:lstStyle/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/>
            <a:r>
              <a:rPr lang="en-US" altLang="zh-CN" dirty="0"/>
              <a:t>while</a:t>
            </a:r>
            <a:r>
              <a:rPr lang="zh-CN" altLang="en-US" dirty="0"/>
              <a:t>循环是</a:t>
            </a:r>
            <a:r>
              <a:rPr lang="en-US" altLang="zh-CN" dirty="0"/>
              <a:t>for</a:t>
            </a:r>
            <a:r>
              <a:rPr lang="zh-CN" altLang="en-US" dirty="0"/>
              <a:t>循环的一种简化形式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01752" lvl="1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设置循环起点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while(</a:t>
            </a:r>
            <a:r>
              <a:rPr lang="zh-CN" altLang="en-US" b="1" dirty="0">
                <a:solidFill>
                  <a:srgbClr val="FF0000"/>
                </a:solidFill>
              </a:rPr>
              <a:t>循环执行的条件</a:t>
            </a:r>
            <a:r>
              <a:rPr lang="en-US" altLang="zh-CN" b="1" dirty="0">
                <a:solidFill>
                  <a:srgbClr val="FF0000"/>
                </a:solidFill>
              </a:rPr>
              <a:t>){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条件成立，执行程序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</a:p>
          <a:p>
            <a:pPr marL="301752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步长累加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}</a:t>
            </a:r>
          </a:p>
          <a:p>
            <a:pPr marL="603504" lvl="2" indent="0">
              <a:buNone/>
            </a:pPr>
            <a:endParaRPr lang="en-US" altLang="zh-CN" dirty="0"/>
          </a:p>
          <a:p>
            <a:pPr marL="301752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916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1556792"/>
            <a:ext cx="8928992" cy="4068452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zh-CN" altLang="en-US" dirty="0"/>
              <a:t>本节课的作业</a:t>
            </a:r>
            <a:endParaRPr lang="en-US" altLang="zh-CN" dirty="0"/>
          </a:p>
          <a:p>
            <a:pPr marL="758952" lvl="1" indent="-457200">
              <a:buAutoNum type="arabicPeriod"/>
            </a:pPr>
            <a:r>
              <a:rPr lang="zh-CN" altLang="en-US" dirty="0"/>
              <a:t>封装函数重复输出字符串</a:t>
            </a:r>
            <a:endParaRPr lang="en-US" altLang="zh-CN" dirty="0"/>
          </a:p>
          <a:p>
            <a:pPr marL="758952" lvl="1" indent="-457200">
              <a:buAutoNum type="arabicPeriod"/>
            </a:pPr>
            <a:r>
              <a:rPr lang="zh-CN" altLang="en-US"/>
              <a:t>封装</a:t>
            </a:r>
            <a:r>
              <a:rPr lang="zh-CN" altLang="en-US" dirty="0"/>
              <a:t>函数去掉任意数组中的假值</a:t>
            </a:r>
            <a:r>
              <a:rPr lang="en-US" altLang="zh-CN" dirty="0"/>
              <a:t>	   [1,2,0,false,null] ==&gt; [1,2]</a:t>
            </a:r>
          </a:p>
        </p:txBody>
      </p:sp>
    </p:spTree>
    <p:extLst>
      <p:ext uri="{BB962C8B-B14F-4D97-AF65-F5344CB8AC3E}">
        <p14:creationId xmlns:p14="http://schemas.microsoft.com/office/powerpoint/2010/main" val="6360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3105</TotalTime>
  <Words>85</Words>
  <Application>Microsoft Office PowerPoint</Application>
  <PresentationFormat>自定义</PresentationFormat>
  <Paragraphs>45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Salesforce Sans</vt:lpstr>
      <vt:lpstr>宋体</vt:lpstr>
      <vt:lpstr>Arial</vt:lpstr>
      <vt:lpstr>书本经典 16x9</vt:lpstr>
      <vt:lpstr>条件语句+循环语句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 永豪</dc:creator>
  <cp:lastModifiedBy>李 永豪</cp:lastModifiedBy>
  <cp:revision>1548</cp:revision>
  <dcterms:created xsi:type="dcterms:W3CDTF">2018-09-18T04:29:53Z</dcterms:created>
  <dcterms:modified xsi:type="dcterms:W3CDTF">2018-11-20T12:02:43Z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