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327" r:id="rId6"/>
    <p:sldId id="328" r:id="rId7"/>
    <p:sldId id="329" r:id="rId8"/>
    <p:sldId id="330" r:id="rId9"/>
    <p:sldId id="331" r:id="rId10"/>
    <p:sldId id="332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2019/1/18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0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95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6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67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21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2019/1/18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字符串扩展</a:t>
            </a:r>
            <a:r>
              <a:rPr lang="en-US" altLang="zh-CN" dirty="0">
                <a:latin typeface="Salesforce Sans"/>
                <a:sym typeface="Salesforce Sans"/>
              </a:rPr>
              <a:t>&amp;&amp;</a:t>
            </a:r>
            <a:r>
              <a:rPr lang="zh-CN" altLang="en-US" dirty="0">
                <a:latin typeface="Salesforce Sans"/>
                <a:sym typeface="Salesforce Sans"/>
              </a:rPr>
              <a:t>数值扩展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2276872"/>
            <a:ext cx="11089232" cy="273630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字符串新增方法</a:t>
            </a:r>
            <a:endParaRPr lang="en-US" altLang="zh-CN" dirty="0"/>
          </a:p>
          <a:p>
            <a:pPr lvl="2"/>
            <a:r>
              <a:rPr lang="en-US" altLang="zh-CN" dirty="0"/>
              <a:t>let str = ‘</a:t>
            </a:r>
            <a:r>
              <a:rPr lang="zh-CN" altLang="en-US" dirty="0"/>
              <a:t>我是 </a:t>
            </a:r>
            <a:r>
              <a:rPr lang="en-US" altLang="zh-CN" dirty="0"/>
              <a:t>heaven’</a:t>
            </a:r>
          </a:p>
          <a:p>
            <a:pPr lvl="2"/>
            <a:r>
              <a:rPr lang="en-US" altLang="zh-CN" dirty="0" err="1"/>
              <a:t>str.includes</a:t>
            </a:r>
            <a:r>
              <a:rPr lang="en-US" altLang="zh-CN" dirty="0"/>
              <a:t>(‘heaven’)	    </a:t>
            </a:r>
            <a:r>
              <a:rPr lang="zh-CN" altLang="en-US" dirty="0"/>
              <a:t>判断</a:t>
            </a:r>
            <a:r>
              <a:rPr lang="en-US" altLang="zh-CN" dirty="0"/>
              <a:t>str</a:t>
            </a:r>
            <a:r>
              <a:rPr lang="zh-CN" altLang="en-US" dirty="0"/>
              <a:t>里有没有包括指定字符串  包含返回</a:t>
            </a:r>
            <a:r>
              <a:rPr lang="en-US" altLang="zh-CN" dirty="0"/>
              <a:t>true,</a:t>
            </a:r>
            <a:r>
              <a:rPr lang="zh-CN" altLang="en-US" dirty="0"/>
              <a:t>反之</a:t>
            </a:r>
            <a:r>
              <a:rPr lang="en-US" altLang="zh-CN" dirty="0"/>
              <a:t>false</a:t>
            </a:r>
          </a:p>
          <a:p>
            <a:pPr lvl="2"/>
            <a:r>
              <a:rPr lang="en-US" altLang="zh-CN" dirty="0" err="1"/>
              <a:t>str.startsWith</a:t>
            </a:r>
            <a:r>
              <a:rPr lang="en-US" altLang="zh-CN" dirty="0"/>
              <a:t>(‘heaven’)   </a:t>
            </a:r>
            <a:r>
              <a:rPr lang="zh-CN" altLang="en-US" dirty="0"/>
              <a:t>判断</a:t>
            </a:r>
            <a:r>
              <a:rPr lang="en-US" altLang="zh-CN" dirty="0"/>
              <a:t>str</a:t>
            </a:r>
            <a:r>
              <a:rPr lang="zh-CN" altLang="en-US" dirty="0"/>
              <a:t>是否以指定字符串开头</a:t>
            </a:r>
            <a:r>
              <a:rPr lang="en-US" altLang="zh-CN" dirty="0"/>
              <a:t>	</a:t>
            </a:r>
            <a:r>
              <a:rPr lang="zh-CN" altLang="en-US" dirty="0"/>
              <a:t>是返回</a:t>
            </a:r>
            <a:r>
              <a:rPr lang="en-US" altLang="zh-CN" dirty="0"/>
              <a:t>true,</a:t>
            </a:r>
            <a:r>
              <a:rPr lang="zh-CN" altLang="en-US" dirty="0"/>
              <a:t>不是返回</a:t>
            </a:r>
            <a:r>
              <a:rPr lang="en-US" altLang="zh-CN" dirty="0"/>
              <a:t>false</a:t>
            </a:r>
          </a:p>
          <a:p>
            <a:pPr lvl="2"/>
            <a:r>
              <a:rPr lang="en-US" altLang="zh-CN" dirty="0" err="1"/>
              <a:t>str.endsWith</a:t>
            </a:r>
            <a:r>
              <a:rPr lang="en-US" altLang="zh-CN" dirty="0"/>
              <a:t>(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r>
              <a:rPr lang="en-US" altLang="zh-CN" dirty="0"/>
              <a:t>)	    </a:t>
            </a:r>
            <a:r>
              <a:rPr lang="zh-CN" altLang="en-US" dirty="0"/>
              <a:t>判断</a:t>
            </a:r>
            <a:r>
              <a:rPr lang="en-US" altLang="zh-CN" dirty="0"/>
              <a:t>str</a:t>
            </a:r>
            <a:r>
              <a:rPr lang="zh-CN" altLang="en-US" dirty="0"/>
              <a:t>是否以指定字符串结尾  是返回</a:t>
            </a:r>
            <a:r>
              <a:rPr lang="en-US" altLang="zh-CN" dirty="0"/>
              <a:t>true </a:t>
            </a:r>
            <a:r>
              <a:rPr lang="zh-CN" altLang="en-US" dirty="0"/>
              <a:t>不是返回</a:t>
            </a:r>
            <a:r>
              <a:rPr lang="en-US" altLang="zh-CN" dirty="0"/>
              <a:t>false</a:t>
            </a:r>
          </a:p>
          <a:p>
            <a:pPr lvl="2"/>
            <a:r>
              <a:rPr lang="zh-CN" altLang="en-US" dirty="0"/>
              <a:t>以上三个函数都支持第二个参数</a:t>
            </a:r>
            <a:r>
              <a:rPr lang="en-US" altLang="zh-CN" dirty="0"/>
              <a:t>n, </a:t>
            </a:r>
            <a:r>
              <a:rPr lang="zh-CN" altLang="en-US" dirty="0"/>
              <a:t>表示从索引</a:t>
            </a:r>
            <a:r>
              <a:rPr lang="en-US" altLang="zh-CN" dirty="0"/>
              <a:t>n</a:t>
            </a:r>
            <a:r>
              <a:rPr lang="zh-CN" altLang="en-US" dirty="0"/>
              <a:t>开始检索字符串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7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340768"/>
            <a:ext cx="10945216" cy="410445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字符串新增方法</a:t>
            </a:r>
            <a:endParaRPr lang="en-US" altLang="zh-CN" dirty="0"/>
          </a:p>
          <a:p>
            <a:pPr lvl="2"/>
            <a:r>
              <a:rPr lang="en-US" altLang="zh-CN" dirty="0" err="1"/>
              <a:t>str.repeat</a:t>
            </a:r>
            <a:r>
              <a:rPr lang="en-US" altLang="zh-CN" dirty="0"/>
              <a:t>(n)		     	</a:t>
            </a:r>
            <a:r>
              <a:rPr lang="zh-CN" altLang="en-US" dirty="0"/>
              <a:t>返回的是一个把</a:t>
            </a:r>
            <a:r>
              <a:rPr lang="en-US" altLang="zh-CN" dirty="0"/>
              <a:t>str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次的新字符串</a:t>
            </a:r>
            <a:endParaRPr lang="en-US" altLang="zh-CN" dirty="0"/>
          </a:p>
          <a:p>
            <a:pPr lvl="2"/>
            <a:r>
              <a:rPr lang="en-US" altLang="zh-CN" dirty="0" err="1"/>
              <a:t>str.padStart</a:t>
            </a:r>
            <a:r>
              <a:rPr lang="en-US" altLang="zh-CN" dirty="0"/>
              <a:t>(length,</a:t>
            </a:r>
            <a:r>
              <a:rPr lang="zh-CN" altLang="en-US" dirty="0"/>
              <a:t>指定字符串</a:t>
            </a:r>
            <a:r>
              <a:rPr lang="en-US" altLang="zh-CN" dirty="0"/>
              <a:t>)	</a:t>
            </a:r>
            <a:r>
              <a:rPr lang="zh-CN" altLang="en-US" dirty="0"/>
              <a:t>用指定字符串从</a:t>
            </a:r>
            <a:r>
              <a:rPr lang="en-US" altLang="zh-CN" dirty="0"/>
              <a:t>str</a:t>
            </a:r>
            <a:r>
              <a:rPr lang="zh-CN" altLang="en-US" dirty="0"/>
              <a:t>前面把</a:t>
            </a:r>
            <a:r>
              <a:rPr lang="en-US" altLang="zh-CN" dirty="0"/>
              <a:t>str</a:t>
            </a:r>
            <a:r>
              <a:rPr lang="zh-CN" altLang="en-US" dirty="0"/>
              <a:t>填充到指定的</a:t>
            </a:r>
            <a:r>
              <a:rPr lang="en-US" altLang="zh-CN" dirty="0"/>
              <a:t>length</a:t>
            </a:r>
          </a:p>
          <a:p>
            <a:pPr lvl="2"/>
            <a:r>
              <a:rPr lang="en-US" altLang="zh-CN" dirty="0" err="1"/>
              <a:t>str.padEnd</a:t>
            </a:r>
            <a:r>
              <a:rPr lang="en-US" altLang="zh-CN" dirty="0"/>
              <a:t>(length,</a:t>
            </a:r>
            <a:r>
              <a:rPr lang="zh-CN" altLang="en-US" dirty="0"/>
              <a:t>指定字符串</a:t>
            </a:r>
            <a:r>
              <a:rPr lang="en-US" altLang="zh-CN" dirty="0"/>
              <a:t>)	</a:t>
            </a:r>
            <a:r>
              <a:rPr lang="zh-CN" altLang="en-US" dirty="0"/>
              <a:t>用指定字符串从</a:t>
            </a:r>
            <a:r>
              <a:rPr lang="en-US" altLang="zh-CN" dirty="0"/>
              <a:t>str</a:t>
            </a:r>
            <a:r>
              <a:rPr lang="zh-CN" altLang="en-US" dirty="0"/>
              <a:t>后面把</a:t>
            </a:r>
            <a:r>
              <a:rPr lang="en-US" altLang="zh-CN" dirty="0"/>
              <a:t>str</a:t>
            </a:r>
            <a:r>
              <a:rPr lang="zh-CN" altLang="en-US" dirty="0"/>
              <a:t>填充到指定的</a:t>
            </a:r>
            <a:r>
              <a:rPr lang="en-US" altLang="zh-CN" dirty="0"/>
              <a:t>length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模板字符串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es5</a:t>
            </a:r>
            <a:r>
              <a:rPr lang="zh-CN" altLang="en-US" b="1" dirty="0">
                <a:solidFill>
                  <a:srgbClr val="FF0000"/>
                </a:solidFill>
              </a:rPr>
              <a:t>在处理字符串的不足：多行字符串，只能使用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号拼接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es6</a:t>
            </a:r>
            <a:r>
              <a:rPr lang="zh-CN" altLang="en-US" b="1" dirty="0">
                <a:solidFill>
                  <a:srgbClr val="FF0000"/>
                </a:solidFill>
              </a:rPr>
              <a:t>使用模板字符串解决了这个问题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6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2204864"/>
            <a:ext cx="10945216" cy="295232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let name = ‘</a:t>
            </a:r>
            <a:r>
              <a:rPr lang="en-US" altLang="zh-CN" dirty="0" err="1"/>
              <a:t>heaven’,age</a:t>
            </a:r>
            <a:r>
              <a:rPr lang="en-US" altLang="zh-CN" dirty="0"/>
              <a:t>=18</a:t>
            </a:r>
          </a:p>
          <a:p>
            <a:pPr lvl="1"/>
            <a:r>
              <a:rPr lang="en-US" altLang="zh-CN" dirty="0"/>
              <a:t>let str = ‘</a:t>
            </a:r>
            <a:r>
              <a:rPr lang="zh-CN" altLang="en-US" dirty="0"/>
              <a:t>我是</a:t>
            </a:r>
            <a:r>
              <a:rPr lang="en-US" altLang="zh-CN" dirty="0"/>
              <a:t>’+name+</a:t>
            </a:r>
            <a:r>
              <a:rPr lang="zh-CN" altLang="en-US" dirty="0"/>
              <a:t>‘</a:t>
            </a:r>
            <a:r>
              <a:rPr lang="en-US" altLang="zh-CN" dirty="0"/>
              <a:t>,</a:t>
            </a:r>
            <a:r>
              <a:rPr lang="zh-CN" altLang="en-US" dirty="0"/>
              <a:t>今年’</a:t>
            </a:r>
            <a:r>
              <a:rPr lang="en-US" altLang="zh-CN" dirty="0"/>
              <a:t>+age+</a:t>
            </a:r>
            <a:r>
              <a:rPr lang="zh-CN" altLang="en-US" dirty="0"/>
              <a:t>“了”</a:t>
            </a:r>
            <a:r>
              <a:rPr lang="en-US" altLang="zh-CN" dirty="0"/>
              <a:t>	==&gt;  es5</a:t>
            </a:r>
            <a:r>
              <a:rPr lang="zh-CN" altLang="en-US" dirty="0"/>
              <a:t>写法</a:t>
            </a:r>
            <a:endParaRPr lang="en-US" altLang="zh-CN" dirty="0"/>
          </a:p>
          <a:p>
            <a:pPr lvl="1"/>
            <a:r>
              <a:rPr lang="en-US" altLang="zh-CN" dirty="0"/>
              <a:t>let str = `</a:t>
            </a:r>
            <a:r>
              <a:rPr lang="zh-CN" altLang="en-US" dirty="0"/>
              <a:t>我是</a:t>
            </a:r>
            <a:r>
              <a:rPr lang="en-US" altLang="zh-CN" dirty="0"/>
              <a:t>${name},</a:t>
            </a:r>
            <a:r>
              <a:rPr lang="zh-CN" altLang="en-US" dirty="0"/>
              <a:t>今年</a:t>
            </a:r>
            <a:r>
              <a:rPr lang="en-US" altLang="zh-CN" dirty="0"/>
              <a:t>${age}</a:t>
            </a:r>
            <a:r>
              <a:rPr lang="zh-CN" altLang="en-US" dirty="0"/>
              <a:t>了</a:t>
            </a:r>
            <a:r>
              <a:rPr lang="en-US" altLang="zh-CN" dirty="0"/>
              <a:t>`		==&gt;  es6</a:t>
            </a:r>
            <a:r>
              <a:rPr lang="zh-CN" altLang="en-US" dirty="0"/>
              <a:t>写法</a:t>
            </a:r>
            <a:r>
              <a:rPr lang="en-US" altLang="zh-CN" dirty="0"/>
              <a:t>	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模板字符串的特点</a:t>
            </a:r>
            <a:endParaRPr lang="en-US" altLang="zh-CN" dirty="0"/>
          </a:p>
          <a:p>
            <a:pPr lvl="2"/>
            <a:r>
              <a:rPr lang="zh-CN" altLang="en-US" dirty="0"/>
              <a:t>字符串中的空格和缩进会被保存在字符串中</a:t>
            </a:r>
            <a:endParaRPr lang="en-US" altLang="zh-CN" dirty="0"/>
          </a:p>
          <a:p>
            <a:pPr lvl="2"/>
            <a:r>
              <a:rPr lang="zh-CN" altLang="en-US" dirty="0"/>
              <a:t>字符串中如果需要嵌入变量，直接在字符串中写</a:t>
            </a:r>
            <a:r>
              <a:rPr lang="en-US" altLang="zh-CN" dirty="0">
                <a:solidFill>
                  <a:srgbClr val="FF0000"/>
                </a:solidFill>
              </a:rPr>
              <a:t>${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/>
              <a:t>就可以了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14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14" y="1556792"/>
            <a:ext cx="10765196" cy="43924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数字的新增方法</a:t>
            </a:r>
            <a:endParaRPr lang="en-US" altLang="zh-CN" dirty="0"/>
          </a:p>
          <a:p>
            <a:pPr lvl="2"/>
            <a:r>
              <a:rPr lang="en-US" altLang="zh-CN" dirty="0" err="1"/>
              <a:t>Number.isFinite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</a:t>
            </a:r>
            <a:r>
              <a:rPr lang="zh-CN" altLang="en-US" dirty="0"/>
              <a:t>判断数字是否是有限的  注：在判断其他数据类型时不会类型转换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Number.isNaN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</a:t>
            </a:r>
            <a:r>
              <a:rPr lang="zh-CN" altLang="en-US" dirty="0"/>
              <a:t>判断数字是否是</a:t>
            </a:r>
            <a:r>
              <a:rPr lang="en-US" altLang="zh-CN" dirty="0" err="1"/>
              <a:t>NaN</a:t>
            </a:r>
            <a:r>
              <a:rPr lang="en-US" altLang="zh-CN" dirty="0"/>
              <a:t>     </a:t>
            </a:r>
            <a:r>
              <a:rPr lang="zh-CN" altLang="en-US" dirty="0"/>
              <a:t>注：在判断其他数据类型时不会类型转换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Number.parseInt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</a:t>
            </a:r>
            <a:r>
              <a:rPr lang="zh-CN" altLang="en-US" dirty="0"/>
              <a:t>同</a:t>
            </a:r>
            <a:r>
              <a:rPr lang="en-US" altLang="zh-CN" dirty="0" err="1"/>
              <a:t>parseInt</a:t>
            </a:r>
            <a:r>
              <a:rPr lang="zh-CN" altLang="en-US" dirty="0"/>
              <a:t>方法一样</a:t>
            </a:r>
            <a:endParaRPr lang="en-US" altLang="zh-CN" dirty="0"/>
          </a:p>
          <a:p>
            <a:pPr lvl="2"/>
            <a:r>
              <a:rPr lang="en-US" altLang="zh-CN" dirty="0" err="1"/>
              <a:t>Number.parseFloat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</a:t>
            </a:r>
            <a:r>
              <a:rPr lang="zh-CN" altLang="en-US" dirty="0"/>
              <a:t>同</a:t>
            </a:r>
            <a:r>
              <a:rPr lang="en-US" altLang="zh-CN" dirty="0" err="1"/>
              <a:t>parseFloat</a:t>
            </a:r>
            <a:r>
              <a:rPr lang="zh-CN" altLang="en-US" dirty="0"/>
              <a:t>方法一样</a:t>
            </a:r>
            <a:endParaRPr lang="en-US" altLang="zh-CN" dirty="0"/>
          </a:p>
          <a:p>
            <a:pPr lvl="2"/>
            <a:r>
              <a:rPr lang="en-US" altLang="zh-CN" dirty="0" err="1"/>
              <a:t>Number.isInteger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</a:t>
            </a:r>
            <a:r>
              <a:rPr lang="zh-CN" altLang="en-US" dirty="0"/>
              <a:t>判断数字是不是整数</a:t>
            </a:r>
            <a:r>
              <a:rPr lang="en-US" altLang="zh-CN" dirty="0"/>
              <a:t>    </a:t>
            </a:r>
            <a:r>
              <a:rPr lang="zh-CN" altLang="en-US" dirty="0"/>
              <a:t>注：在判断其他数据类型时不会类型转换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进制数字的写法   </a:t>
            </a:r>
            <a:r>
              <a:rPr lang="en-US" altLang="zh-CN" dirty="0"/>
              <a:t>0b    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进制数字的写法   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进制数字的写法  </a:t>
            </a:r>
            <a:r>
              <a:rPr lang="en-US" altLang="zh-CN" dirty="0"/>
              <a:t>0x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2060848"/>
            <a:ext cx="9109012" cy="331236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Math</a:t>
            </a:r>
            <a:r>
              <a:rPr lang="zh-CN" altLang="en-US" dirty="0"/>
              <a:t>对象的新增方法</a:t>
            </a:r>
            <a:endParaRPr lang="en-US" altLang="zh-CN" dirty="0"/>
          </a:p>
          <a:p>
            <a:pPr lvl="2"/>
            <a:r>
              <a:rPr lang="en-US" altLang="zh-CN" dirty="0" err="1"/>
              <a:t>Math.trunc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	</a:t>
            </a:r>
            <a:r>
              <a:rPr lang="zh-CN" altLang="en-US" dirty="0"/>
              <a:t>用于去除数字中的小数，返回整数部分</a:t>
            </a:r>
            <a:endParaRPr lang="en-US" altLang="zh-CN" dirty="0"/>
          </a:p>
          <a:p>
            <a:pPr lvl="2"/>
            <a:r>
              <a:rPr lang="en-US" altLang="zh-CN" dirty="0" err="1"/>
              <a:t>Math.sign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	</a:t>
            </a:r>
            <a:r>
              <a:rPr lang="zh-CN" altLang="en-US" dirty="0"/>
              <a:t>用于判断数字是否是正数，负数或者</a:t>
            </a:r>
            <a:r>
              <a:rPr lang="en-US" altLang="zh-CN" dirty="0"/>
              <a:t>0</a:t>
            </a:r>
          </a:p>
          <a:p>
            <a:pPr lvl="3"/>
            <a:r>
              <a:rPr lang="zh-CN" altLang="en-US" dirty="0"/>
              <a:t>数字是正数</a:t>
            </a:r>
            <a:r>
              <a:rPr lang="en-US" altLang="zh-CN" dirty="0"/>
              <a:t>		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数字是负数</a:t>
            </a:r>
            <a:r>
              <a:rPr lang="en-US" altLang="zh-CN" dirty="0"/>
              <a:t>		</a:t>
            </a:r>
            <a:r>
              <a:rPr lang="zh-CN" altLang="en-US" dirty="0"/>
              <a:t>返回</a:t>
            </a:r>
            <a:r>
              <a:rPr lang="en-US" altLang="zh-CN" dirty="0"/>
              <a:t>-1</a:t>
            </a:r>
          </a:p>
          <a:p>
            <a:pPr lvl="3"/>
            <a:r>
              <a:rPr lang="zh-CN" altLang="en-US" dirty="0"/>
              <a:t>数字是</a:t>
            </a:r>
            <a:r>
              <a:rPr lang="en-US" altLang="zh-CN" dirty="0"/>
              <a:t>0		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lvl="3"/>
            <a:r>
              <a:rPr lang="zh-CN" altLang="en-US" dirty="0"/>
              <a:t>数字是</a:t>
            </a:r>
            <a:r>
              <a:rPr lang="en-US" altLang="zh-CN" dirty="0"/>
              <a:t>-0		</a:t>
            </a:r>
            <a:r>
              <a:rPr lang="zh-CN" altLang="en-US" dirty="0"/>
              <a:t>返回</a:t>
            </a:r>
            <a:r>
              <a:rPr lang="en-US" altLang="zh-CN" dirty="0"/>
              <a:t>-0</a:t>
            </a:r>
          </a:p>
          <a:p>
            <a:pPr lvl="3"/>
            <a:r>
              <a:rPr lang="zh-CN" altLang="en-US" dirty="0"/>
              <a:t>其他数字</a:t>
            </a:r>
            <a:r>
              <a:rPr lang="en-US" altLang="zh-CN" dirty="0"/>
              <a:t>		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4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10873208" cy="424847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Math</a:t>
            </a:r>
            <a:r>
              <a:rPr lang="zh-CN" altLang="en-US" dirty="0"/>
              <a:t>对象的新增方法</a:t>
            </a:r>
            <a:endParaRPr lang="en-US" altLang="zh-CN" dirty="0"/>
          </a:p>
          <a:p>
            <a:pPr lvl="2"/>
            <a:r>
              <a:rPr lang="en-US" altLang="zh-CN" dirty="0" err="1"/>
              <a:t>Math.cbrt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)			</a:t>
            </a:r>
            <a:r>
              <a:rPr lang="zh-CN" altLang="en-US" dirty="0"/>
              <a:t>计算数字的立方根</a:t>
            </a:r>
            <a:r>
              <a:rPr lang="en-US" altLang="zh-CN" dirty="0"/>
              <a:t>	</a:t>
            </a:r>
          </a:p>
          <a:p>
            <a:pPr lvl="2"/>
            <a:r>
              <a:rPr lang="en-US" altLang="zh-CN" dirty="0" err="1"/>
              <a:t>Math.hypot</a:t>
            </a:r>
            <a:r>
              <a:rPr lang="en-US" altLang="zh-CN" dirty="0"/>
              <a:t>(</a:t>
            </a:r>
            <a:r>
              <a:rPr lang="zh-CN" altLang="en-US" dirty="0"/>
              <a:t>数字</a:t>
            </a:r>
            <a:r>
              <a:rPr lang="en-US" altLang="zh-CN" dirty="0"/>
              <a:t>1,</a:t>
            </a:r>
            <a:r>
              <a:rPr lang="zh-CN" altLang="en-US" dirty="0"/>
              <a:t>数字</a:t>
            </a:r>
            <a:r>
              <a:rPr lang="en-US" altLang="zh-CN" dirty="0"/>
              <a:t>2,…)	</a:t>
            </a:r>
            <a:r>
              <a:rPr lang="zh-CN" altLang="en-US" dirty="0"/>
              <a:t>计算每个实参的平方和的平方根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指数运算符</a:t>
            </a:r>
            <a:endParaRPr lang="en-US" altLang="zh-CN" dirty="0"/>
          </a:p>
          <a:p>
            <a:pPr lvl="2"/>
            <a:r>
              <a:rPr lang="en-US" altLang="zh-CN" dirty="0"/>
              <a:t>x ** y		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次方</a:t>
            </a:r>
            <a:endParaRPr lang="en-US" altLang="zh-CN" dirty="0"/>
          </a:p>
          <a:p>
            <a:pPr lvl="2"/>
            <a:r>
              <a:rPr lang="en-US" altLang="zh-CN" dirty="0"/>
              <a:t>let x = 3</a:t>
            </a:r>
            <a:br>
              <a:rPr lang="en-US" altLang="zh-CN" dirty="0"/>
            </a:br>
            <a:r>
              <a:rPr lang="en-US" altLang="zh-CN" dirty="0"/>
              <a:t>x **= 3		x==&gt;27	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9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5727</TotalTime>
  <Words>95</Words>
  <Application>Microsoft Office PowerPoint</Application>
  <PresentationFormat>自定义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Salesforce Sans</vt:lpstr>
      <vt:lpstr>宋体</vt:lpstr>
      <vt:lpstr>Arial</vt:lpstr>
      <vt:lpstr>书本经典 16x9</vt:lpstr>
      <vt:lpstr>字符串扩展&amp;&amp;数值扩展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3198</cp:revision>
  <dcterms:created xsi:type="dcterms:W3CDTF">2018-09-18T04:29:53Z</dcterms:created>
  <dcterms:modified xsi:type="dcterms:W3CDTF">2019-01-18T06:54:06Z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