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2"/>
  </p:notesMasterIdLst>
  <p:handoutMasterIdLst>
    <p:handoutMasterId r:id="rId13"/>
  </p:handoutMasterIdLst>
  <p:sldIdLst>
    <p:sldId id="267" r:id="rId5"/>
    <p:sldId id="327" r:id="rId6"/>
    <p:sldId id="329" r:id="rId7"/>
    <p:sldId id="328" r:id="rId8"/>
    <p:sldId id="330" r:id="rId9"/>
    <p:sldId id="332" r:id="rId10"/>
    <p:sldId id="333" r:id="rId11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414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357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00306D0-C1D7-44C0-82F8-443157203F0D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2019/8/9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pPr algn="r" rtl="0"/>
              <a:t>‹#›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3B7CB6F-C682-42F6-88F1-A55B4E42ED68}" type="datetime1">
              <a:rPr lang="zh-CN" altLang="en-US" smtClean="0"/>
              <a:pPr algn="r"/>
              <a:t>2019/8/9</a:t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01114579-D02A-4B51-B5DF-8EC449F77AC7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476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3023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7145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9979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241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4484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8845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5D9CA5AE-FF23-486C-B115-BD6CE43D9BBC}" type="datetime1">
              <a:rPr lang="zh-CN" altLang="en-US" smtClean="0"/>
              <a:pPr algn="r"/>
              <a:t>2019/8/9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7" name="组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椭圆形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椭圆形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​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椭圆形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11CAEFE-D848-4099-8EB6-D44B6225D2AB}" type="datetime1">
              <a:rPr lang="zh-CN" altLang="en-US" smtClean="0"/>
              <a:pPr algn="r"/>
              <a:t>2019/8/9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725A2101-3950-4606-B41E-FDCE757687B1}" type="datetime1">
              <a:rPr lang="zh-CN" altLang="en-US" smtClean="0"/>
              <a:pPr algn="r"/>
              <a:t>2019/8/9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36EEF00-7852-492B-9F7C-A93F9C94E0E3}" type="datetime1">
              <a:rPr lang="zh-CN" altLang="en-US" smtClean="0"/>
              <a:pPr algn="r"/>
              <a:t>2019/8/9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4F69ACF-5484-4896-9CFC-73CC12BE9744}" type="datetime1">
              <a:rPr lang="zh-CN" altLang="en-US" smtClean="0"/>
              <a:pPr algn="r"/>
              <a:t>2019/8/9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13" name="组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椭圆形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A4C5C08-6871-4DC6-A91F-BD1321E6FA12}" type="datetime1">
              <a:rPr lang="zh-CN" altLang="en-US" smtClean="0"/>
              <a:pPr algn="r"/>
              <a:t>2019/8/9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9BD19F14-F59C-4194-8CEF-5C7191AC63CD}" type="datetime1">
              <a:rPr lang="zh-CN" altLang="en-US" smtClean="0"/>
              <a:pPr algn="r"/>
              <a:t>2019/8/9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D11612B-BD45-4382-B8C1-B38B3B777863}" type="datetime1">
              <a:rPr lang="zh-CN" altLang="en-US" smtClean="0"/>
              <a:pPr algn="r"/>
              <a:t>2019/8/9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E4E2C495-1D31-4F49-8A74-5F5E8C7D7DA9}" type="datetime1">
              <a:rPr lang="zh-CN" altLang="en-US" smtClean="0"/>
              <a:pPr algn="r"/>
              <a:t>2019/8/9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2ABD3A94-18AE-4B25-AC67-33E855066C34}" type="datetime1">
              <a:rPr lang="zh-CN" altLang="en-US" smtClean="0"/>
              <a:pPr algn="r"/>
              <a:t>2019/8/9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DDE5DAC6-90F1-49CD-81AF-C936A1088559}" type="datetime1">
              <a:rPr lang="zh-CN" altLang="en-US" smtClean="0"/>
              <a:pPr algn="r"/>
              <a:t>2019/8/9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24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E4E2C495-1D31-4F49-8A74-5F5E8C7D7DA9}" type="datetime1">
              <a:rPr lang="zh-CN" altLang="en-US" smtClean="0"/>
              <a:pPr algn="r"/>
              <a:t>2019/8/9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1844" y="2388992"/>
            <a:ext cx="9435241" cy="1037706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latin typeface="Salesforce Sans"/>
                <a:sym typeface="Salesforce Sans"/>
              </a:rPr>
              <a:t>变量的解构赋值</a:t>
            </a:r>
            <a:endParaRPr lang="zh-CN" altLang="en-US" dirty="0">
              <a:latin typeface="Salesforce Sans"/>
              <a:ea typeface="宋体" panose="02010600030101010101" pitchFamily="2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ECD0C-591B-409C-A41F-A7BE235E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1340768"/>
            <a:ext cx="8928992" cy="4680520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什么是解构赋值</a:t>
            </a:r>
            <a:endParaRPr lang="en-US" altLang="zh-CN" dirty="0"/>
          </a:p>
          <a:p>
            <a:pPr lvl="2"/>
            <a:r>
              <a:rPr lang="zh-CN" altLang="en-US" dirty="0"/>
              <a:t>在</a:t>
            </a:r>
            <a:r>
              <a:rPr lang="en-US" altLang="zh-CN" dirty="0"/>
              <a:t>Es6</a:t>
            </a:r>
            <a:r>
              <a:rPr lang="zh-CN" altLang="en-US" dirty="0"/>
              <a:t>中提供了更高效的变量赋值方法，可以</a:t>
            </a:r>
            <a:r>
              <a:rPr lang="zh-CN" altLang="en-US" b="1" dirty="0">
                <a:solidFill>
                  <a:srgbClr val="FF0000"/>
                </a:solidFill>
              </a:rPr>
              <a:t>按照一定模式，拆解数组，对象，字符串的结构给变量赋值</a:t>
            </a:r>
            <a:r>
              <a:rPr lang="zh-CN" altLang="en-US" dirty="0"/>
              <a:t>。这种方式称为解构赋值。</a:t>
            </a:r>
            <a:endParaRPr lang="en-US" altLang="zh-CN" dirty="0"/>
          </a:p>
          <a:p>
            <a:pPr marL="603504" lvl="2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数组的解构赋值</a:t>
            </a:r>
            <a:endParaRPr lang="en-US" altLang="zh-CN" dirty="0"/>
          </a:p>
          <a:p>
            <a:pPr lvl="2"/>
            <a:r>
              <a:rPr lang="en-US" altLang="zh-CN" dirty="0"/>
              <a:t>let [</a:t>
            </a:r>
            <a:r>
              <a:rPr lang="en-US" altLang="zh-CN" dirty="0" err="1"/>
              <a:t>a,b,c</a:t>
            </a:r>
            <a:r>
              <a:rPr lang="en-US" altLang="zh-CN" dirty="0"/>
              <a:t>] = [1,3,4]		//a==&gt;1   b==&gt;3    c==&gt;4	</a:t>
            </a:r>
          </a:p>
          <a:p>
            <a:pPr lvl="2"/>
            <a:r>
              <a:rPr lang="en-US" altLang="zh-CN" dirty="0"/>
              <a:t>let [a,[</a:t>
            </a:r>
            <a:r>
              <a:rPr lang="en-US" altLang="zh-CN" dirty="0" err="1"/>
              <a:t>b,c</a:t>
            </a:r>
            <a:r>
              <a:rPr lang="en-US" altLang="zh-CN" dirty="0"/>
              <a:t>]] = [1,[3,4]]	//a==&gt;1   b==&gt;3    c==&gt;4</a:t>
            </a:r>
          </a:p>
          <a:p>
            <a:pPr lvl="2"/>
            <a:r>
              <a:rPr lang="en-US" altLang="zh-CN" dirty="0"/>
              <a:t>let [</a:t>
            </a:r>
            <a:r>
              <a:rPr lang="en-US" altLang="zh-CN" dirty="0" err="1"/>
              <a:t>a,b,c</a:t>
            </a:r>
            <a:r>
              <a:rPr lang="en-US" altLang="zh-CN" dirty="0"/>
              <a:t>] = [1,[3],4]		//a==&gt;1   b==&gt;[3]  c==&gt;4</a:t>
            </a:r>
          </a:p>
          <a:p>
            <a:pPr lvl="2"/>
            <a:r>
              <a:rPr lang="en-US" altLang="zh-CN" dirty="0"/>
              <a:t>let [a,[b],c] = [1,[3,4]]	//a==&gt;1   b==&gt;3    c==&gt;undefined</a:t>
            </a:r>
          </a:p>
          <a:p>
            <a:pPr lvl="2"/>
            <a:r>
              <a:rPr lang="en-US" altLang="zh-CN" dirty="0"/>
              <a:t>let [</a:t>
            </a:r>
            <a:r>
              <a:rPr lang="en-US" altLang="zh-CN" dirty="0" err="1"/>
              <a:t>a,,c</a:t>
            </a:r>
            <a:r>
              <a:rPr lang="en-US" altLang="zh-CN" dirty="0"/>
              <a:t>] = [1,,4]		//a==&gt;1   c==&gt;4</a:t>
            </a:r>
          </a:p>
          <a:p>
            <a:pPr lvl="2"/>
            <a:r>
              <a:rPr lang="en-US" altLang="zh-CN" dirty="0"/>
              <a:t>let [a,...b] = [1,3,4]		//a==&gt;1   b==&gt;[3,4]</a:t>
            </a:r>
          </a:p>
        </p:txBody>
      </p:sp>
    </p:spTree>
    <p:extLst>
      <p:ext uri="{BB962C8B-B14F-4D97-AF65-F5344CB8AC3E}">
        <p14:creationId xmlns:p14="http://schemas.microsoft.com/office/powerpoint/2010/main" val="48377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ECD0C-591B-409C-A41F-A7BE235E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44" y="2348880"/>
            <a:ext cx="9937104" cy="2592288"/>
          </a:xfrm>
        </p:spPr>
        <p:txBody>
          <a:bodyPr>
            <a:normAutofit/>
          </a:bodyPr>
          <a:lstStyle/>
          <a:p>
            <a:pPr lvl="2"/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如果左边模式只匹配到右边模式的一部分，则这个解构是</a:t>
            </a: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不完全解构</a:t>
            </a:r>
            <a:endParaRPr lang="en-US" altLang="zh-CN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sym typeface="Wingdings" panose="05000000000000000000" pitchFamily="2" charset="2"/>
              </a:rPr>
              <a:t>举个栗子</a:t>
            </a:r>
            <a:r>
              <a:rPr lang="en-US" altLang="zh-CN" dirty="0">
                <a:sym typeface="Wingdings" panose="05000000000000000000" pitchFamily="2" charset="2"/>
              </a:rPr>
              <a:t>			let [a] = [2,3]	</a:t>
            </a: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如果左侧模式中的个别变量没有匹配到右边模式，则这个解构是</a:t>
            </a: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不成功解构</a:t>
            </a:r>
            <a:endParaRPr lang="en-US" altLang="zh-CN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sym typeface="Wingdings" panose="05000000000000000000" pitchFamily="2" charset="2"/>
              </a:rPr>
              <a:t>举个栗子 </a:t>
            </a:r>
            <a:r>
              <a:rPr lang="en-US" altLang="zh-CN" dirty="0">
                <a:sym typeface="Wingdings" panose="05000000000000000000" pitchFamily="2" charset="2"/>
              </a:rPr>
              <a:t>		let [</a:t>
            </a:r>
            <a:r>
              <a:rPr lang="en-US" altLang="zh-CN" dirty="0" err="1">
                <a:sym typeface="Wingdings" panose="05000000000000000000" pitchFamily="2" charset="2"/>
              </a:rPr>
              <a:t>a,b</a:t>
            </a:r>
            <a:r>
              <a:rPr lang="en-US" altLang="zh-CN" dirty="0">
                <a:sym typeface="Wingdings" panose="05000000000000000000" pitchFamily="2" charset="2"/>
              </a:rPr>
              <a:t>] = [2]		</a:t>
            </a:r>
          </a:p>
          <a:p>
            <a:pPr lvl="2"/>
            <a:r>
              <a:rPr lang="en-US" altLang="zh-CN" dirty="0">
                <a:sym typeface="Wingdings" panose="05000000000000000000" pitchFamily="2" charset="2"/>
              </a:rPr>
              <a:t>b</a:t>
            </a:r>
            <a:r>
              <a:rPr lang="zh-CN" altLang="en-US" dirty="0">
                <a:sym typeface="Wingdings" panose="05000000000000000000" pitchFamily="2" charset="2"/>
              </a:rPr>
              <a:t>如果没有匹配到值</a:t>
            </a:r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zh-CN" altLang="en-US" dirty="0">
                <a:sym typeface="Wingdings" panose="05000000000000000000" pitchFamily="2" charset="2"/>
              </a:rPr>
              <a:t>则</a:t>
            </a:r>
            <a:r>
              <a:rPr lang="en-US" altLang="zh-CN" dirty="0">
                <a:sym typeface="Wingdings" panose="05000000000000000000" pitchFamily="2" charset="2"/>
              </a:rPr>
              <a:t>b</a:t>
            </a:r>
            <a:r>
              <a:rPr lang="zh-CN" altLang="en-US" dirty="0">
                <a:sym typeface="Wingdings" panose="05000000000000000000" pitchFamily="2" charset="2"/>
              </a:rPr>
              <a:t>的值为默认值</a:t>
            </a:r>
            <a:r>
              <a:rPr lang="en-US" altLang="zh-CN" dirty="0">
                <a:sym typeface="Wingdings" panose="05000000000000000000" pitchFamily="2" charset="2"/>
              </a:rPr>
              <a:t>undefined</a:t>
            </a:r>
          </a:p>
          <a:p>
            <a:pPr lvl="2"/>
            <a:endParaRPr lang="en-US" altLang="zh-CN" dirty="0">
              <a:sym typeface="Wingdings" panose="05000000000000000000" pitchFamily="2" charset="2"/>
            </a:endParaRPr>
          </a:p>
          <a:p>
            <a:pPr lvl="2"/>
            <a:endParaRPr lang="en-US" altLang="zh-CN" dirty="0">
              <a:sym typeface="Wingdings" panose="05000000000000000000" pitchFamily="2" charset="2"/>
            </a:endParaRPr>
          </a:p>
          <a:p>
            <a:pPr lvl="2"/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1032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ECD0C-591B-409C-A41F-A7BE235E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20" y="908720"/>
            <a:ext cx="9937104" cy="4752528"/>
          </a:xfrm>
        </p:spPr>
        <p:txBody>
          <a:bodyPr>
            <a:normAutofit/>
          </a:bodyPr>
          <a:lstStyle/>
          <a:p>
            <a:pPr lvl="2"/>
            <a:endParaRPr lang="en-US" altLang="zh-CN" dirty="0">
              <a:sym typeface="Wingdings" panose="05000000000000000000" pitchFamily="2" charset="2"/>
            </a:endParaRPr>
          </a:p>
          <a:p>
            <a:pPr marL="301752" lvl="1" indent="0">
              <a:buNone/>
            </a:pP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设置默认值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/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在不成功解构中，必须当变量是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undefined</a:t>
            </a: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时，指定变量的默认值才能够生效</a:t>
            </a:r>
            <a:endParaRPr lang="en-US" altLang="zh-CN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2"/>
            <a:r>
              <a:rPr lang="en-US" altLang="zh-CN" dirty="0">
                <a:sym typeface="Wingdings" panose="05000000000000000000" pitchFamily="2" charset="2"/>
              </a:rPr>
              <a:t>let [</a:t>
            </a:r>
            <a:r>
              <a:rPr lang="en-US" altLang="zh-CN" dirty="0" err="1">
                <a:sym typeface="Wingdings" panose="05000000000000000000" pitchFamily="2" charset="2"/>
              </a:rPr>
              <a:t>a,b</a:t>
            </a:r>
            <a:r>
              <a:rPr lang="en-US" altLang="zh-CN" dirty="0">
                <a:sym typeface="Wingdings" panose="05000000000000000000" pitchFamily="2" charset="2"/>
              </a:rPr>
              <a:t>=5] = [2]	b</a:t>
            </a:r>
            <a:r>
              <a:rPr lang="zh-CN" altLang="en-US" dirty="0">
                <a:sym typeface="Wingdings" panose="05000000000000000000" pitchFamily="2" charset="2"/>
              </a:rPr>
              <a:t>没有匹配到值，所以</a:t>
            </a:r>
            <a:r>
              <a:rPr lang="en-US" altLang="zh-CN" dirty="0">
                <a:sym typeface="Wingdings" panose="05000000000000000000" pitchFamily="2" charset="2"/>
              </a:rPr>
              <a:t>b</a:t>
            </a:r>
            <a:r>
              <a:rPr lang="zh-CN" altLang="en-US" dirty="0">
                <a:sym typeface="Wingdings" panose="05000000000000000000" pitchFamily="2" charset="2"/>
              </a:rPr>
              <a:t>是</a:t>
            </a:r>
            <a:r>
              <a:rPr lang="en-US" altLang="zh-CN" dirty="0">
                <a:sym typeface="Wingdings" panose="05000000000000000000" pitchFamily="2" charset="2"/>
              </a:rPr>
              <a:t>undefined</a:t>
            </a:r>
            <a:r>
              <a:rPr lang="zh-CN" altLang="en-US" dirty="0">
                <a:sym typeface="Wingdings" panose="05000000000000000000" pitchFamily="2" charset="2"/>
              </a:rPr>
              <a:t>，所以</a:t>
            </a:r>
            <a:r>
              <a:rPr lang="en-US" altLang="zh-CN" dirty="0">
                <a:sym typeface="Wingdings" panose="05000000000000000000" pitchFamily="2" charset="2"/>
              </a:rPr>
              <a:t>b=5</a:t>
            </a:r>
            <a:r>
              <a:rPr lang="zh-CN" altLang="en-US" dirty="0">
                <a:sym typeface="Wingdings" panose="05000000000000000000" pitchFamily="2" charset="2"/>
              </a:rPr>
              <a:t>生效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sym typeface="Wingdings" panose="05000000000000000000" pitchFamily="2" charset="2"/>
              </a:rPr>
              <a:t>在下面的解构中</a:t>
            </a:r>
            <a:r>
              <a:rPr lang="en-US" altLang="zh-CN" dirty="0">
                <a:sym typeface="Wingdings" panose="05000000000000000000" pitchFamily="2" charset="2"/>
              </a:rPr>
              <a:t>		a</a:t>
            </a:r>
            <a:r>
              <a:rPr lang="zh-CN" altLang="en-US" dirty="0">
                <a:sym typeface="Wingdings" panose="05000000000000000000" pitchFamily="2" charset="2"/>
              </a:rPr>
              <a:t>匹配到</a:t>
            </a:r>
            <a:r>
              <a:rPr lang="en-US" altLang="zh-CN" dirty="0">
                <a:sym typeface="Wingdings" panose="05000000000000000000" pitchFamily="2" charset="2"/>
              </a:rPr>
              <a:t>2,a</a:t>
            </a:r>
            <a:r>
              <a:rPr lang="zh-CN" altLang="en-US" dirty="0">
                <a:sym typeface="Wingdings" panose="05000000000000000000" pitchFamily="2" charset="2"/>
              </a:rPr>
              <a:t>不是</a:t>
            </a:r>
            <a:r>
              <a:rPr lang="en-US" altLang="zh-CN" dirty="0">
                <a:sym typeface="Wingdings" panose="05000000000000000000" pitchFamily="2" charset="2"/>
              </a:rPr>
              <a:t>undefined,</a:t>
            </a:r>
            <a:r>
              <a:rPr lang="zh-CN" altLang="en-US" dirty="0">
                <a:sym typeface="Wingdings" panose="05000000000000000000" pitchFamily="2" charset="2"/>
              </a:rPr>
              <a:t>所以</a:t>
            </a:r>
            <a:r>
              <a:rPr lang="en-US" altLang="zh-CN" dirty="0" err="1">
                <a:sym typeface="Wingdings" panose="05000000000000000000" pitchFamily="2" charset="2"/>
              </a:rPr>
              <a:t>fn</a:t>
            </a:r>
            <a:r>
              <a:rPr lang="zh-CN" altLang="en-US" dirty="0">
                <a:sym typeface="Wingdings" panose="05000000000000000000" pitchFamily="2" charset="2"/>
              </a:rPr>
              <a:t>函数不会执行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/>
            <a:r>
              <a:rPr lang="en-US" altLang="zh-CN" dirty="0">
                <a:sym typeface="Wingdings" panose="05000000000000000000" pitchFamily="2" charset="2"/>
              </a:rPr>
              <a:t>function </a:t>
            </a:r>
            <a:r>
              <a:rPr lang="en-US" altLang="zh-CN" dirty="0" err="1">
                <a:sym typeface="Wingdings" panose="05000000000000000000" pitchFamily="2" charset="2"/>
              </a:rPr>
              <a:t>fn</a:t>
            </a:r>
            <a:r>
              <a:rPr lang="en-US" altLang="zh-CN" dirty="0">
                <a:sym typeface="Wingdings" panose="05000000000000000000" pitchFamily="2" charset="2"/>
              </a:rPr>
              <a:t>(){</a:t>
            </a:r>
            <a:br>
              <a:rPr lang="en-US" altLang="zh-CN" dirty="0">
                <a:sym typeface="Wingdings" panose="05000000000000000000" pitchFamily="2" charset="2"/>
              </a:rPr>
            </a:br>
            <a:r>
              <a:rPr lang="en-US" altLang="zh-CN" dirty="0">
                <a:sym typeface="Wingdings" panose="05000000000000000000" pitchFamily="2" charset="2"/>
              </a:rPr>
              <a:t>		return “heaven”</a:t>
            </a:r>
            <a:r>
              <a:rPr lang="zh-CN" altLang="en-US" dirty="0">
                <a:sym typeface="Wingdings" panose="05000000000000000000" pitchFamily="2" charset="2"/>
              </a:rPr>
              <a:t>；</a:t>
            </a:r>
            <a:br>
              <a:rPr lang="en-US" altLang="zh-CN" dirty="0">
                <a:sym typeface="Wingdings" panose="05000000000000000000" pitchFamily="2" charset="2"/>
              </a:rPr>
            </a:br>
            <a:r>
              <a:rPr lang="en-US" altLang="zh-CN" dirty="0">
                <a:sym typeface="Wingdings" panose="05000000000000000000" pitchFamily="2" charset="2"/>
              </a:rPr>
              <a:t>}</a:t>
            </a:r>
            <a:br>
              <a:rPr lang="en-US" altLang="zh-CN" dirty="0">
                <a:sym typeface="Wingdings" panose="05000000000000000000" pitchFamily="2" charset="2"/>
              </a:rPr>
            </a:br>
            <a:r>
              <a:rPr lang="en-US" altLang="zh-CN" dirty="0">
                <a:sym typeface="Wingdings" panose="05000000000000000000" pitchFamily="2" charset="2"/>
              </a:rPr>
              <a:t>let [a=</a:t>
            </a:r>
            <a:r>
              <a:rPr lang="en-US" altLang="zh-CN" dirty="0" err="1">
                <a:sym typeface="Wingdings" panose="05000000000000000000" pitchFamily="2" charset="2"/>
              </a:rPr>
              <a:t>fn</a:t>
            </a:r>
            <a:r>
              <a:rPr lang="en-US" altLang="zh-CN" dirty="0">
                <a:sym typeface="Wingdings" panose="05000000000000000000" pitchFamily="2" charset="2"/>
              </a:rPr>
              <a:t>()] = [2]</a:t>
            </a:r>
          </a:p>
          <a:p>
            <a:pPr marL="603504" lvl="2" indent="0">
              <a:buNone/>
            </a:pPr>
            <a:endParaRPr lang="en-US" altLang="zh-CN" dirty="0">
              <a:sym typeface="Wingdings" panose="05000000000000000000" pitchFamily="2" charset="2"/>
            </a:endParaRPr>
          </a:p>
          <a:p>
            <a:pPr lvl="2"/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结论：在设置变量的默认值时，总是惰性求值的。</a:t>
            </a:r>
            <a:endParaRPr lang="en-US" altLang="zh-CN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2"/>
            <a:endParaRPr lang="en-US" altLang="zh-CN" dirty="0">
              <a:sym typeface="Wingdings" panose="05000000000000000000" pitchFamily="2" charset="2"/>
            </a:endParaRPr>
          </a:p>
          <a:p>
            <a:pPr lvl="2"/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1236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ECD0C-591B-409C-A41F-A7BE235E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816" y="1916832"/>
            <a:ext cx="10729192" cy="3330370"/>
          </a:xfrm>
        </p:spPr>
        <p:txBody>
          <a:bodyPr>
            <a:normAutofit/>
          </a:bodyPr>
          <a:lstStyle/>
          <a:p>
            <a:pPr marL="603504" lvl="2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对象的解构赋值</a:t>
            </a:r>
            <a:endParaRPr lang="en-US" altLang="zh-CN" dirty="0"/>
          </a:p>
          <a:p>
            <a:pPr lvl="2"/>
            <a:r>
              <a:rPr lang="zh-CN" altLang="en-US" b="1" dirty="0">
                <a:solidFill>
                  <a:srgbClr val="FF0000"/>
                </a:solidFill>
              </a:rPr>
              <a:t>在数组的解构赋值中，变量是按照对应位置赋值。对象的解构赋值是按照相同的属性名赋值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/>
            <a:r>
              <a:rPr lang="en-US" altLang="zh-CN" dirty="0"/>
              <a:t>let {</a:t>
            </a:r>
            <a:r>
              <a:rPr lang="en-US" altLang="zh-CN" dirty="0" err="1"/>
              <a:t>name,age</a:t>
            </a:r>
            <a:r>
              <a:rPr lang="en-US" altLang="zh-CN" dirty="0"/>
              <a:t>} = {name:</a:t>
            </a:r>
            <a:r>
              <a:rPr lang="zh-CN" altLang="en-US" dirty="0"/>
              <a:t>“</a:t>
            </a:r>
            <a:r>
              <a:rPr lang="en-US" altLang="zh-CN" dirty="0"/>
              <a:t>heaven</a:t>
            </a:r>
            <a:r>
              <a:rPr lang="zh-CN" altLang="en-US" dirty="0"/>
              <a:t>”</a:t>
            </a:r>
            <a:r>
              <a:rPr lang="en-US" altLang="zh-CN" dirty="0"/>
              <a:t>,age:18}   	//name==&gt;</a:t>
            </a:r>
            <a:r>
              <a:rPr lang="zh-CN" altLang="en-US" dirty="0"/>
              <a:t>“</a:t>
            </a:r>
            <a:r>
              <a:rPr lang="en-US" altLang="zh-CN" dirty="0"/>
              <a:t>heaven</a:t>
            </a:r>
            <a:r>
              <a:rPr lang="zh-CN" altLang="en-US" dirty="0"/>
              <a:t>” </a:t>
            </a:r>
            <a:r>
              <a:rPr lang="en-US" altLang="zh-CN" dirty="0"/>
              <a:t>age==&gt;18</a:t>
            </a:r>
          </a:p>
          <a:p>
            <a:pPr lvl="2"/>
            <a:r>
              <a:rPr lang="en-US" altLang="zh-CN" dirty="0"/>
              <a:t>let {</a:t>
            </a:r>
            <a:r>
              <a:rPr lang="en-US" altLang="zh-CN" dirty="0" err="1"/>
              <a:t>name:a,age:b</a:t>
            </a:r>
            <a:r>
              <a:rPr lang="en-US" altLang="zh-CN" dirty="0"/>
              <a:t>} = {name:</a:t>
            </a:r>
            <a:r>
              <a:rPr lang="zh-CN" altLang="en-US" dirty="0"/>
              <a:t>“</a:t>
            </a:r>
            <a:r>
              <a:rPr lang="en-US" altLang="zh-CN" dirty="0"/>
              <a:t>heaven</a:t>
            </a:r>
            <a:r>
              <a:rPr lang="zh-CN" altLang="en-US" dirty="0"/>
              <a:t>”</a:t>
            </a:r>
            <a:r>
              <a:rPr lang="en-US" altLang="zh-CN" dirty="0"/>
              <a:t>,age:18}	//a==&gt;</a:t>
            </a:r>
            <a:r>
              <a:rPr lang="zh-CN" altLang="en-US" dirty="0"/>
              <a:t>“</a:t>
            </a:r>
            <a:r>
              <a:rPr lang="en-US" altLang="zh-CN" dirty="0"/>
              <a:t>heaven</a:t>
            </a:r>
            <a:r>
              <a:rPr lang="zh-CN" altLang="en-US" dirty="0"/>
              <a:t>” </a:t>
            </a:r>
            <a:r>
              <a:rPr lang="en-US" altLang="zh-CN" dirty="0"/>
              <a:t>   b==&gt;18</a:t>
            </a:r>
          </a:p>
          <a:p>
            <a:pPr lvl="2"/>
            <a:r>
              <a:rPr lang="zh-CN" altLang="en-US" dirty="0"/>
              <a:t>当对象的属性名和属性值相同时，可以只写属性名所以</a:t>
            </a:r>
            <a:br>
              <a:rPr lang="en-US" altLang="zh-CN" dirty="0"/>
            </a:br>
            <a:r>
              <a:rPr lang="en-US" altLang="zh-CN" dirty="0"/>
              <a:t>let {</a:t>
            </a:r>
            <a:r>
              <a:rPr lang="en-US" altLang="zh-CN" dirty="0" err="1"/>
              <a:t>name,age</a:t>
            </a:r>
            <a:r>
              <a:rPr lang="en-US" altLang="zh-CN" dirty="0"/>
              <a:t>} = {name:</a:t>
            </a:r>
            <a:r>
              <a:rPr lang="zh-CN" altLang="en-US" dirty="0"/>
              <a:t>“</a:t>
            </a:r>
            <a:r>
              <a:rPr lang="en-US" altLang="zh-CN" dirty="0"/>
              <a:t>heaven</a:t>
            </a:r>
            <a:r>
              <a:rPr lang="zh-CN" altLang="en-US" dirty="0"/>
              <a:t>”</a:t>
            </a:r>
            <a:r>
              <a:rPr lang="en-US" altLang="zh-CN" dirty="0"/>
              <a:t>,age:18}</a:t>
            </a:r>
            <a:r>
              <a:rPr lang="zh-CN" altLang="en-US" dirty="0"/>
              <a:t>的实质是</a:t>
            </a:r>
            <a:br>
              <a:rPr lang="en-US" altLang="zh-CN" dirty="0"/>
            </a:br>
            <a:r>
              <a:rPr lang="en-US" altLang="zh-CN" dirty="0"/>
              <a:t>let {</a:t>
            </a:r>
            <a:r>
              <a:rPr lang="en-US" altLang="zh-CN" dirty="0" err="1"/>
              <a:t>name:name,age:age</a:t>
            </a:r>
            <a:r>
              <a:rPr lang="en-US" altLang="zh-CN" dirty="0"/>
              <a:t>} = {name:</a:t>
            </a:r>
            <a:r>
              <a:rPr lang="zh-CN" altLang="en-US" dirty="0"/>
              <a:t>“</a:t>
            </a:r>
            <a:r>
              <a:rPr lang="en-US" altLang="zh-CN" dirty="0"/>
              <a:t>heaven</a:t>
            </a:r>
            <a:r>
              <a:rPr lang="zh-CN" altLang="en-US" dirty="0"/>
              <a:t>”，</a:t>
            </a:r>
            <a:r>
              <a:rPr lang="en-US" altLang="zh-CN" dirty="0"/>
              <a:t>age:18}</a:t>
            </a:r>
          </a:p>
        </p:txBody>
      </p:sp>
    </p:spTree>
    <p:extLst>
      <p:ext uri="{BB962C8B-B14F-4D97-AF65-F5344CB8AC3E}">
        <p14:creationId xmlns:p14="http://schemas.microsoft.com/office/powerpoint/2010/main" val="43475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ECD0C-591B-409C-A41F-A7BE235E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828" y="1556792"/>
            <a:ext cx="10729192" cy="3960440"/>
          </a:xfrm>
        </p:spPr>
        <p:txBody>
          <a:bodyPr>
            <a:normAutofit/>
          </a:bodyPr>
          <a:lstStyle/>
          <a:p>
            <a:pPr marL="603504" lvl="2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设置默认值</a:t>
            </a:r>
            <a:endParaRPr lang="en-US" altLang="zh-CN" dirty="0"/>
          </a:p>
          <a:p>
            <a:pPr lvl="2"/>
            <a:r>
              <a:rPr lang="zh-CN" altLang="en-US" dirty="0">
                <a:sym typeface="Wingdings" panose="05000000000000000000" pitchFamily="2" charset="2"/>
              </a:rPr>
              <a:t>在不成功解构中，必须当变量是</a:t>
            </a:r>
            <a:r>
              <a:rPr lang="en-US" altLang="zh-CN" dirty="0">
                <a:sym typeface="Wingdings" panose="05000000000000000000" pitchFamily="2" charset="2"/>
              </a:rPr>
              <a:t>undefined</a:t>
            </a:r>
            <a:r>
              <a:rPr lang="zh-CN" altLang="en-US" dirty="0">
                <a:sym typeface="Wingdings" panose="05000000000000000000" pitchFamily="2" charset="2"/>
              </a:rPr>
              <a:t>时，指定变量的默认值才能够生效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/>
            <a:r>
              <a:rPr lang="en-US" altLang="zh-CN" dirty="0">
                <a:sym typeface="Wingdings" panose="05000000000000000000" pitchFamily="2" charset="2"/>
              </a:rPr>
              <a:t>let {</a:t>
            </a:r>
            <a:r>
              <a:rPr lang="en-US" altLang="zh-CN" dirty="0" err="1">
                <a:sym typeface="Wingdings" panose="05000000000000000000" pitchFamily="2" charset="2"/>
              </a:rPr>
              <a:t>a:name</a:t>
            </a:r>
            <a:r>
              <a:rPr lang="en-US" altLang="zh-CN" dirty="0">
                <a:sym typeface="Wingdings" panose="05000000000000000000" pitchFamily="2" charset="2"/>
              </a:rPr>
              <a:t>=“heaven”} = {}	//name==&gt;</a:t>
            </a:r>
            <a:r>
              <a:rPr lang="zh-CN" altLang="en-US" dirty="0">
                <a:sym typeface="Wingdings" panose="05000000000000000000" pitchFamily="2" charset="2"/>
              </a:rPr>
              <a:t>“</a:t>
            </a:r>
            <a:r>
              <a:rPr lang="en-US" altLang="zh-CN" dirty="0">
                <a:sym typeface="Wingdings" panose="05000000000000000000" pitchFamily="2" charset="2"/>
              </a:rPr>
              <a:t>heaven</a:t>
            </a:r>
            <a:r>
              <a:rPr lang="zh-CN" altLang="en-US" dirty="0">
                <a:sym typeface="Wingdings" panose="05000000000000000000" pitchFamily="2" charset="2"/>
              </a:rPr>
              <a:t>”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sym typeface="Wingdings" panose="05000000000000000000" pitchFamily="2" charset="2"/>
              </a:rPr>
              <a:t>在上面的解构赋值中</a:t>
            </a:r>
            <a:r>
              <a:rPr lang="en-US" altLang="zh-CN" dirty="0">
                <a:sym typeface="Wingdings" panose="05000000000000000000" pitchFamily="2" charset="2"/>
              </a:rPr>
              <a:t>a</a:t>
            </a:r>
            <a:r>
              <a:rPr lang="zh-CN" altLang="en-US" dirty="0">
                <a:sym typeface="Wingdings" panose="05000000000000000000" pitchFamily="2" charset="2"/>
              </a:rPr>
              <a:t>没有被匹配到 所以变量</a:t>
            </a:r>
            <a:r>
              <a:rPr lang="en-US" altLang="zh-CN" dirty="0">
                <a:sym typeface="Wingdings" panose="05000000000000000000" pitchFamily="2" charset="2"/>
              </a:rPr>
              <a:t>name</a:t>
            </a:r>
            <a:r>
              <a:rPr lang="zh-CN" altLang="en-US" dirty="0">
                <a:sym typeface="Wingdings" panose="05000000000000000000" pitchFamily="2" charset="2"/>
              </a:rPr>
              <a:t>是</a:t>
            </a:r>
            <a:r>
              <a:rPr lang="en-US" altLang="zh-CN" dirty="0">
                <a:sym typeface="Wingdings" panose="05000000000000000000" pitchFamily="2" charset="2"/>
              </a:rPr>
              <a:t>undefined,</a:t>
            </a:r>
            <a:r>
              <a:rPr lang="zh-CN" altLang="en-US" dirty="0">
                <a:sym typeface="Wingdings" panose="05000000000000000000" pitchFamily="2" charset="2"/>
              </a:rPr>
              <a:t>这种</a:t>
            </a:r>
            <a:r>
              <a:rPr lang="en-US" altLang="zh-CN" dirty="0">
                <a:sym typeface="Wingdings" panose="05000000000000000000" pitchFamily="2" charset="2"/>
              </a:rPr>
              <a:t>name=</a:t>
            </a:r>
            <a:r>
              <a:rPr lang="zh-CN" altLang="en-US" dirty="0">
                <a:sym typeface="Wingdings" panose="05000000000000000000" pitchFamily="2" charset="2"/>
              </a:rPr>
              <a:t>“</a:t>
            </a:r>
            <a:r>
              <a:rPr lang="en-US" altLang="zh-CN" dirty="0">
                <a:sym typeface="Wingdings" panose="05000000000000000000" pitchFamily="2" charset="2"/>
              </a:rPr>
              <a:t>heaven</a:t>
            </a:r>
            <a:r>
              <a:rPr lang="zh-CN" altLang="en-US" dirty="0">
                <a:sym typeface="Wingdings" panose="05000000000000000000" pitchFamily="2" charset="2"/>
              </a:rPr>
              <a:t>”生效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/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对象解构赋值的应用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/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let {</a:t>
            </a:r>
            <a:r>
              <a:rPr lang="en-US" altLang="zh-CN" b="1" dirty="0" err="1">
                <a:solidFill>
                  <a:srgbClr val="FF0000"/>
                </a:solidFill>
                <a:sym typeface="Wingdings" panose="05000000000000000000" pitchFamily="2" charset="2"/>
              </a:rPr>
              <a:t>min,max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} = Math   		//</a:t>
            </a: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把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Math</a:t>
            </a: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对象现有的</a:t>
            </a:r>
            <a:r>
              <a:rPr lang="en-US" altLang="zh-CN" b="1" dirty="0" err="1">
                <a:solidFill>
                  <a:srgbClr val="FF0000"/>
                </a:solidFill>
                <a:sym typeface="Wingdings" panose="05000000000000000000" pitchFamily="2" charset="2"/>
              </a:rPr>
              <a:t>min,max</a:t>
            </a: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方法赋值给变量</a:t>
            </a:r>
            <a:r>
              <a:rPr lang="en-US" altLang="zh-CN" b="1" dirty="0" err="1">
                <a:solidFill>
                  <a:srgbClr val="FF0000"/>
                </a:solidFill>
                <a:sym typeface="Wingdings" panose="05000000000000000000" pitchFamily="2" charset="2"/>
              </a:rPr>
              <a:t>min,max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5049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ECD0C-591B-409C-A41F-A7BE235E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20" y="1340768"/>
            <a:ext cx="10009112" cy="4176464"/>
          </a:xfrm>
        </p:spPr>
        <p:txBody>
          <a:bodyPr>
            <a:normAutofit/>
          </a:bodyPr>
          <a:lstStyle/>
          <a:p>
            <a:pPr marL="603504" lvl="2" indent="0">
              <a:buNone/>
            </a:pPr>
            <a:endParaRPr lang="en-US" altLang="zh-CN" dirty="0"/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字符串的解构赋值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/>
            <a:r>
              <a:rPr lang="en-US" altLang="zh-CN" dirty="0">
                <a:sym typeface="Wingdings" panose="05000000000000000000" pitchFamily="2" charset="2"/>
              </a:rPr>
              <a:t>let [</a:t>
            </a:r>
            <a:r>
              <a:rPr lang="en-US" altLang="zh-CN" dirty="0" err="1">
                <a:sym typeface="Wingdings" panose="05000000000000000000" pitchFamily="2" charset="2"/>
              </a:rPr>
              <a:t>a,b,c</a:t>
            </a:r>
            <a:r>
              <a:rPr lang="en-US" altLang="zh-CN" dirty="0">
                <a:sym typeface="Wingdings" panose="05000000000000000000" pitchFamily="2" charset="2"/>
              </a:rPr>
              <a:t>] = </a:t>
            </a:r>
            <a:r>
              <a:rPr lang="zh-CN" altLang="en-US" dirty="0">
                <a:sym typeface="Wingdings" panose="05000000000000000000" pitchFamily="2" charset="2"/>
              </a:rPr>
              <a:t>“</a:t>
            </a:r>
            <a:r>
              <a:rPr lang="en-US" altLang="zh-CN" dirty="0">
                <a:sym typeface="Wingdings" panose="05000000000000000000" pitchFamily="2" charset="2"/>
              </a:rPr>
              <a:t>man</a:t>
            </a:r>
            <a:r>
              <a:rPr lang="zh-CN" altLang="en-US" dirty="0">
                <a:sym typeface="Wingdings" panose="05000000000000000000" pitchFamily="2" charset="2"/>
              </a:rPr>
              <a:t>”</a:t>
            </a:r>
            <a:r>
              <a:rPr lang="en-US" altLang="zh-CN" dirty="0">
                <a:sym typeface="Wingdings" panose="05000000000000000000" pitchFamily="2" charset="2"/>
              </a:rPr>
              <a:t>		//a==&gt;</a:t>
            </a:r>
            <a:r>
              <a:rPr lang="zh-CN" altLang="en-US" dirty="0">
                <a:sym typeface="Wingdings" panose="05000000000000000000" pitchFamily="2" charset="2"/>
              </a:rPr>
              <a:t>“</a:t>
            </a:r>
            <a:r>
              <a:rPr lang="en-US" altLang="zh-CN" dirty="0">
                <a:sym typeface="Wingdings" panose="05000000000000000000" pitchFamily="2" charset="2"/>
              </a:rPr>
              <a:t>m</a:t>
            </a:r>
            <a:r>
              <a:rPr lang="zh-CN" altLang="en-US" dirty="0">
                <a:sym typeface="Wingdings" panose="05000000000000000000" pitchFamily="2" charset="2"/>
              </a:rPr>
              <a:t>”</a:t>
            </a:r>
            <a:r>
              <a:rPr lang="en-US" altLang="zh-CN" dirty="0">
                <a:sym typeface="Wingdings" panose="05000000000000000000" pitchFamily="2" charset="2"/>
              </a:rPr>
              <a:t>   b==&gt;</a:t>
            </a:r>
            <a:r>
              <a:rPr lang="zh-CN" altLang="en-US" dirty="0">
                <a:sym typeface="Wingdings" panose="05000000000000000000" pitchFamily="2" charset="2"/>
              </a:rPr>
              <a:t>“</a:t>
            </a:r>
            <a:r>
              <a:rPr lang="en-US" altLang="zh-CN" dirty="0">
                <a:sym typeface="Wingdings" panose="05000000000000000000" pitchFamily="2" charset="2"/>
              </a:rPr>
              <a:t>a</a:t>
            </a:r>
            <a:r>
              <a:rPr lang="zh-CN" altLang="en-US" dirty="0">
                <a:sym typeface="Wingdings" panose="05000000000000000000" pitchFamily="2" charset="2"/>
              </a:rPr>
              <a:t>”   </a:t>
            </a:r>
            <a:r>
              <a:rPr lang="en-US" altLang="zh-CN" dirty="0">
                <a:sym typeface="Wingdings" panose="05000000000000000000" pitchFamily="2" charset="2"/>
              </a:rPr>
              <a:t>c==&gt;</a:t>
            </a:r>
            <a:r>
              <a:rPr lang="zh-CN" altLang="en-US" dirty="0">
                <a:sym typeface="Wingdings" panose="05000000000000000000" pitchFamily="2" charset="2"/>
              </a:rPr>
              <a:t>“</a:t>
            </a:r>
            <a:r>
              <a:rPr lang="en-US" altLang="zh-CN" dirty="0">
                <a:sym typeface="Wingdings" panose="05000000000000000000" pitchFamily="2" charset="2"/>
              </a:rPr>
              <a:t>n</a:t>
            </a:r>
            <a:r>
              <a:rPr lang="zh-CN" altLang="en-US" dirty="0">
                <a:sym typeface="Wingdings" panose="05000000000000000000" pitchFamily="2" charset="2"/>
              </a:rPr>
              <a:t>”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/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数字和布尔值的解构赋值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/>
            <a:r>
              <a:rPr lang="en-US" altLang="zh-CN" dirty="0">
                <a:sym typeface="Wingdings" panose="05000000000000000000" pitchFamily="2" charset="2"/>
              </a:rPr>
              <a:t>let {a} = 2			//a==&gt;undefined</a:t>
            </a:r>
          </a:p>
          <a:p>
            <a:pPr lvl="2"/>
            <a:r>
              <a:rPr lang="en-US" altLang="zh-CN" dirty="0">
                <a:sym typeface="Wingdings" panose="05000000000000000000" pitchFamily="2" charset="2"/>
              </a:rPr>
              <a:t>let {</a:t>
            </a:r>
            <a:r>
              <a:rPr lang="en-US" altLang="zh-CN" dirty="0" err="1">
                <a:sym typeface="Wingdings" panose="05000000000000000000" pitchFamily="2" charset="2"/>
              </a:rPr>
              <a:t>toString:a</a:t>
            </a:r>
            <a:r>
              <a:rPr lang="en-US" altLang="zh-CN" dirty="0">
                <a:sym typeface="Wingdings" panose="05000000000000000000" pitchFamily="2" charset="2"/>
              </a:rPr>
              <a:t>} = 2		//a==&gt;</a:t>
            </a:r>
            <a:r>
              <a:rPr lang="en-US" altLang="zh-CN" dirty="0" err="1">
                <a:sym typeface="Wingdings" panose="05000000000000000000" pitchFamily="2" charset="2"/>
              </a:rPr>
              <a:t>fn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/>
            <a:r>
              <a:rPr lang="en-US" altLang="zh-CN" dirty="0">
                <a:sym typeface="Wingdings" panose="05000000000000000000" pitchFamily="2" charset="2"/>
              </a:rPr>
              <a:t>let {b} = true			//b==&gt;undefined</a:t>
            </a:r>
          </a:p>
          <a:p>
            <a:pPr lvl="2"/>
            <a:r>
              <a:rPr lang="en-US" altLang="zh-CN" dirty="0">
                <a:sym typeface="Wingdings" panose="05000000000000000000" pitchFamily="2" charset="2"/>
              </a:rPr>
              <a:t>let {</a:t>
            </a:r>
            <a:r>
              <a:rPr lang="en-US" altLang="zh-CN" dirty="0" err="1">
                <a:sym typeface="Wingdings" panose="05000000000000000000" pitchFamily="2" charset="2"/>
              </a:rPr>
              <a:t>toString:b</a:t>
            </a:r>
            <a:r>
              <a:rPr lang="en-US" altLang="zh-CN" dirty="0">
                <a:sym typeface="Wingdings" panose="05000000000000000000" pitchFamily="2" charset="2"/>
              </a:rPr>
              <a:t>} = true		//b==&gt;</a:t>
            </a:r>
            <a:r>
              <a:rPr lang="en-US" altLang="zh-CN" dirty="0" err="1">
                <a:sym typeface="Wingdings" panose="05000000000000000000" pitchFamily="2" charset="2"/>
              </a:rPr>
              <a:t>fn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sym typeface="Wingdings" panose="05000000000000000000" pitchFamily="2" charset="2"/>
              </a:rPr>
              <a:t>在数字和布尔值的解构赋值中，会把等号右边的数字或者布尔值转成对象，所以数字和布尔值的解构赋值实质是对象的结构赋值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/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4068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书本经典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576_TF02801059" id="{B8EE5DD2-90A7-4EFD-84DF-A2C03286F73B}" vid="{1619B20F-8162-4285-9877-D11F89E18AD6}"/>
    </a:ext>
  </a:extLst>
</a:theme>
</file>

<file path=ppt/theme/theme2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经典书本教育演示文稿（宽屏）</Template>
  <TotalTime>5401</TotalTime>
  <Words>232</Words>
  <Application>Microsoft Office PowerPoint</Application>
  <PresentationFormat>自定义</PresentationFormat>
  <Paragraphs>58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Salesforce Sans</vt:lpstr>
      <vt:lpstr>宋体</vt:lpstr>
      <vt:lpstr>Arial</vt:lpstr>
      <vt:lpstr>书本经典 16x9</vt:lpstr>
      <vt:lpstr>变量的解构赋值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李 永豪</dc:creator>
  <cp:lastModifiedBy>李 永豪</cp:lastModifiedBy>
  <cp:revision>2961</cp:revision>
  <dcterms:created xsi:type="dcterms:W3CDTF">2018-09-18T04:29:53Z</dcterms:created>
  <dcterms:modified xsi:type="dcterms:W3CDTF">2019-08-09T11:20:19Z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