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3"/>
  </p:notesMasterIdLst>
  <p:handoutMasterIdLst>
    <p:handoutMasterId r:id="rId14"/>
  </p:handoutMasterIdLst>
  <p:sldIdLst>
    <p:sldId id="267" r:id="rId5"/>
    <p:sldId id="332" r:id="rId6"/>
    <p:sldId id="333" r:id="rId7"/>
    <p:sldId id="334" r:id="rId8"/>
    <p:sldId id="335" r:id="rId9"/>
    <p:sldId id="336" r:id="rId10"/>
    <p:sldId id="337" r:id="rId11"/>
    <p:sldId id="338" r:id="rId1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2019/8/10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2019/8/10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9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5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492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36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92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08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49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2019/8/10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2019/8/10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2019/8/10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2019/8/10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2019/8/10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2019/8/10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2019/8/10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2019/8/10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2019/8/10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2019/8/10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2019/8/10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2019/8/10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1844" y="2388992"/>
            <a:ext cx="9435241" cy="103770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数组的扩展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412776"/>
            <a:ext cx="9829092" cy="4536504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扩展运算符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...</a:t>
            </a:r>
            <a:r>
              <a:rPr lang="en-US" altLang="zh-CN" dirty="0"/>
              <a:t> </a:t>
            </a:r>
            <a:r>
              <a:rPr lang="zh-CN" altLang="en-US" dirty="0"/>
              <a:t>的作用</a:t>
            </a:r>
            <a:endParaRPr lang="en-US" altLang="zh-CN" dirty="0"/>
          </a:p>
          <a:p>
            <a:pPr marL="603504" lvl="2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把散列的数据整合在数组中</a:t>
            </a:r>
            <a:r>
              <a:rPr lang="en-US" altLang="zh-CN" dirty="0"/>
              <a:t>				</a:t>
            </a:r>
            <a:r>
              <a:rPr lang="zh-CN" altLang="en-US" dirty="0"/>
              <a:t>例如函数的</a:t>
            </a:r>
            <a:r>
              <a:rPr lang="en-US" altLang="zh-CN" dirty="0"/>
              <a:t>rest</a:t>
            </a:r>
            <a:r>
              <a:rPr lang="zh-CN" altLang="en-US" dirty="0"/>
              <a:t>参数</a:t>
            </a:r>
            <a:endParaRPr lang="en-US" altLang="zh-CN" dirty="0"/>
          </a:p>
          <a:p>
            <a:pPr marL="603504" lvl="2" indent="0">
              <a:buNone/>
            </a:pPr>
            <a:endParaRPr lang="en-US" altLang="zh-CN" dirty="0"/>
          </a:p>
          <a:p>
            <a:pPr marL="603504" lvl="2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把</a:t>
            </a:r>
            <a:r>
              <a:rPr lang="zh-CN" altLang="en-US" b="1" dirty="0">
                <a:solidFill>
                  <a:srgbClr val="FF0000"/>
                </a:solidFill>
              </a:rPr>
              <a:t>类数组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数组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字符串</a:t>
            </a:r>
            <a:r>
              <a:rPr lang="zh-CN" altLang="en-US" dirty="0"/>
              <a:t>中的数据提取出来放在新的</a:t>
            </a:r>
            <a:r>
              <a:rPr lang="zh-CN" altLang="en-US" b="1" dirty="0">
                <a:solidFill>
                  <a:srgbClr val="FF0000"/>
                </a:solidFill>
              </a:rPr>
              <a:t>数组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中</a:t>
            </a:r>
            <a:endParaRPr lang="en-US" altLang="zh-CN" dirty="0"/>
          </a:p>
          <a:p>
            <a:pPr lvl="3"/>
            <a:r>
              <a:rPr lang="en-US" altLang="zh-CN" dirty="0"/>
              <a:t>var </a:t>
            </a:r>
            <a:r>
              <a:rPr lang="en-US" altLang="zh-CN" dirty="0" err="1"/>
              <a:t>aLi</a:t>
            </a:r>
            <a:r>
              <a:rPr lang="en-US" altLang="zh-CN" dirty="0"/>
              <a:t> = [...</a:t>
            </a:r>
            <a:r>
              <a:rPr lang="en-US" altLang="zh-CN" dirty="0" err="1"/>
              <a:t>document.getElementsByTagName</a:t>
            </a:r>
            <a:r>
              <a:rPr lang="en-US" altLang="zh-CN" dirty="0"/>
              <a:t>(‘li’)]</a:t>
            </a:r>
          </a:p>
          <a:p>
            <a:pPr marL="603504" lvl="2" indent="0">
              <a:buNone/>
            </a:pPr>
            <a:endParaRPr lang="en-US" altLang="zh-CN" dirty="0"/>
          </a:p>
          <a:p>
            <a:pPr marL="603504" lvl="2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取数组最大值</a:t>
            </a:r>
            <a:r>
              <a:rPr lang="en-US" altLang="zh-CN" dirty="0"/>
              <a:t>	</a:t>
            </a:r>
            <a:r>
              <a:rPr lang="en-US" altLang="zh-CN" dirty="0">
                <a:sym typeface="Wingdings" panose="05000000000000000000" pitchFamily="2" charset="2"/>
              </a:rPr>
              <a:t>==&gt;  			</a:t>
            </a:r>
            <a:r>
              <a:rPr lang="zh-CN" altLang="en-US" dirty="0">
                <a:sym typeface="Wingdings" panose="05000000000000000000" pitchFamily="2" charset="2"/>
              </a:rPr>
              <a:t>最小值同理</a:t>
            </a:r>
            <a:endParaRPr lang="en-US" altLang="zh-CN" dirty="0"/>
          </a:p>
          <a:p>
            <a:pPr marL="603504" lvl="2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Math.max.apply</a:t>
            </a:r>
            <a:r>
              <a:rPr lang="en-US" altLang="zh-CN" dirty="0"/>
              <a:t>(null,[2,3,5,6,1])	es5</a:t>
            </a:r>
            <a:r>
              <a:rPr lang="zh-CN" altLang="en-US" dirty="0"/>
              <a:t>写法</a:t>
            </a:r>
            <a:endParaRPr lang="en-US" altLang="zh-CN" dirty="0"/>
          </a:p>
          <a:p>
            <a:pPr marL="603504" lvl="2" indent="0">
              <a:buNone/>
            </a:pPr>
            <a:endParaRPr lang="en-US" altLang="zh-CN" dirty="0"/>
          </a:p>
          <a:p>
            <a:pPr marL="603504" lvl="2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Math.max</a:t>
            </a:r>
            <a:r>
              <a:rPr lang="en-US" altLang="zh-CN" dirty="0"/>
              <a:t>(...[2,3,5,6,1])		es6</a:t>
            </a:r>
            <a:r>
              <a:rPr lang="zh-CN" altLang="en-US" dirty="0"/>
              <a:t>写法</a:t>
            </a:r>
          </a:p>
        </p:txBody>
      </p:sp>
    </p:spTree>
    <p:extLst>
      <p:ext uri="{BB962C8B-B14F-4D97-AF65-F5344CB8AC3E}">
        <p14:creationId xmlns:p14="http://schemas.microsoft.com/office/powerpoint/2010/main" val="297793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932" y="1196752"/>
            <a:ext cx="8280920" cy="4464496"/>
          </a:xfrm>
        </p:spPr>
        <p:txBody>
          <a:bodyPr>
            <a:normAutofit/>
          </a:bodyPr>
          <a:lstStyle/>
          <a:p>
            <a:pPr marL="603504" lvl="2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复制数组</a:t>
            </a:r>
            <a:endParaRPr lang="en-US" altLang="zh-CN" dirty="0"/>
          </a:p>
          <a:p>
            <a:pPr marL="603504" lvl="2" indent="0">
              <a:buNone/>
            </a:pPr>
            <a:r>
              <a:rPr lang="en-US" altLang="zh-CN" dirty="0"/>
              <a:t>	var arr2 = arr1.concat()		es5</a:t>
            </a:r>
            <a:r>
              <a:rPr lang="zh-CN" altLang="en-US" dirty="0"/>
              <a:t>写法</a:t>
            </a:r>
            <a:endParaRPr lang="en-US" altLang="zh-CN" dirty="0"/>
          </a:p>
          <a:p>
            <a:pPr marL="603504" lvl="2" indent="0">
              <a:buNone/>
            </a:pPr>
            <a:endParaRPr lang="en-US" altLang="zh-CN" dirty="0"/>
          </a:p>
          <a:p>
            <a:pPr marL="603504" lvl="2" indent="0">
              <a:buNone/>
            </a:pPr>
            <a:r>
              <a:rPr lang="en-US" altLang="zh-CN" dirty="0"/>
              <a:t>	let arr1 = [1,2]			es6</a:t>
            </a:r>
            <a:r>
              <a:rPr lang="zh-CN" altLang="en-US" dirty="0"/>
              <a:t>写法</a:t>
            </a:r>
            <a:endParaRPr lang="en-US" altLang="zh-CN" dirty="0"/>
          </a:p>
          <a:p>
            <a:pPr marL="603504" lvl="2" indent="0">
              <a:buNone/>
            </a:pPr>
            <a:r>
              <a:rPr lang="en-US" altLang="zh-CN" dirty="0"/>
              <a:t>	let arr2 = [...arr1]</a:t>
            </a:r>
          </a:p>
          <a:p>
            <a:pPr marL="603504" lvl="2" indent="0">
              <a:buNone/>
            </a:pPr>
            <a:endParaRPr lang="en-US" altLang="zh-CN" dirty="0"/>
          </a:p>
          <a:p>
            <a:pPr marL="603504" lvl="2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合并数组</a:t>
            </a:r>
            <a:endParaRPr lang="en-US" altLang="zh-CN" dirty="0"/>
          </a:p>
          <a:p>
            <a:pPr marL="603504" lvl="2" indent="0">
              <a:buNone/>
            </a:pPr>
            <a:r>
              <a:rPr lang="en-US" altLang="zh-CN" dirty="0"/>
              <a:t>	var arr1 = [1,2]			es5</a:t>
            </a:r>
            <a:r>
              <a:rPr lang="zh-CN" altLang="en-US" dirty="0"/>
              <a:t>写法</a:t>
            </a:r>
            <a:endParaRPr lang="en-US" altLang="zh-CN" dirty="0"/>
          </a:p>
          <a:p>
            <a:pPr marL="603504" lvl="2" indent="0">
              <a:buNone/>
            </a:pPr>
            <a:r>
              <a:rPr lang="en-US" altLang="zh-CN" dirty="0"/>
              <a:t>	var arr2 = [3,4] </a:t>
            </a:r>
            <a:br>
              <a:rPr lang="en-US" altLang="zh-CN" dirty="0"/>
            </a:br>
            <a:r>
              <a:rPr lang="en-US" altLang="zh-CN" dirty="0"/>
              <a:t>	var </a:t>
            </a:r>
            <a:r>
              <a:rPr lang="en-US" altLang="zh-CN" dirty="0" err="1"/>
              <a:t>newArr</a:t>
            </a:r>
            <a:r>
              <a:rPr lang="en-US" altLang="zh-CN" dirty="0"/>
              <a:t> = arr1.concat(arr2)			</a:t>
            </a:r>
          </a:p>
          <a:p>
            <a:pPr marL="603504" lvl="2" indent="0">
              <a:buNone/>
            </a:pPr>
            <a:r>
              <a:rPr lang="en-US" altLang="zh-CN" dirty="0"/>
              <a:t>	</a:t>
            </a:r>
          </a:p>
          <a:p>
            <a:pPr marL="603504" lvl="2" indent="0">
              <a:buNone/>
            </a:pPr>
            <a:r>
              <a:rPr lang="en-US" altLang="zh-CN" dirty="0"/>
              <a:t>	let </a:t>
            </a:r>
            <a:r>
              <a:rPr lang="en-US" altLang="zh-CN" dirty="0" err="1"/>
              <a:t>newArr</a:t>
            </a:r>
            <a:r>
              <a:rPr lang="en-US" altLang="zh-CN" dirty="0"/>
              <a:t> = [...arr1,...arr2]	 	es6</a:t>
            </a:r>
            <a:r>
              <a:rPr lang="zh-CN" altLang="en-US" dirty="0"/>
              <a:t>写法</a:t>
            </a:r>
            <a:endParaRPr lang="en-US" altLang="zh-CN" dirty="0"/>
          </a:p>
          <a:p>
            <a:pPr marL="603504" lvl="2" indent="0">
              <a:buNone/>
            </a:pPr>
            <a:r>
              <a:rPr lang="en-US" altLang="zh-CN" dirty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7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C7319A-202E-4C8E-A6C7-2CB35567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908" y="836712"/>
            <a:ext cx="9289032" cy="5184576"/>
          </a:xfrm>
        </p:spPr>
        <p:txBody>
          <a:bodyPr/>
          <a:lstStyle/>
          <a:p>
            <a:endParaRPr lang="en-US" altLang="zh-CN" dirty="0"/>
          </a:p>
          <a:p>
            <a:pPr lvl="1"/>
            <a:r>
              <a:rPr lang="en-US" altLang="zh-CN" dirty="0" err="1"/>
              <a:t>Array.from</a:t>
            </a:r>
            <a:r>
              <a:rPr lang="en-US" altLang="zh-CN" dirty="0"/>
              <a:t>(</a:t>
            </a:r>
            <a:r>
              <a:rPr lang="zh-CN" altLang="en-US" dirty="0"/>
              <a:t>类数组</a:t>
            </a:r>
            <a:r>
              <a:rPr lang="en-US" altLang="zh-CN" dirty="0"/>
              <a:t>)	</a:t>
            </a:r>
            <a:r>
              <a:rPr lang="zh-CN" altLang="en-US" dirty="0"/>
              <a:t>传入类数组，返回纯数组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Array.of</a:t>
            </a:r>
            <a:r>
              <a:rPr lang="en-US" altLang="zh-CN" dirty="0"/>
              <a:t>(</a:t>
            </a:r>
            <a:r>
              <a:rPr lang="zh-CN" altLang="en-US" dirty="0"/>
              <a:t>形参</a:t>
            </a:r>
            <a:r>
              <a:rPr lang="en-US" altLang="zh-CN" dirty="0"/>
              <a:t>1,</a:t>
            </a:r>
            <a:r>
              <a:rPr lang="zh-CN" altLang="en-US" dirty="0"/>
              <a:t>形参</a:t>
            </a:r>
            <a:r>
              <a:rPr lang="en-US" altLang="zh-CN" dirty="0"/>
              <a:t>2)	</a:t>
            </a:r>
            <a:r>
              <a:rPr lang="zh-CN" altLang="en-US" dirty="0"/>
              <a:t>传入若干形参，返回把这些形参整合后的新数组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arr.copyWithin</a:t>
            </a:r>
            <a:r>
              <a:rPr lang="en-US" altLang="zh-CN" dirty="0"/>
              <a:t>(</a:t>
            </a:r>
            <a:r>
              <a:rPr lang="en-US" altLang="zh-CN" dirty="0" err="1"/>
              <a:t>x,y,z</a:t>
            </a:r>
            <a:r>
              <a:rPr lang="en-US" altLang="zh-CN" dirty="0"/>
              <a:t>)	</a:t>
            </a:r>
            <a:r>
              <a:rPr lang="zh-CN" altLang="en-US" dirty="0"/>
              <a:t>作用如下：</a:t>
            </a:r>
            <a:endParaRPr lang="en-US" altLang="zh-CN" dirty="0"/>
          </a:p>
          <a:p>
            <a:pPr marL="603504" lvl="2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复制从索引</a:t>
            </a:r>
            <a:r>
              <a:rPr lang="en-US" altLang="zh-CN" dirty="0"/>
              <a:t>y</a:t>
            </a:r>
            <a:r>
              <a:rPr lang="zh-CN" altLang="en-US" dirty="0"/>
              <a:t>到索引</a:t>
            </a:r>
            <a:r>
              <a:rPr lang="en-US" altLang="zh-CN" dirty="0"/>
              <a:t>z</a:t>
            </a:r>
            <a:r>
              <a:rPr lang="zh-CN" altLang="en-US" dirty="0"/>
              <a:t>的数据</a:t>
            </a:r>
            <a:r>
              <a:rPr lang="en-US" altLang="zh-CN" dirty="0"/>
              <a:t>		</a:t>
            </a:r>
          </a:p>
          <a:p>
            <a:pPr marL="603504" lvl="2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把复制的数据从</a:t>
            </a:r>
            <a:r>
              <a:rPr lang="en-US" altLang="zh-CN" dirty="0" err="1"/>
              <a:t>arr</a:t>
            </a:r>
            <a:r>
              <a:rPr lang="zh-CN" altLang="en-US" dirty="0"/>
              <a:t>的索引</a:t>
            </a:r>
            <a:r>
              <a:rPr lang="en-US" altLang="zh-CN" dirty="0"/>
              <a:t>x</a:t>
            </a:r>
            <a:r>
              <a:rPr lang="zh-CN" altLang="en-US" dirty="0"/>
              <a:t>开始覆盖</a:t>
            </a:r>
            <a:endParaRPr lang="en-US" altLang="zh-CN" dirty="0"/>
          </a:p>
          <a:p>
            <a:pPr marL="603504" lvl="2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返回覆盖后的新数组</a:t>
            </a:r>
            <a:endParaRPr lang="en-US" altLang="zh-CN" dirty="0"/>
          </a:p>
          <a:p>
            <a:pPr marL="603504" lvl="2" indent="0">
              <a:buNone/>
            </a:pPr>
            <a:endParaRPr lang="en-US" altLang="zh-CN" dirty="0"/>
          </a:p>
          <a:p>
            <a:pPr marL="603504" lvl="2" indent="0">
              <a:buNone/>
            </a:pPr>
            <a:r>
              <a:rPr lang="zh-CN" altLang="en-US" dirty="0"/>
              <a:t>参数设置： </a:t>
            </a:r>
            <a:r>
              <a:rPr lang="en-US" altLang="zh-CN" dirty="0"/>
              <a:t>x</a:t>
            </a:r>
            <a:r>
              <a:rPr lang="zh-CN" altLang="en-US" dirty="0"/>
              <a:t>必写   </a:t>
            </a:r>
            <a:br>
              <a:rPr lang="en-US" altLang="zh-CN" dirty="0"/>
            </a:br>
            <a:r>
              <a:rPr lang="en-US" altLang="zh-CN" dirty="0"/>
              <a:t>		y</a:t>
            </a:r>
            <a:r>
              <a:rPr lang="zh-CN" altLang="en-US" dirty="0"/>
              <a:t>默认 </a:t>
            </a:r>
            <a:r>
              <a:rPr lang="en-US" altLang="zh-CN" dirty="0"/>
              <a:t>0   </a:t>
            </a:r>
          </a:p>
          <a:p>
            <a:pPr marL="603504" lvl="2" indent="0">
              <a:buNone/>
            </a:pPr>
            <a:r>
              <a:rPr lang="en-US" altLang="zh-CN" dirty="0"/>
              <a:t>		z</a:t>
            </a:r>
            <a:r>
              <a:rPr lang="zh-CN" altLang="en-US" dirty="0"/>
              <a:t>默认 </a:t>
            </a:r>
            <a:r>
              <a:rPr lang="en-US" altLang="zh-CN" dirty="0"/>
              <a:t>arr.length-1</a:t>
            </a:r>
          </a:p>
        </p:txBody>
      </p:sp>
    </p:spTree>
    <p:extLst>
      <p:ext uri="{BB962C8B-B14F-4D97-AF65-F5344CB8AC3E}">
        <p14:creationId xmlns:p14="http://schemas.microsoft.com/office/powerpoint/2010/main" val="255184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C7319A-202E-4C8E-A6C7-2CB35567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926722"/>
            <a:ext cx="9937104" cy="5004556"/>
          </a:xfrm>
        </p:spPr>
        <p:txBody>
          <a:bodyPr/>
          <a:lstStyle/>
          <a:p>
            <a:endParaRPr lang="en-US" altLang="zh-CN" dirty="0"/>
          </a:p>
          <a:p>
            <a:pPr lvl="1"/>
            <a:r>
              <a:rPr lang="en-US" altLang="zh-CN" dirty="0" err="1"/>
              <a:t>arr.find</a:t>
            </a:r>
            <a:r>
              <a:rPr lang="en-US" altLang="zh-CN" dirty="0"/>
              <a:t>(</a:t>
            </a:r>
            <a:r>
              <a:rPr lang="zh-CN" altLang="en-US" dirty="0"/>
              <a:t>回调函数</a:t>
            </a:r>
            <a:r>
              <a:rPr lang="en-US" altLang="zh-CN" dirty="0"/>
              <a:t>)	</a:t>
            </a:r>
          </a:p>
          <a:p>
            <a:pPr lvl="2"/>
            <a:r>
              <a:rPr lang="zh-CN" altLang="en-US" dirty="0"/>
              <a:t>传入一个回调函数，返回首次回调函数返回值为</a:t>
            </a:r>
            <a:r>
              <a:rPr lang="en-US" altLang="zh-CN" dirty="0"/>
              <a:t>true</a:t>
            </a:r>
            <a:r>
              <a:rPr lang="zh-CN" altLang="en-US" dirty="0"/>
              <a:t>的对应数组成员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 err="1"/>
              <a:t>arr.findIndex</a:t>
            </a:r>
            <a:r>
              <a:rPr lang="en-US" altLang="zh-CN" dirty="0"/>
              <a:t>(</a:t>
            </a:r>
            <a:r>
              <a:rPr lang="zh-CN" altLang="en-US" dirty="0"/>
              <a:t>回调函数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传入一个回调函数，返回首次回调函数返回值为</a:t>
            </a:r>
            <a:r>
              <a:rPr lang="en-US" altLang="zh-CN" dirty="0"/>
              <a:t>true</a:t>
            </a:r>
            <a:r>
              <a:rPr lang="zh-CN" altLang="en-US" dirty="0"/>
              <a:t>的对应数组成员的索引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 err="1"/>
              <a:t>arr.fill</a:t>
            </a:r>
            <a:r>
              <a:rPr lang="en-US" altLang="zh-CN" dirty="0"/>
              <a:t>(</a:t>
            </a:r>
            <a:r>
              <a:rPr lang="zh-CN" altLang="en-US" dirty="0"/>
              <a:t>数据</a:t>
            </a:r>
            <a:r>
              <a:rPr lang="en-US" altLang="zh-CN" dirty="0"/>
              <a:t>)	</a:t>
            </a:r>
          </a:p>
          <a:p>
            <a:pPr lvl="2"/>
            <a:r>
              <a:rPr lang="zh-CN" altLang="en-US" dirty="0"/>
              <a:t>用指定数据填满</a:t>
            </a:r>
            <a:r>
              <a:rPr lang="en-US" altLang="zh-CN" dirty="0" err="1"/>
              <a:t>arr</a:t>
            </a:r>
            <a:r>
              <a:rPr lang="zh-CN" altLang="en-US" dirty="0"/>
              <a:t>，</a:t>
            </a:r>
            <a:r>
              <a:rPr lang="en-US" altLang="zh-CN" dirty="0" err="1"/>
              <a:t>arr</a:t>
            </a:r>
            <a:r>
              <a:rPr lang="zh-CN" altLang="en-US" dirty="0"/>
              <a:t>中原来的数据会被覆盖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 err="1"/>
              <a:t>arr.includes</a:t>
            </a:r>
            <a:r>
              <a:rPr lang="en-US" altLang="zh-CN" dirty="0"/>
              <a:t>(</a:t>
            </a:r>
            <a:r>
              <a:rPr lang="zh-CN" altLang="en-US" dirty="0"/>
              <a:t>数据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判断</a:t>
            </a:r>
            <a:r>
              <a:rPr lang="en-US" altLang="zh-CN" dirty="0" err="1"/>
              <a:t>arr</a:t>
            </a:r>
            <a:r>
              <a:rPr lang="zh-CN" altLang="en-US" dirty="0"/>
              <a:t>里有没有指定数据，有返回</a:t>
            </a:r>
            <a:r>
              <a:rPr lang="en-US" altLang="zh-CN" dirty="0"/>
              <a:t>true,</a:t>
            </a:r>
            <a:r>
              <a:rPr lang="zh-CN" altLang="en-US" dirty="0"/>
              <a:t>反之</a:t>
            </a:r>
            <a:r>
              <a:rPr lang="en-US" altLang="zh-CN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7950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C7319A-202E-4C8E-A6C7-2CB35567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908" y="836712"/>
            <a:ext cx="8640960" cy="4968552"/>
          </a:xfrm>
        </p:spPr>
        <p:txBody>
          <a:bodyPr/>
          <a:lstStyle/>
          <a:p>
            <a:endParaRPr lang="en-US" altLang="zh-CN" dirty="0"/>
          </a:p>
          <a:p>
            <a:pPr lvl="1"/>
            <a:r>
              <a:rPr lang="en-US" altLang="zh-CN" dirty="0"/>
              <a:t>for key in obj    	</a:t>
            </a:r>
          </a:p>
          <a:p>
            <a:pPr lvl="2"/>
            <a:r>
              <a:rPr lang="en-US" altLang="zh-CN" dirty="0"/>
              <a:t>es5</a:t>
            </a:r>
            <a:r>
              <a:rPr lang="zh-CN" altLang="en-US" dirty="0"/>
              <a:t>中专门遍历对象，也能遍历原型上的属性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for value of </a:t>
            </a:r>
            <a:r>
              <a:rPr lang="en-US" altLang="zh-CN" dirty="0" err="1"/>
              <a:t>arr</a:t>
            </a:r>
            <a:r>
              <a:rPr lang="en-US" altLang="zh-CN" dirty="0"/>
              <a:t>	 </a:t>
            </a:r>
          </a:p>
          <a:p>
            <a:pPr lvl="2"/>
            <a:r>
              <a:rPr lang="en-US" altLang="zh-CN" dirty="0"/>
              <a:t>es6</a:t>
            </a:r>
            <a:r>
              <a:rPr lang="zh-CN" altLang="en-US" dirty="0"/>
              <a:t>中专门遍历数组，不能遍历到原型上的值，不能遍历到非数字索引</a:t>
            </a:r>
            <a:endParaRPr lang="en-US" altLang="zh-CN" dirty="0"/>
          </a:p>
          <a:p>
            <a:pPr lvl="2"/>
            <a:r>
              <a:rPr lang="en-US" altLang="zh-CN" dirty="0"/>
              <a:t>value</a:t>
            </a:r>
            <a:r>
              <a:rPr lang="zh-CN" altLang="en-US" dirty="0"/>
              <a:t>表示对应索引的数组成员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for key of </a:t>
            </a:r>
            <a:r>
              <a:rPr lang="en-US" altLang="zh-CN" dirty="0" err="1"/>
              <a:t>arr.keys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key</a:t>
            </a:r>
            <a:r>
              <a:rPr lang="zh-CN" altLang="en-US" dirty="0"/>
              <a:t>表示</a:t>
            </a:r>
            <a:r>
              <a:rPr lang="en-US" altLang="zh-CN" dirty="0" err="1"/>
              <a:t>arr</a:t>
            </a:r>
            <a:r>
              <a:rPr lang="zh-CN" altLang="en-US" dirty="0"/>
              <a:t>的索引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for detail of </a:t>
            </a:r>
            <a:r>
              <a:rPr lang="en-US" altLang="zh-CN" dirty="0" err="1"/>
              <a:t>arr.entries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detail</a:t>
            </a:r>
            <a:r>
              <a:rPr lang="zh-CN" altLang="en-US" dirty="0"/>
              <a:t>表示</a:t>
            </a:r>
            <a:r>
              <a:rPr lang="en-US" altLang="zh-CN" dirty="0"/>
              <a:t>[</a:t>
            </a:r>
            <a:r>
              <a:rPr lang="zh-CN" altLang="en-US" dirty="0"/>
              <a:t>索引</a:t>
            </a:r>
            <a:r>
              <a:rPr lang="en-US" altLang="zh-CN" dirty="0"/>
              <a:t>,</a:t>
            </a:r>
            <a:r>
              <a:rPr lang="zh-CN" altLang="en-US" dirty="0"/>
              <a:t>对应索引的数组成员</a:t>
            </a:r>
            <a:r>
              <a:rPr lang="en-US" altLang="zh-CN" dirty="0"/>
              <a:t>]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359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C7319A-202E-4C8E-A6C7-2CB35567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196752"/>
            <a:ext cx="8856984" cy="4752528"/>
          </a:xfrm>
        </p:spPr>
        <p:txBody>
          <a:bodyPr/>
          <a:lstStyle/>
          <a:p>
            <a:endParaRPr lang="en-US" altLang="zh-CN" dirty="0"/>
          </a:p>
          <a:p>
            <a:pPr lvl="1"/>
            <a:r>
              <a:rPr lang="en-US" altLang="zh-CN" dirty="0" err="1"/>
              <a:t>arr.forEach</a:t>
            </a:r>
            <a:r>
              <a:rPr lang="en-US" altLang="zh-CN" dirty="0"/>
              <a:t>(</a:t>
            </a:r>
            <a:r>
              <a:rPr lang="zh-CN" altLang="en-US" dirty="0"/>
              <a:t>回调函数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回调函数有三个形参</a:t>
            </a:r>
            <a:endParaRPr lang="en-US" altLang="zh-CN" dirty="0"/>
          </a:p>
          <a:p>
            <a:pPr lvl="3"/>
            <a:r>
              <a:rPr lang="zh-CN" altLang="en-US" dirty="0"/>
              <a:t>数组成员</a:t>
            </a:r>
            <a:endParaRPr lang="en-US" altLang="zh-CN" dirty="0"/>
          </a:p>
          <a:p>
            <a:pPr lvl="3"/>
            <a:r>
              <a:rPr lang="zh-CN" altLang="en-US" dirty="0"/>
              <a:t>数组成员的索引</a:t>
            </a:r>
            <a:endParaRPr lang="en-US" altLang="zh-CN" dirty="0"/>
          </a:p>
          <a:p>
            <a:pPr lvl="3"/>
            <a:r>
              <a:rPr lang="zh-CN" altLang="en-US" dirty="0"/>
              <a:t>数组本身</a:t>
            </a:r>
            <a:endParaRPr lang="en-US" altLang="zh-CN" dirty="0"/>
          </a:p>
          <a:p>
            <a:pPr lvl="3"/>
            <a:endParaRPr lang="en-US" altLang="zh-CN" dirty="0"/>
          </a:p>
          <a:p>
            <a:pPr lvl="1"/>
            <a:r>
              <a:rPr lang="en-US" altLang="zh-CN" dirty="0" err="1"/>
              <a:t>arr.map</a:t>
            </a:r>
            <a:r>
              <a:rPr lang="en-US" altLang="zh-CN" dirty="0"/>
              <a:t>(</a:t>
            </a:r>
            <a:r>
              <a:rPr lang="zh-CN" altLang="en-US" dirty="0"/>
              <a:t>回调函数</a:t>
            </a:r>
            <a:r>
              <a:rPr lang="en-US" altLang="zh-CN" dirty="0"/>
              <a:t>)			</a:t>
            </a:r>
            <a:r>
              <a:rPr lang="zh-CN" altLang="en-US" dirty="0"/>
              <a:t>返回值是一个新的数组</a:t>
            </a:r>
            <a:endParaRPr lang="en-US" altLang="zh-CN" dirty="0"/>
          </a:p>
          <a:p>
            <a:pPr lvl="1"/>
            <a:r>
              <a:rPr lang="en-US" altLang="zh-CN" dirty="0" err="1"/>
              <a:t>arr.filter</a:t>
            </a:r>
            <a:r>
              <a:rPr lang="en-US" altLang="zh-CN" dirty="0"/>
              <a:t>(</a:t>
            </a:r>
            <a:r>
              <a:rPr lang="zh-CN" altLang="en-US" dirty="0"/>
              <a:t>回调函数</a:t>
            </a:r>
            <a:r>
              <a:rPr lang="en-US" altLang="zh-CN" dirty="0"/>
              <a:t>)		</a:t>
            </a:r>
            <a:r>
              <a:rPr lang="zh-CN" altLang="en-US" dirty="0"/>
              <a:t>返回值是一个新的数组</a:t>
            </a:r>
            <a:endParaRPr lang="en-US" altLang="zh-CN" dirty="0"/>
          </a:p>
          <a:p>
            <a:pPr lvl="1"/>
            <a:r>
              <a:rPr lang="en-US" altLang="zh-CN" dirty="0" err="1"/>
              <a:t>arr.every</a:t>
            </a:r>
            <a:r>
              <a:rPr lang="en-US" altLang="zh-CN" dirty="0"/>
              <a:t>(</a:t>
            </a:r>
            <a:r>
              <a:rPr lang="zh-CN" altLang="en-US" dirty="0"/>
              <a:t>回调函数</a:t>
            </a:r>
            <a:r>
              <a:rPr lang="en-US" altLang="zh-CN" dirty="0"/>
              <a:t>)		</a:t>
            </a:r>
            <a:r>
              <a:rPr lang="zh-CN" altLang="en-US" dirty="0"/>
              <a:t>返回值是一个布尔值</a:t>
            </a:r>
            <a:endParaRPr lang="en-US" altLang="zh-CN" dirty="0"/>
          </a:p>
          <a:p>
            <a:pPr lvl="1"/>
            <a:r>
              <a:rPr lang="en-US" altLang="zh-CN" dirty="0" err="1"/>
              <a:t>arr.some</a:t>
            </a:r>
            <a:r>
              <a:rPr lang="en-US" altLang="zh-CN" dirty="0"/>
              <a:t>(</a:t>
            </a:r>
            <a:r>
              <a:rPr lang="zh-CN" altLang="en-US" dirty="0"/>
              <a:t>回调函数</a:t>
            </a:r>
            <a:r>
              <a:rPr lang="en-US" altLang="zh-CN" dirty="0"/>
              <a:t>)		</a:t>
            </a:r>
            <a:r>
              <a:rPr lang="zh-CN" altLang="en-US" dirty="0"/>
              <a:t>返回值是一个布尔值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094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C7319A-202E-4C8E-A6C7-2CB35567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2348880"/>
            <a:ext cx="8856984" cy="2520280"/>
          </a:xfrm>
        </p:spPr>
        <p:txBody>
          <a:bodyPr/>
          <a:lstStyle/>
          <a:p>
            <a:endParaRPr lang="en-US" altLang="zh-CN" dirty="0"/>
          </a:p>
          <a:p>
            <a:pPr lvl="1"/>
            <a:r>
              <a:rPr lang="en-US" altLang="zh-CN" dirty="0" err="1"/>
              <a:t>arr.reduce</a:t>
            </a:r>
            <a:r>
              <a:rPr lang="en-US" altLang="zh-CN" dirty="0"/>
              <a:t>(</a:t>
            </a:r>
            <a:r>
              <a:rPr lang="zh-CN" altLang="en-US" dirty="0"/>
              <a:t>回调函数</a:t>
            </a:r>
            <a:r>
              <a:rPr lang="en-US" altLang="zh-CN" dirty="0"/>
              <a:t>)		</a:t>
            </a:r>
          </a:p>
          <a:p>
            <a:pPr lvl="1"/>
            <a:r>
              <a:rPr lang="en-US" altLang="zh-CN" dirty="0" err="1"/>
              <a:t>arr.reduceRight</a:t>
            </a:r>
            <a:r>
              <a:rPr lang="en-US" altLang="zh-CN" dirty="0"/>
              <a:t>(</a:t>
            </a:r>
            <a:r>
              <a:rPr lang="zh-CN" altLang="en-US" dirty="0"/>
              <a:t>回调函数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marL="301752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876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6232</TotalTime>
  <Words>89</Words>
  <Application>Microsoft Office PowerPoint</Application>
  <PresentationFormat>自定义</PresentationFormat>
  <Paragraphs>82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Salesforce Sans</vt:lpstr>
      <vt:lpstr>宋体</vt:lpstr>
      <vt:lpstr>Arial</vt:lpstr>
      <vt:lpstr>书本经典 16x9</vt:lpstr>
      <vt:lpstr>数组的扩展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 永豪</dc:creator>
  <cp:lastModifiedBy>李 永豪</cp:lastModifiedBy>
  <cp:revision>3554</cp:revision>
  <dcterms:created xsi:type="dcterms:W3CDTF">2018-09-18T04:29:53Z</dcterms:created>
  <dcterms:modified xsi:type="dcterms:W3CDTF">2019-08-10T11:12:43Z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