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417" r:id="rId6"/>
    <p:sldId id="418" r:id="rId7"/>
    <p:sldId id="431" r:id="rId8"/>
    <p:sldId id="432" r:id="rId9"/>
    <p:sldId id="433" r:id="rId10"/>
    <p:sldId id="419" r:id="rId11"/>
    <p:sldId id="385" r:id="rId12"/>
    <p:sldId id="416" r:id="rId13"/>
    <p:sldId id="434" r:id="rId14"/>
    <p:sldId id="424" r:id="rId15"/>
    <p:sldId id="425" r:id="rId16"/>
    <p:sldId id="426" r:id="rId17"/>
    <p:sldId id="435" r:id="rId18"/>
    <p:sldId id="427" r:id="rId19"/>
    <p:sldId id="436" r:id="rId20"/>
    <p:sldId id="428" r:id="rId21"/>
    <p:sldId id="429" r:id="rId22"/>
    <p:sldId id="430" r:id="rId23"/>
    <p:sldId id="437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1237AE"/>
    <a:srgbClr val="A5A5A5"/>
    <a:srgbClr val="0070C0"/>
    <a:srgbClr val="7030A0"/>
    <a:srgbClr val="00FFD9"/>
    <a:srgbClr val="933207"/>
    <a:srgbClr val="FFC000"/>
    <a:srgbClr val="3DA591"/>
    <a:srgbClr val="F9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5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4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9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6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2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7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9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  <a:pPr>
                <a:defRPr/>
              </a:pPr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romotion.aliyun.com/ntms/act/campus2018.html?spm=5176.10695662.1244717.1.17df4336xtiRC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romotion.aliyun.com/ntms/act/qwbk.html?spm=5176.230344.1224675.7.29d4443eFtNnI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motion.aliyun.com/ntms/yunparter/invite.html?userCode=jp0aed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>
            <a:grpSpLocks/>
          </p:cNvGrpSpPr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>
              <a:spLocks/>
            </p:cNvSpPr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>
              <a:spLocks/>
            </p:cNvSpPr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>
              <a:spLocks/>
            </p:cNvSpPr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>
              <a:spLocks/>
            </p:cNvSpPr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>
              <a:spLocks/>
            </p:cNvSpPr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>
              <a:spLocks/>
            </p:cNvSpPr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>
              <a:spLocks/>
            </p:cNvSpPr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>
              <a:spLocks/>
            </p:cNvSpPr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>
            <a:grpSpLocks/>
          </p:cNvGrpSpPr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>
              <a:grpSpLocks/>
            </p:cNvGrpSpPr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>
                <a:spLocks/>
              </p:cNvSpPr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>
                <a:spLocks/>
              </p:cNvSpPr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>
                <a:spLocks/>
              </p:cNvSpPr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>
                <a:spLocks/>
              </p:cNvSpPr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>
                <a:spLocks/>
              </p:cNvSpPr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>
                <a:spLocks/>
              </p:cNvSpPr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>
              <a:grpSpLocks/>
            </p:cNvGrpSpPr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>
                <a:spLocks/>
              </p:cNvSpPr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>
                <a:spLocks/>
              </p:cNvSpPr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>
                <a:spLocks/>
              </p:cNvSpPr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>
                <a:spLocks/>
              </p:cNvSpPr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>
                <a:spLocks/>
              </p:cNvSpPr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>
                <a:spLocks/>
              </p:cNvSpPr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>
                <a:spLocks/>
              </p:cNvSpPr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>
                <a:spLocks/>
              </p:cNvSpPr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>
                <a:spLocks/>
              </p:cNvSpPr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>
                <a:spLocks/>
              </p:cNvSpPr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>
                <a:spLocks/>
              </p:cNvSpPr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>
                <a:spLocks/>
              </p:cNvSpPr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>
                <a:spLocks/>
              </p:cNvSpPr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>
                <a:spLocks/>
              </p:cNvSpPr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>
                <a:spLocks/>
              </p:cNvSpPr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>
                <a:spLocks/>
              </p:cNvSpPr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>
                <a:spLocks/>
              </p:cNvSpPr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>
                <a:spLocks/>
              </p:cNvSpPr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>
                <a:spLocks/>
              </p:cNvSpPr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>
                <a:spLocks/>
              </p:cNvSpPr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>
                <a:spLocks/>
              </p:cNvSpPr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>
              <a:spLocks/>
            </p:cNvSpPr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>
              <a:spLocks/>
            </p:cNvSpPr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>
              <a:spLocks/>
            </p:cNvSpPr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>
              <a:spLocks/>
            </p:cNvSpPr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>
              <a:spLocks/>
            </p:cNvSpPr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>
              <a:spLocks/>
            </p:cNvSpPr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>
              <a:spLocks/>
            </p:cNvSpPr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>
              <a:spLocks/>
            </p:cNvSpPr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>
              <a:spLocks/>
            </p:cNvSpPr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>
              <a:spLocks/>
            </p:cNvSpPr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>
            <a:grpSpLocks/>
          </p:cNvGrpSpPr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>
              <a:spLocks/>
            </p:cNvSpPr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>
              <a:spLocks/>
            </p:cNvSpPr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>
              <a:spLocks/>
            </p:cNvSpPr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>
              <a:spLocks/>
            </p:cNvSpPr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>
              <a:spLocks/>
            </p:cNvSpPr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>
              <a:spLocks/>
            </p:cNvSpPr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>
              <a:spLocks/>
            </p:cNvSpPr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>
              <a:spLocks/>
            </p:cNvSpPr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>
              <a:spLocks/>
            </p:cNvSpPr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>
              <a:spLocks/>
            </p:cNvSpPr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>
              <a:spLocks/>
            </p:cNvSpPr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>
              <a:spLocks/>
            </p:cNvSpPr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>
              <a:spLocks/>
            </p:cNvSpPr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>
              <a:spLocks/>
            </p:cNvSpPr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>
              <a:spLocks/>
            </p:cNvSpPr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>
              <a:spLocks/>
            </p:cNvSpPr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>
              <a:spLocks/>
            </p:cNvSpPr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>
              <a:spLocks/>
            </p:cNvSpPr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>
              <a:spLocks/>
            </p:cNvSpPr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>
              <a:spLocks/>
            </p:cNvSpPr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>
              <a:spLocks/>
            </p:cNvSpPr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>
              <a:spLocks/>
            </p:cNvSpPr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>
              <a:spLocks/>
            </p:cNvSpPr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>
              <a:spLocks/>
            </p:cNvSpPr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>
              <a:spLocks/>
            </p:cNvSpPr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>
              <a:spLocks/>
            </p:cNvSpPr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>
              <a:spLocks/>
            </p:cNvSpPr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>
              <a:spLocks/>
            </p:cNvSpPr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>
              <a:spLocks/>
            </p:cNvSpPr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>
              <a:spLocks/>
            </p:cNvSpPr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>
              <a:spLocks/>
            </p:cNvSpPr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>
              <a:spLocks/>
            </p:cNvSpPr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>
              <a:spLocks/>
            </p:cNvSpPr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>
            <a:grpSpLocks/>
          </p:cNvGrpSpPr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>
              <a:spLocks/>
            </p:cNvSpPr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>
              <a:spLocks/>
            </p:cNvSpPr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>
              <a:spLocks/>
            </p:cNvSpPr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>
              <a:spLocks/>
            </p:cNvSpPr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>
              <a:spLocks/>
            </p:cNvSpPr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>
              <a:spLocks/>
            </p:cNvSpPr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>
              <a:spLocks/>
            </p:cNvSpPr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>
              <a:spLocks/>
            </p:cNvSpPr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>
              <a:spLocks/>
            </p:cNvSpPr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>
              <a:spLocks/>
            </p:cNvSpPr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>
              <a:spLocks/>
            </p:cNvSpPr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>
              <a:spLocks/>
            </p:cNvSpPr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>
              <a:spLocks/>
            </p:cNvSpPr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>
              <a:spLocks/>
            </p:cNvSpPr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>
              <a:spLocks/>
            </p:cNvSpPr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>
              <a:spLocks/>
            </p:cNvSpPr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>
              <a:spLocks/>
            </p:cNvSpPr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>
            <a:grpSpLocks/>
          </p:cNvGrpSpPr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>
              <a:spLocks/>
            </p:cNvSpPr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>
              <a:spLocks/>
            </p:cNvSpPr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>
              <a:spLocks/>
            </p:cNvSpPr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>
              <a:spLocks/>
            </p:cNvSpPr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>
              <a:spLocks/>
            </p:cNvSpPr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>
              <a:spLocks/>
            </p:cNvSpPr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>
            <a:grpSpLocks/>
          </p:cNvGrpSpPr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>
              <a:spLocks/>
            </p:cNvSpPr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>
              <a:spLocks/>
            </p:cNvSpPr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>
              <a:spLocks/>
            </p:cNvSpPr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>
            <a:grpSpLocks/>
          </p:cNvGrpSpPr>
          <p:nvPr/>
        </p:nvGrpSpPr>
        <p:grpSpPr bwMode="auto">
          <a:xfrm>
            <a:off x="3001963" y="2133600"/>
            <a:ext cx="5722937" cy="3226864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320904" y="2860948"/>
            <a:ext cx="52263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章：服务器手续办理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626248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主讲老师：万章</a:t>
            </a:r>
          </a:p>
        </p:txBody>
      </p:sp>
      <p:grpSp>
        <p:nvGrpSpPr>
          <p:cNvPr id="3086" name="组合 309"/>
          <p:cNvGrpSpPr>
            <a:grpSpLocks/>
          </p:cNvGrpSpPr>
          <p:nvPr/>
        </p:nvGrpSpPr>
        <p:grpSpPr bwMode="auto">
          <a:xfrm>
            <a:off x="5024703" y="4737405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>
              <a:spLocks/>
            </p:cNvSpPr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>
            <a:grpSpLocks/>
          </p:cNvGrpSpPr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>
              <a:spLocks/>
            </p:cNvSpPr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>
              <a:spLocks/>
            </p:cNvSpPr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>
              <a:spLocks/>
            </p:cNvSpPr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>
              <a:spLocks/>
            </p:cNvSpPr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>
              <a:spLocks/>
            </p:cNvSpPr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>
              <a:spLocks/>
            </p:cNvSpPr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>
              <a:spLocks/>
            </p:cNvSpPr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服务器购买</a:t>
            </a:r>
          </a:p>
        </p:txBody>
      </p:sp>
    </p:spTree>
    <p:extLst>
      <p:ext uri="{BB962C8B-B14F-4D97-AF65-F5344CB8AC3E}">
        <p14:creationId xmlns:p14="http://schemas.microsoft.com/office/powerpoint/2010/main" val="301403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购买服务器</a:t>
            </a:r>
            <a:r>
              <a:rPr lang="en-US" altLang="zh-CN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73B743-2DC3-43AD-BABE-D7110EBCC17A}"/>
              </a:ext>
            </a:extLst>
          </p:cNvPr>
          <p:cNvSpPr/>
          <p:nvPr/>
        </p:nvSpPr>
        <p:spPr>
          <a:xfrm>
            <a:off x="192023" y="5657671"/>
            <a:ext cx="12350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如果是学生或是</a:t>
            </a:r>
            <a:r>
              <a:rPr lang="en-US" altLang="zh-CN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岁以下</a:t>
            </a:r>
            <a:r>
              <a:rPr lang="en-US" altLang="zh-CN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请点击如下链接</a:t>
            </a:r>
            <a:endParaRPr lang="en-US" altLang="zh-CN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2"/>
              </a:rPr>
              <a:t>https://promotion.aliyun.com/ntms/act/campus2018.html?spm=5176.10695662.1244717.1.17df4336xtiRCC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0F4005-C7E1-4970-9F77-C6D64D96B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25" y="886968"/>
            <a:ext cx="9233514" cy="49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购买服务器</a:t>
            </a:r>
            <a:r>
              <a:rPr lang="en-US" altLang="zh-CN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73B743-2DC3-43AD-BABE-D7110EBCC17A}"/>
              </a:ext>
            </a:extLst>
          </p:cNvPr>
          <p:cNvSpPr/>
          <p:nvPr/>
        </p:nvSpPr>
        <p:spPr>
          <a:xfrm>
            <a:off x="192023" y="5657671"/>
            <a:ext cx="12350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如果已经毕业以及年级在</a:t>
            </a:r>
            <a:r>
              <a:rPr lang="en-US" altLang="zh-CN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岁以上</a:t>
            </a:r>
            <a:r>
              <a:rPr lang="en-US" altLang="zh-CN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请点击以下链接</a:t>
            </a:r>
            <a:endParaRPr lang="en-US" altLang="zh-CN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2"/>
              </a:rPr>
              <a:t>https://promotion.aliyun.com/ntms/act/qwbk.html?spm=5176.230344.1224675.7.29d4443eFtNnIG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34502-8767-433A-AB56-A8E42C9A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58138"/>
            <a:ext cx="10058400" cy="49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6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>
            <a:grpSpLocks/>
          </p:cNvGrpSpPr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>
              <a:spLocks/>
            </p:cNvSpPr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>
              <a:spLocks/>
            </p:cNvSpPr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>
              <a:spLocks/>
            </p:cNvSpPr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>
              <a:spLocks/>
            </p:cNvSpPr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>
              <a:spLocks/>
            </p:cNvSpPr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>
              <a:spLocks/>
            </p:cNvSpPr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>
              <a:spLocks/>
            </p:cNvSpPr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域名注册</a:t>
            </a:r>
          </a:p>
        </p:txBody>
      </p:sp>
    </p:spTree>
    <p:extLst>
      <p:ext uri="{BB962C8B-B14F-4D97-AF65-F5344CB8AC3E}">
        <p14:creationId xmlns:p14="http://schemas.microsoft.com/office/powerpoint/2010/main" val="58119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域名注册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E85B71-913A-4DF1-B914-1119860E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25" y="886968"/>
            <a:ext cx="9762127" cy="55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2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域名注册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520526-B50D-45F4-B523-7CEF7B97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343"/>
            <a:ext cx="12192000" cy="33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域名注册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09C4A3-2619-4D0D-97FE-77A65852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89" y="1128925"/>
            <a:ext cx="7788785" cy="53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0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域名注册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C7730C-6445-4B75-B4F9-03350F01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3" y="1336392"/>
            <a:ext cx="9999406" cy="47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8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域名注册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0ED23D-3ADA-488B-999A-073AE63A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5" y="1275459"/>
            <a:ext cx="10019071" cy="47214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D0F05A-6C81-4397-BECB-8830CEFDD3CC}"/>
              </a:ext>
            </a:extLst>
          </p:cNvPr>
          <p:cNvSpPr txBox="1"/>
          <p:nvPr/>
        </p:nvSpPr>
        <p:spPr>
          <a:xfrm>
            <a:off x="4922449" y="3244334"/>
            <a:ext cx="117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第八步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B8E01B-C6D3-4D24-826A-3D451799895C}"/>
              </a:ext>
            </a:extLst>
          </p:cNvPr>
          <p:cNvSpPr txBox="1"/>
          <p:nvPr/>
        </p:nvSpPr>
        <p:spPr>
          <a:xfrm>
            <a:off x="9578023" y="6042980"/>
            <a:ext cx="19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第九步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点击购买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A78393-EBF5-48A0-B336-0517CA2869C7}"/>
              </a:ext>
            </a:extLst>
          </p:cNvPr>
          <p:cNvSpPr txBox="1"/>
          <p:nvPr/>
        </p:nvSpPr>
        <p:spPr>
          <a:xfrm>
            <a:off x="6328462" y="4278090"/>
            <a:ext cx="197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记得验证邮箱地址</a:t>
            </a:r>
          </a:p>
        </p:txBody>
      </p:sp>
    </p:spTree>
    <p:extLst>
      <p:ext uri="{BB962C8B-B14F-4D97-AF65-F5344CB8AC3E}">
        <p14:creationId xmlns:p14="http://schemas.microsoft.com/office/powerpoint/2010/main" val="181238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>
            <a:grpSpLocks/>
          </p:cNvGrpSpPr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>
              <a:spLocks/>
            </p:cNvSpPr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>
              <a:spLocks/>
            </p:cNvSpPr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>
              <a:spLocks/>
            </p:cNvSpPr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>
              <a:spLocks/>
            </p:cNvSpPr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>
              <a:spLocks/>
            </p:cNvSpPr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>
              <a:spLocks/>
            </p:cNvSpPr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>
              <a:spLocks/>
            </p:cNvSpPr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网站备案</a:t>
            </a:r>
          </a:p>
        </p:txBody>
      </p:sp>
    </p:spTree>
    <p:extLst>
      <p:ext uri="{BB962C8B-B14F-4D97-AF65-F5344CB8AC3E}">
        <p14:creationId xmlns:p14="http://schemas.microsoft.com/office/powerpoint/2010/main" val="197976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>
            <a:grpSpLocks/>
          </p:cNvGrpSpPr>
          <p:nvPr/>
        </p:nvGrpSpPr>
        <p:grpSpPr bwMode="auto">
          <a:xfrm>
            <a:off x="7976573" y="3771425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" fmla="*/ 76200 w 3522887"/>
                <a:gd name="connsiteY0" fmla="*/ 49530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76200 w 3522887"/>
                <a:gd name="connsiteY4" fmla="*/ 495300 h 878616"/>
                <a:gd name="connsiteX0" fmla="*/ 76200 w 3694337"/>
                <a:gd name="connsiteY0" fmla="*/ 533400 h 916716"/>
                <a:gd name="connsiteX1" fmla="*/ 3694337 w 3694337"/>
                <a:gd name="connsiteY1" fmla="*/ 0 h 916716"/>
                <a:gd name="connsiteX2" fmla="*/ 3522887 w 3694337"/>
                <a:gd name="connsiteY2" fmla="*/ 916716 h 916716"/>
                <a:gd name="connsiteX3" fmla="*/ 0 w 3694337"/>
                <a:gd name="connsiteY3" fmla="*/ 916716 h 916716"/>
                <a:gd name="connsiteX4" fmla="*/ 76200 w 3694337"/>
                <a:gd name="connsiteY4" fmla="*/ 533400 h 91671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484787 w 3656237"/>
                <a:gd name="connsiteY2" fmla="*/ 9167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332387 w 3656237"/>
                <a:gd name="connsiteY2" fmla="*/ 7071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03837 w 3656237"/>
                <a:gd name="connsiteY2" fmla="*/ 6690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41937 w 3656237"/>
                <a:gd name="connsiteY2" fmla="*/ 6500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>
            <a:grpSpLocks/>
          </p:cNvGrpSpPr>
          <p:nvPr/>
        </p:nvGrpSpPr>
        <p:grpSpPr bwMode="auto">
          <a:xfrm>
            <a:off x="7976573" y="2473976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" fmla="*/ 76200 w 3522887"/>
                <a:gd name="connsiteY0" fmla="*/ 49530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76200 w 3522887"/>
                <a:gd name="connsiteY4" fmla="*/ 495300 h 878616"/>
                <a:gd name="connsiteX0" fmla="*/ 76200 w 3694337"/>
                <a:gd name="connsiteY0" fmla="*/ 533400 h 916716"/>
                <a:gd name="connsiteX1" fmla="*/ 3694337 w 3694337"/>
                <a:gd name="connsiteY1" fmla="*/ 0 h 916716"/>
                <a:gd name="connsiteX2" fmla="*/ 3522887 w 3694337"/>
                <a:gd name="connsiteY2" fmla="*/ 916716 h 916716"/>
                <a:gd name="connsiteX3" fmla="*/ 0 w 3694337"/>
                <a:gd name="connsiteY3" fmla="*/ 916716 h 916716"/>
                <a:gd name="connsiteX4" fmla="*/ 76200 w 3694337"/>
                <a:gd name="connsiteY4" fmla="*/ 533400 h 91671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484787 w 3656237"/>
                <a:gd name="connsiteY2" fmla="*/ 9167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332387 w 3656237"/>
                <a:gd name="connsiteY2" fmla="*/ 7071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03837 w 3656237"/>
                <a:gd name="connsiteY2" fmla="*/ 6690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41937 w 3656237"/>
                <a:gd name="connsiteY2" fmla="*/ 6500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>
            <a:grpSpLocks/>
          </p:cNvGrpSpPr>
          <p:nvPr/>
        </p:nvGrpSpPr>
        <p:grpSpPr bwMode="auto">
          <a:xfrm>
            <a:off x="7990859" y="1175862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" fmla="*/ 76200 w 3522887"/>
                <a:gd name="connsiteY0" fmla="*/ 49530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76200 w 3522887"/>
                <a:gd name="connsiteY4" fmla="*/ 495300 h 878616"/>
                <a:gd name="connsiteX0" fmla="*/ 76200 w 3694337"/>
                <a:gd name="connsiteY0" fmla="*/ 533400 h 916716"/>
                <a:gd name="connsiteX1" fmla="*/ 3694337 w 3694337"/>
                <a:gd name="connsiteY1" fmla="*/ 0 h 916716"/>
                <a:gd name="connsiteX2" fmla="*/ 3522887 w 3694337"/>
                <a:gd name="connsiteY2" fmla="*/ 916716 h 916716"/>
                <a:gd name="connsiteX3" fmla="*/ 0 w 3694337"/>
                <a:gd name="connsiteY3" fmla="*/ 916716 h 916716"/>
                <a:gd name="connsiteX4" fmla="*/ 76200 w 3694337"/>
                <a:gd name="connsiteY4" fmla="*/ 533400 h 91671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484787 w 3656237"/>
                <a:gd name="connsiteY2" fmla="*/ 9167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332387 w 3656237"/>
                <a:gd name="connsiteY2" fmla="*/ 7071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03837 w 3656237"/>
                <a:gd name="connsiteY2" fmla="*/ 6690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41937 w 3656237"/>
                <a:gd name="connsiteY2" fmla="*/ 6500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>
            <a:extLst>
              <a:ext uri="{FF2B5EF4-FFF2-40B4-BE49-F238E27FC236}">
                <a16:creationId xmlns:a16="http://schemas.microsoft.com/office/drawing/2014/main" id="{51B35918-45DD-6B4D-A24F-E93AF004F95E}"/>
              </a:ext>
            </a:extLst>
          </p:cNvPr>
          <p:cNvGrpSpPr>
            <a:grpSpLocks/>
          </p:cNvGrpSpPr>
          <p:nvPr/>
        </p:nvGrpSpPr>
        <p:grpSpPr bwMode="auto">
          <a:xfrm>
            <a:off x="7995395" y="5149837"/>
            <a:ext cx="3776662" cy="1050925"/>
            <a:chOff x="8072356" y="1205108"/>
            <a:chExt cx="3492286" cy="986991"/>
          </a:xfrm>
        </p:grpSpPr>
        <p:sp>
          <p:nvSpPr>
            <p:cNvPr id="25" name="矩形 570">
              <a:extLst>
                <a:ext uri="{FF2B5EF4-FFF2-40B4-BE49-F238E27FC236}">
                  <a16:creationId xmlns:a16="http://schemas.microsoft.com/office/drawing/2014/main" id="{55C8146C-62F3-C843-B83F-6FEBA65BFE5B}"/>
                </a:ext>
              </a:extLst>
            </p:cNvPr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" fmla="*/ 76200 w 3522887"/>
                <a:gd name="connsiteY0" fmla="*/ 49530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76200 w 3522887"/>
                <a:gd name="connsiteY4" fmla="*/ 495300 h 878616"/>
                <a:gd name="connsiteX0" fmla="*/ 76200 w 3694337"/>
                <a:gd name="connsiteY0" fmla="*/ 533400 h 916716"/>
                <a:gd name="connsiteX1" fmla="*/ 3694337 w 3694337"/>
                <a:gd name="connsiteY1" fmla="*/ 0 h 916716"/>
                <a:gd name="connsiteX2" fmla="*/ 3522887 w 3694337"/>
                <a:gd name="connsiteY2" fmla="*/ 916716 h 916716"/>
                <a:gd name="connsiteX3" fmla="*/ 0 w 3694337"/>
                <a:gd name="connsiteY3" fmla="*/ 916716 h 916716"/>
                <a:gd name="connsiteX4" fmla="*/ 76200 w 3694337"/>
                <a:gd name="connsiteY4" fmla="*/ 533400 h 91671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484787 w 3656237"/>
                <a:gd name="connsiteY2" fmla="*/ 9167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332387 w 3656237"/>
                <a:gd name="connsiteY2" fmla="*/ 7071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03837 w 3656237"/>
                <a:gd name="connsiteY2" fmla="*/ 66906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  <a:gd name="connsiteX0" fmla="*/ 38100 w 3656237"/>
                <a:gd name="connsiteY0" fmla="*/ 533400 h 1050066"/>
                <a:gd name="connsiteX1" fmla="*/ 3656237 w 3656237"/>
                <a:gd name="connsiteY1" fmla="*/ 0 h 1050066"/>
                <a:gd name="connsiteX2" fmla="*/ 3541937 w 3656237"/>
                <a:gd name="connsiteY2" fmla="*/ 650016 h 1050066"/>
                <a:gd name="connsiteX3" fmla="*/ 0 w 3656237"/>
                <a:gd name="connsiteY3" fmla="*/ 1050066 h 1050066"/>
                <a:gd name="connsiteX4" fmla="*/ 38100 w 3656237"/>
                <a:gd name="connsiteY4" fmla="*/ 533400 h 10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35B4B7-E39B-9F43-BC36-BE9DD272E504}"/>
                </a:ext>
              </a:extLst>
            </p:cNvPr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87">
            <a:extLst>
              <a:ext uri="{FF2B5EF4-FFF2-40B4-BE49-F238E27FC236}">
                <a16:creationId xmlns:a16="http://schemas.microsoft.com/office/drawing/2014/main" id="{C58CC295-2119-498B-A2D2-A703F5A1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223" y="1352952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账号注册及个人信息认证</a:t>
            </a:r>
          </a:p>
        </p:txBody>
      </p:sp>
      <p:sp>
        <p:nvSpPr>
          <p:cNvPr id="32" name="文本框 587">
            <a:extLst>
              <a:ext uri="{FF2B5EF4-FFF2-40B4-BE49-F238E27FC236}">
                <a16:creationId xmlns:a16="http://schemas.microsoft.com/office/drawing/2014/main" id="{343DCD24-A771-4206-AB9F-08358DF9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929" y="2628394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服务器购买</a:t>
            </a:r>
          </a:p>
        </p:txBody>
      </p:sp>
      <p:sp>
        <p:nvSpPr>
          <p:cNvPr id="33" name="文本框 587">
            <a:extLst>
              <a:ext uri="{FF2B5EF4-FFF2-40B4-BE49-F238E27FC236}">
                <a16:creationId xmlns:a16="http://schemas.microsoft.com/office/drawing/2014/main" id="{05518FDC-0290-4503-B84F-29CD6BBA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798" y="389412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域名购买</a:t>
            </a:r>
          </a:p>
        </p:txBody>
      </p:sp>
      <p:sp>
        <p:nvSpPr>
          <p:cNvPr id="34" name="文本框 587">
            <a:extLst>
              <a:ext uri="{FF2B5EF4-FFF2-40B4-BE49-F238E27FC236}">
                <a16:creationId xmlns:a16="http://schemas.microsoft.com/office/drawing/2014/main" id="{A48CDF82-8634-47A3-A50A-FDCC4409C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797" y="531308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网站备案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网站备案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4713BE-18CA-4454-9026-960C9F93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65" y="1072107"/>
            <a:ext cx="8930697" cy="57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1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网站备案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5BFBA5-BAD7-41FF-B567-FD6CED22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85" y="1022900"/>
            <a:ext cx="9871616" cy="5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网站备案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957666-CA18-495A-835B-9ECEF92B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1355127"/>
            <a:ext cx="10782795" cy="49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3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网站备案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2A74D5-CA53-4545-B304-16A8AEA082E4}"/>
              </a:ext>
            </a:extLst>
          </p:cNvPr>
          <p:cNvSpPr/>
          <p:nvPr/>
        </p:nvSpPr>
        <p:spPr>
          <a:xfrm>
            <a:off x="2460669" y="987349"/>
            <a:ext cx="6211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剩下部分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按照流程提示即可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713BF6-B0E8-4F68-85EA-3A5482B5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8" y="2093003"/>
            <a:ext cx="4594421" cy="41160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2800F2-375C-4F31-ACDA-7D6AD8BB2600}"/>
              </a:ext>
            </a:extLst>
          </p:cNvPr>
          <p:cNvSpPr/>
          <p:nvPr/>
        </p:nvSpPr>
        <p:spPr>
          <a:xfrm>
            <a:off x="0" y="6211669"/>
            <a:ext cx="4072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当填写至网站基本信息时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按照这个选择即可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前置审批类型可以不用选择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94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>
            <a:grpSpLocks/>
          </p:cNvGrpSpPr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>
              <a:spLocks/>
            </p:cNvSpPr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>
              <a:spLocks/>
            </p:cNvSpPr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>
              <a:spLocks/>
            </p:cNvSpPr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>
              <a:spLocks/>
            </p:cNvSpPr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>
              <a:spLocks/>
            </p:cNvSpPr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>
              <a:spLocks/>
            </p:cNvSpPr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>
              <a:spLocks/>
            </p:cNvSpPr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服务器购买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注册服务器账号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DC6B87-1395-4C95-9719-E84A61886B95}"/>
              </a:ext>
            </a:extLst>
          </p:cNvPr>
          <p:cNvSpPr/>
          <p:nvPr/>
        </p:nvSpPr>
        <p:spPr>
          <a:xfrm>
            <a:off x="653796" y="1571154"/>
            <a:ext cx="11120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en-US" altLang="zh-CN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注册阿里云服务器账号</a:t>
            </a:r>
          </a:p>
          <a:p>
            <a:r>
              <a:rPr lang="en-US" altLang="zh-CN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https://promotion.aliyun.com/ntms/yunparter/invite.html?userCode=jp0aed39</a:t>
            </a:r>
            <a:endParaRPr lang="en-US" altLang="zh-CN" b="0" i="0" dirty="0">
              <a:solidFill>
                <a:srgbClr val="80808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2C1325-B20F-4829-81B8-A7284586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" y="2901524"/>
            <a:ext cx="4754020" cy="31035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975C32-0915-40E4-B8E0-FB424C8F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938" y="2852340"/>
            <a:ext cx="5011142" cy="3201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注册服务器账号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89709B-82D2-45B3-8A09-475EA0BE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2" y="2045108"/>
            <a:ext cx="5508684" cy="3789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E3DF53-4511-43D1-9058-2486697FA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08" y="1650474"/>
            <a:ext cx="5709790" cy="43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注册服务器账号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298249-2A6A-41F7-A85B-5D88396D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62" y="1143285"/>
            <a:ext cx="8190476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找到个人信息面板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0CF8B7-1B6A-41B1-B5B6-658E8A0A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591362"/>
            <a:ext cx="7472516" cy="48411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A28D8A-EF6B-43E6-B758-87294DD8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58" y="656282"/>
            <a:ext cx="4038095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实名认证</a:t>
            </a:r>
            <a:endParaRPr lang="en-US" altLang="zh-CN" sz="24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493522-BFAB-4A6E-800B-AAB68101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1028855"/>
            <a:ext cx="8340762" cy="54036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8A98E96-2772-4861-BC1E-6367BB05398F}"/>
              </a:ext>
            </a:extLst>
          </p:cNvPr>
          <p:cNvSpPr/>
          <p:nvPr/>
        </p:nvSpPr>
        <p:spPr>
          <a:xfrm>
            <a:off x="8858865" y="3651890"/>
            <a:ext cx="3175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然后按照网站的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完成个人的信息认证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91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792136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学生认证</a:t>
            </a:r>
            <a:r>
              <a:rPr lang="en-US" altLang="zh-CN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如果你是学生的话</a:t>
            </a:r>
            <a:r>
              <a:rPr lang="en-US" altLang="zh-CN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不是的可以跳过这一步</a:t>
            </a:r>
            <a:r>
              <a:rPr lang="en-US" altLang="zh-CN" sz="24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43596B-DDBE-41D0-9B8E-F239AE9F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1029749"/>
            <a:ext cx="10148287" cy="54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9344</TotalTime>
  <Words>242</Words>
  <Application>Microsoft Office PowerPoint</Application>
  <PresentationFormat>宽屏</PresentationFormat>
  <Paragraphs>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子琦 曹</cp:lastModifiedBy>
  <cp:revision>1363</cp:revision>
  <dcterms:created xsi:type="dcterms:W3CDTF">2015-05-06T06:15:02Z</dcterms:created>
  <dcterms:modified xsi:type="dcterms:W3CDTF">2019-04-15T08:17:59Z</dcterms:modified>
</cp:coreProperties>
</file>