
<file path=[Content_Types].xml><?xml version="1.0" encoding="utf-8"?>
<Types xmlns="http://schemas.openxmlformats.org/package/2006/content-types">
  <Default Extension="jpeg" ContentType="image/jpeg"/>
  <Default Extension="emf" ContentType="image/x-emf"/>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58" r:id="rId5"/>
    <p:sldId id="262" r:id="rId6"/>
    <p:sldId id="326" r:id="rId7"/>
    <p:sldId id="315" r:id="rId8"/>
    <p:sldId id="327" r:id="rId9"/>
    <p:sldId id="328" r:id="rId10"/>
    <p:sldId id="329" r:id="rId11"/>
    <p:sldId id="330" r:id="rId12"/>
    <p:sldId id="331" r:id="rId13"/>
    <p:sldId id="332" r:id="rId14"/>
    <p:sldId id="333" r:id="rId15"/>
    <p:sldId id="334" r:id="rId16"/>
    <p:sldId id="335" r:id="rId17"/>
    <p:sldId id="337" r:id="rId18"/>
    <p:sldId id="336" r:id="rId19"/>
    <p:sldId id="338" r:id="rId20"/>
    <p:sldId id="340" r:id="rId21"/>
    <p:sldId id="298" r:id="rId22"/>
    <p:sldId id="318" r:id="rId23"/>
    <p:sldId id="302" r:id="rId24"/>
    <p:sldId id="339" r:id="rId25"/>
    <p:sldId id="303" r:id="rId26"/>
    <p:sldId id="266" r:id="rId27"/>
    <p:sldId id="322"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D9"/>
    <a:srgbClr val="1237AE"/>
    <a:srgbClr val="933207"/>
    <a:srgbClr val="7030A0"/>
    <a:srgbClr val="843C0C"/>
    <a:srgbClr val="FFC000"/>
    <a:srgbClr val="3DA591"/>
    <a:srgbClr val="F9A447"/>
    <a:srgbClr val="D1C5AC"/>
    <a:srgbClr val="FBC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46" autoAdjust="0"/>
    <p:restoredTop sz="94660"/>
  </p:normalViewPr>
  <p:slideViewPr>
    <p:cSldViewPr snapToGrid="0">
      <p:cViewPr>
        <p:scale>
          <a:sx n="144" d="100"/>
          <a:sy n="144" d="100"/>
        </p:scale>
        <p:origin x="1544" y="34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47BD1-1D8A-4C32-ACE3-8CE0F89EFE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293A-18AF-4BFE-A6FA-F33E375CCA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35494D5-78EC-4B9D-9FA5-AF9C1A17BD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D08DA3-42E0-4B88-8D6A-C86B265F57E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96A30C-6834-45C5-A98B-C0ECD7B88E3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E918A3-6E8A-4A9C-A773-EC7371F570C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4D0D11-E601-457B-A8A4-E8868EB9036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A32EF98-BBFE-4703-B1F0-5E3E371D67A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CDD0EC-C58C-45D4-A863-7565310A80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5C231D5-2E17-44EF-B7CC-4204A1A5B5F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B4768AA-B52D-4719-8EC8-525499E1673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F771DE-E7BD-4DFC-A07C-58A7E12EA78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FE839D3-8296-44FB-B8EB-F079EA38D49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24FEEF-395C-4B77-84B3-636D43F5D86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054D88-10E0-4E0B-BE3F-015BD9B5F97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D91E824-D013-4BB5-9C7E-5506237E829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A43EB6B-40A7-44E3-A2F3-24061B7684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62A21EF-D04A-463A-81D7-D151D1C76EC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DBC24-046D-4A5F-8F88-51454E2F71C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4B80568-31D3-437E-88D7-8A8200D02CA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6272439-F297-4675-B7AC-22FBA284FB1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67A2EB-6CA3-4F73-9391-8FF9594AC1E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26AAD4C-78D3-4311-9B9C-129850ED454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8DC8B3-39E0-4B69-BCAE-EF129542ED3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BF5C1-2161-4682-B345-3FC07D43C3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9E960D0-3C17-48D1-9A09-8F96AE483D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A591"/>
        </a:solidFill>
        <a:effectLst/>
      </p:bgPr>
    </p:bg>
    <p:spTree>
      <p:nvGrpSpPr>
        <p:cNvPr id="1" name=""/>
        <p:cNvGrpSpPr/>
        <p:nvPr/>
      </p:nvGrpSpPr>
      <p:grpSpPr>
        <a:xfrm>
          <a:off x="0" y="0"/>
          <a:ext cx="0" cy="0"/>
          <a:chOff x="0" y="0"/>
          <a:chExt cx="0" cy="0"/>
        </a:xfrm>
      </p:grpSpPr>
      <p:sp>
        <p:nvSpPr>
          <p:cNvPr id="140" name="任意多边形 139"/>
          <p:cNvSpPr/>
          <p:nvPr/>
        </p:nvSpPr>
        <p:spPr>
          <a:xfrm>
            <a:off x="557213" y="-15875"/>
            <a:ext cx="11180762" cy="6889750"/>
          </a:xfrm>
          <a:custGeom>
            <a:avLst/>
            <a:gdLst>
              <a:gd name="connsiteX0" fmla="*/ 4435965 w 11180963"/>
              <a:gd name="connsiteY0" fmla="*/ 0 h 6889953"/>
              <a:gd name="connsiteX1" fmla="*/ 6744999 w 11180963"/>
              <a:gd name="connsiteY1" fmla="*/ 0 h 6889953"/>
              <a:gd name="connsiteX2" fmla="*/ 11180963 w 11180963"/>
              <a:gd name="connsiteY2" fmla="*/ 4435966 h 6889953"/>
              <a:gd name="connsiteX3" fmla="*/ 8726976 w 11180963"/>
              <a:gd name="connsiteY3" fmla="*/ 6889953 h 6889953"/>
              <a:gd name="connsiteX4" fmla="*/ 2453989 w 11180963"/>
              <a:gd name="connsiteY4" fmla="*/ 6889953 h 6889953"/>
              <a:gd name="connsiteX5" fmla="*/ 0 w 11180963"/>
              <a:gd name="connsiteY5" fmla="*/ 4435966 h 688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0963" h="6889953">
                <a:moveTo>
                  <a:pt x="4435965" y="0"/>
                </a:moveTo>
                <a:lnTo>
                  <a:pt x="6744999" y="0"/>
                </a:lnTo>
                <a:lnTo>
                  <a:pt x="11180963" y="4435966"/>
                </a:lnTo>
                <a:lnTo>
                  <a:pt x="8726976" y="6889953"/>
                </a:lnTo>
                <a:lnTo>
                  <a:pt x="2453989" y="6889953"/>
                </a:lnTo>
                <a:lnTo>
                  <a:pt x="0" y="44359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28"/>
          <p:cNvGrpSpPr/>
          <p:nvPr/>
        </p:nvGrpSpPr>
        <p:grpSpPr bwMode="auto">
          <a:xfrm>
            <a:off x="1309688" y="1646238"/>
            <a:ext cx="1436687" cy="2566987"/>
            <a:chOff x="1336676" y="2081213"/>
            <a:chExt cx="1436686" cy="2566987"/>
          </a:xfrm>
        </p:grpSpPr>
        <p:sp>
          <p:nvSpPr>
            <p:cNvPr id="3201" name="Freeform 10"/>
            <p:cNvSpPr/>
            <p:nvPr/>
          </p:nvSpPr>
          <p:spPr bwMode="auto">
            <a:xfrm>
              <a:off x="1336676" y="2579688"/>
              <a:ext cx="247650" cy="479425"/>
            </a:xfrm>
            <a:custGeom>
              <a:avLst/>
              <a:gdLst>
                <a:gd name="T0" fmla="*/ 499749796 w 94"/>
                <a:gd name="T1" fmla="*/ 222050167 h 182"/>
                <a:gd name="T2" fmla="*/ 222110435 w 94"/>
                <a:gd name="T3" fmla="*/ 27756600 h 182"/>
                <a:gd name="T4" fmla="*/ 27763146 w 94"/>
                <a:gd name="T5" fmla="*/ 305317333 h 182"/>
                <a:gd name="T6" fmla="*/ 152702571 w 94"/>
                <a:gd name="T7" fmla="*/ 1040852749 h 182"/>
                <a:gd name="T8" fmla="*/ 430341932 w 94"/>
                <a:gd name="T9" fmla="*/ 1242084807 h 182"/>
                <a:gd name="T10" fmla="*/ 624689221 w 94"/>
                <a:gd name="T11" fmla="*/ 957585582 h 182"/>
                <a:gd name="T12" fmla="*/ 499749796 w 94"/>
                <a:gd name="T13" fmla="*/ 222050167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82">
                  <a:moveTo>
                    <a:pt x="72" y="32"/>
                  </a:moveTo>
                  <a:cubicBezTo>
                    <a:pt x="69" y="13"/>
                    <a:pt x="51" y="0"/>
                    <a:pt x="32" y="4"/>
                  </a:cubicBezTo>
                  <a:cubicBezTo>
                    <a:pt x="13" y="7"/>
                    <a:pt x="0" y="25"/>
                    <a:pt x="4" y="44"/>
                  </a:cubicBezTo>
                  <a:cubicBezTo>
                    <a:pt x="22" y="150"/>
                    <a:pt x="22" y="150"/>
                    <a:pt x="22" y="150"/>
                  </a:cubicBezTo>
                  <a:cubicBezTo>
                    <a:pt x="25" y="169"/>
                    <a:pt x="43" y="182"/>
                    <a:pt x="62" y="179"/>
                  </a:cubicBezTo>
                  <a:cubicBezTo>
                    <a:pt x="81" y="175"/>
                    <a:pt x="94" y="157"/>
                    <a:pt x="90" y="138"/>
                  </a:cubicBezTo>
                  <a:lnTo>
                    <a:pt x="72" y="32"/>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2" name="Freeform 11"/>
            <p:cNvSpPr/>
            <p:nvPr/>
          </p:nvSpPr>
          <p:spPr bwMode="auto">
            <a:xfrm>
              <a:off x="1368425" y="2795588"/>
              <a:ext cx="442912" cy="1555750"/>
            </a:xfrm>
            <a:custGeom>
              <a:avLst/>
              <a:gdLst>
                <a:gd name="T0" fmla="*/ 703122006 w 279"/>
                <a:gd name="T1" fmla="*/ 2147483646 h 980"/>
                <a:gd name="T2" fmla="*/ 418345465 w 279"/>
                <a:gd name="T3" fmla="*/ 2147483646 h 980"/>
                <a:gd name="T4" fmla="*/ 0 w 279"/>
                <a:gd name="T5" fmla="*/ 50403125 h 980"/>
                <a:gd name="T6" fmla="*/ 289816848 w 279"/>
                <a:gd name="T7" fmla="*/ 0 h 980"/>
                <a:gd name="T8" fmla="*/ 703122006 w 279"/>
                <a:gd name="T9" fmla="*/ 2147483646 h 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980">
                  <a:moveTo>
                    <a:pt x="279" y="960"/>
                  </a:moveTo>
                  <a:lnTo>
                    <a:pt x="166" y="980"/>
                  </a:lnTo>
                  <a:lnTo>
                    <a:pt x="0" y="20"/>
                  </a:lnTo>
                  <a:lnTo>
                    <a:pt x="115" y="0"/>
                  </a:lnTo>
                  <a:lnTo>
                    <a:pt x="279" y="96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3" name="Freeform 12"/>
            <p:cNvSpPr/>
            <p:nvPr/>
          </p:nvSpPr>
          <p:spPr bwMode="auto">
            <a:xfrm>
              <a:off x="1631950" y="4319588"/>
              <a:ext cx="179387" cy="220663"/>
            </a:xfrm>
            <a:custGeom>
              <a:avLst/>
              <a:gdLst>
                <a:gd name="T0" fmla="*/ 284776069 w 113"/>
                <a:gd name="T1" fmla="*/ 0 h 139"/>
                <a:gd name="T2" fmla="*/ 0 w 113"/>
                <a:gd name="T3" fmla="*/ 50403239 h 139"/>
                <a:gd name="T4" fmla="*/ 146168655 w 113"/>
                <a:gd name="T5" fmla="*/ 350303306 h 139"/>
                <a:gd name="T6" fmla="*/ 246974624 w 113"/>
                <a:gd name="T7" fmla="*/ 335182334 h 139"/>
                <a:gd name="T8" fmla="*/ 284776069 w 113"/>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39">
                  <a:moveTo>
                    <a:pt x="113" y="0"/>
                  </a:moveTo>
                  <a:lnTo>
                    <a:pt x="0" y="20"/>
                  </a:lnTo>
                  <a:lnTo>
                    <a:pt x="58" y="139"/>
                  </a:lnTo>
                  <a:lnTo>
                    <a:pt x="98" y="133"/>
                  </a:lnTo>
                  <a:lnTo>
                    <a:pt x="113"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4" name="Freeform 13"/>
            <p:cNvSpPr/>
            <p:nvPr/>
          </p:nvSpPr>
          <p:spPr bwMode="auto">
            <a:xfrm>
              <a:off x="1724025" y="4530725"/>
              <a:ext cx="63500" cy="117475"/>
            </a:xfrm>
            <a:custGeom>
              <a:avLst/>
              <a:gdLst>
                <a:gd name="T0" fmla="*/ 100806250 w 40"/>
                <a:gd name="T1" fmla="*/ 0 h 74"/>
                <a:gd name="T2" fmla="*/ 0 w 40"/>
                <a:gd name="T3" fmla="*/ 15120938 h 74"/>
                <a:gd name="T4" fmla="*/ 80645000 w 40"/>
                <a:gd name="T5" fmla="*/ 186491563 h 74"/>
                <a:gd name="T6" fmla="*/ 100806250 w 40"/>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4">
                  <a:moveTo>
                    <a:pt x="40" y="0"/>
                  </a:moveTo>
                  <a:lnTo>
                    <a:pt x="0" y="6"/>
                  </a:lnTo>
                  <a:lnTo>
                    <a:pt x="32" y="74"/>
                  </a:lnTo>
                  <a:lnTo>
                    <a:pt x="40"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5" name="Freeform 14"/>
            <p:cNvSpPr/>
            <p:nvPr/>
          </p:nvSpPr>
          <p:spPr bwMode="auto">
            <a:xfrm>
              <a:off x="1368425" y="2795588"/>
              <a:ext cx="195262" cy="117475"/>
            </a:xfrm>
            <a:custGeom>
              <a:avLst/>
              <a:gdLst>
                <a:gd name="T0" fmla="*/ 309977631 w 123"/>
                <a:gd name="T1" fmla="*/ 141128750 h 74"/>
                <a:gd name="T2" fmla="*/ 25201498 w 123"/>
                <a:gd name="T3" fmla="*/ 186491563 h 74"/>
                <a:gd name="T4" fmla="*/ 0 w 123"/>
                <a:gd name="T5" fmla="*/ 50403125 h 74"/>
                <a:gd name="T6" fmla="*/ 289816433 w 123"/>
                <a:gd name="T7" fmla="*/ 0 h 74"/>
                <a:gd name="T8" fmla="*/ 309977631 w 123"/>
                <a:gd name="T9" fmla="*/ 14112875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4">
                  <a:moveTo>
                    <a:pt x="123" y="56"/>
                  </a:moveTo>
                  <a:lnTo>
                    <a:pt x="10" y="74"/>
                  </a:lnTo>
                  <a:lnTo>
                    <a:pt x="0" y="20"/>
                  </a:lnTo>
                  <a:lnTo>
                    <a:pt x="115" y="0"/>
                  </a:lnTo>
                  <a:lnTo>
                    <a:pt x="123" y="56"/>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6" name="Freeform 41"/>
            <p:cNvSpPr/>
            <p:nvPr/>
          </p:nvSpPr>
          <p:spPr bwMode="auto">
            <a:xfrm>
              <a:off x="1893888" y="2768600"/>
              <a:ext cx="566737" cy="285750"/>
            </a:xfrm>
            <a:custGeom>
              <a:avLst/>
              <a:gdLst>
                <a:gd name="T0" fmla="*/ 1188181254 w 215"/>
                <a:gd name="T1" fmla="*/ 693044292 h 108"/>
                <a:gd name="T2" fmla="*/ 1313250884 w 215"/>
                <a:gd name="T3" fmla="*/ 658039917 h 108"/>
                <a:gd name="T4" fmla="*/ 1417477773 w 215"/>
                <a:gd name="T5" fmla="*/ 567036479 h 108"/>
                <a:gd name="T6" fmla="*/ 1480013906 w 215"/>
                <a:gd name="T7" fmla="*/ 455027771 h 108"/>
                <a:gd name="T8" fmla="*/ 1493910824 w 215"/>
                <a:gd name="T9" fmla="*/ 315020854 h 108"/>
                <a:gd name="T10" fmla="*/ 1452220069 w 215"/>
                <a:gd name="T11" fmla="*/ 182012167 h 108"/>
                <a:gd name="T12" fmla="*/ 1361890099 w 215"/>
                <a:gd name="T13" fmla="*/ 84005208 h 108"/>
                <a:gd name="T14" fmla="*/ 1250714751 w 215"/>
                <a:gd name="T15" fmla="*/ 21002625 h 108"/>
                <a:gd name="T16" fmla="*/ 1111748203 w 215"/>
                <a:gd name="T17" fmla="*/ 7000875 h 108"/>
                <a:gd name="T18" fmla="*/ 243196073 w 215"/>
                <a:gd name="T19" fmla="*/ 98006958 h 108"/>
                <a:gd name="T20" fmla="*/ 62536133 w 215"/>
                <a:gd name="T21" fmla="*/ 203012146 h 108"/>
                <a:gd name="T22" fmla="*/ 6948459 w 215"/>
                <a:gd name="T23" fmla="*/ 392025188 h 108"/>
                <a:gd name="T24" fmla="*/ 104226888 w 215"/>
                <a:gd name="T25" fmla="*/ 567036479 h 108"/>
                <a:gd name="T26" fmla="*/ 305729570 w 215"/>
                <a:gd name="T27" fmla="*/ 630039063 h 108"/>
                <a:gd name="T28" fmla="*/ 806015997 w 215"/>
                <a:gd name="T29" fmla="*/ 574034708 h 108"/>
                <a:gd name="T30" fmla="*/ 938036723 w 215"/>
                <a:gd name="T31" fmla="*/ 511032125 h 108"/>
                <a:gd name="T32" fmla="*/ 986675937 w 215"/>
                <a:gd name="T33" fmla="*/ 378023438 h 108"/>
                <a:gd name="T34" fmla="*/ 917191345 w 215"/>
                <a:gd name="T35" fmla="*/ 245014750 h 108"/>
                <a:gd name="T36" fmla="*/ 771273701 w 215"/>
                <a:gd name="T37" fmla="*/ 210013021 h 108"/>
                <a:gd name="T38" fmla="*/ 576719479 w 215"/>
                <a:gd name="T39" fmla="*/ 231015646 h 108"/>
                <a:gd name="T40" fmla="*/ 590616398 w 215"/>
                <a:gd name="T41" fmla="*/ 336020833 h 108"/>
                <a:gd name="T42" fmla="*/ 673997908 w 215"/>
                <a:gd name="T43" fmla="*/ 322019083 h 108"/>
                <a:gd name="T44" fmla="*/ 778222161 w 215"/>
                <a:gd name="T45" fmla="*/ 315020854 h 108"/>
                <a:gd name="T46" fmla="*/ 875500590 w 215"/>
                <a:gd name="T47" fmla="*/ 385024313 h 108"/>
                <a:gd name="T48" fmla="*/ 799067538 w 215"/>
                <a:gd name="T49" fmla="*/ 469029521 h 108"/>
                <a:gd name="T50" fmla="*/ 284884192 w 215"/>
                <a:gd name="T51" fmla="*/ 525033875 h 108"/>
                <a:gd name="T52" fmla="*/ 173711480 w 215"/>
                <a:gd name="T53" fmla="*/ 490029500 h 108"/>
                <a:gd name="T54" fmla="*/ 111175347 w 215"/>
                <a:gd name="T55" fmla="*/ 392025188 h 108"/>
                <a:gd name="T56" fmla="*/ 111175347 w 215"/>
                <a:gd name="T57" fmla="*/ 378023438 h 108"/>
                <a:gd name="T58" fmla="*/ 145917644 w 215"/>
                <a:gd name="T59" fmla="*/ 266017375 h 108"/>
                <a:gd name="T60" fmla="*/ 250141896 w 215"/>
                <a:gd name="T61" fmla="*/ 210013021 h 108"/>
                <a:gd name="T62" fmla="*/ 257090355 w 215"/>
                <a:gd name="T63" fmla="*/ 203012146 h 108"/>
                <a:gd name="T64" fmla="*/ 1132593581 w 215"/>
                <a:gd name="T65" fmla="*/ 112006063 h 108"/>
                <a:gd name="T66" fmla="*/ 1153438958 w 215"/>
                <a:gd name="T67" fmla="*/ 112006063 h 108"/>
                <a:gd name="T68" fmla="*/ 1299353966 w 215"/>
                <a:gd name="T69" fmla="*/ 168010417 h 108"/>
                <a:gd name="T70" fmla="*/ 1389683936 w 215"/>
                <a:gd name="T71" fmla="*/ 329019958 h 108"/>
                <a:gd name="T72" fmla="*/ 1334096262 w 215"/>
                <a:gd name="T73" fmla="*/ 504031250 h 108"/>
                <a:gd name="T74" fmla="*/ 1174284336 w 215"/>
                <a:gd name="T75" fmla="*/ 588036458 h 108"/>
                <a:gd name="T76" fmla="*/ 632307153 w 215"/>
                <a:gd name="T77" fmla="*/ 651041688 h 108"/>
                <a:gd name="T78" fmla="*/ 639255612 w 215"/>
                <a:gd name="T79" fmla="*/ 756046875 h 108"/>
                <a:gd name="T80" fmla="*/ 1188181254 w 215"/>
                <a:gd name="T81" fmla="*/ 69304429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08">
                  <a:moveTo>
                    <a:pt x="171" y="99"/>
                  </a:moveTo>
                  <a:cubicBezTo>
                    <a:pt x="177" y="99"/>
                    <a:pt x="184" y="97"/>
                    <a:pt x="189" y="94"/>
                  </a:cubicBezTo>
                  <a:cubicBezTo>
                    <a:pt x="195" y="90"/>
                    <a:pt x="200" y="86"/>
                    <a:pt x="204" y="81"/>
                  </a:cubicBezTo>
                  <a:cubicBezTo>
                    <a:pt x="208" y="76"/>
                    <a:pt x="211" y="71"/>
                    <a:pt x="213" y="65"/>
                  </a:cubicBezTo>
                  <a:cubicBezTo>
                    <a:pt x="215" y="58"/>
                    <a:pt x="215" y="52"/>
                    <a:pt x="215" y="45"/>
                  </a:cubicBezTo>
                  <a:cubicBezTo>
                    <a:pt x="214" y="38"/>
                    <a:pt x="212" y="32"/>
                    <a:pt x="209" y="26"/>
                  </a:cubicBezTo>
                  <a:cubicBezTo>
                    <a:pt x="206" y="21"/>
                    <a:pt x="201" y="16"/>
                    <a:pt x="196" y="12"/>
                  </a:cubicBezTo>
                  <a:cubicBezTo>
                    <a:pt x="191" y="8"/>
                    <a:pt x="186" y="5"/>
                    <a:pt x="180" y="3"/>
                  </a:cubicBezTo>
                  <a:cubicBezTo>
                    <a:pt x="173" y="1"/>
                    <a:pt x="167" y="0"/>
                    <a:pt x="160" y="1"/>
                  </a:cubicBezTo>
                  <a:cubicBezTo>
                    <a:pt x="35" y="14"/>
                    <a:pt x="35" y="14"/>
                    <a:pt x="35" y="14"/>
                  </a:cubicBezTo>
                  <a:cubicBezTo>
                    <a:pt x="25" y="15"/>
                    <a:pt x="16" y="20"/>
                    <a:pt x="9" y="29"/>
                  </a:cubicBezTo>
                  <a:cubicBezTo>
                    <a:pt x="3" y="36"/>
                    <a:pt x="0" y="46"/>
                    <a:pt x="1" y="56"/>
                  </a:cubicBezTo>
                  <a:cubicBezTo>
                    <a:pt x="2" y="66"/>
                    <a:pt x="7" y="75"/>
                    <a:pt x="15" y="81"/>
                  </a:cubicBezTo>
                  <a:cubicBezTo>
                    <a:pt x="23" y="88"/>
                    <a:pt x="33" y="91"/>
                    <a:pt x="44" y="90"/>
                  </a:cubicBezTo>
                  <a:cubicBezTo>
                    <a:pt x="116" y="82"/>
                    <a:pt x="116" y="82"/>
                    <a:pt x="116" y="82"/>
                  </a:cubicBezTo>
                  <a:cubicBezTo>
                    <a:pt x="124" y="81"/>
                    <a:pt x="131" y="78"/>
                    <a:pt x="135" y="73"/>
                  </a:cubicBezTo>
                  <a:cubicBezTo>
                    <a:pt x="140" y="67"/>
                    <a:pt x="142" y="61"/>
                    <a:pt x="142" y="54"/>
                  </a:cubicBezTo>
                  <a:cubicBezTo>
                    <a:pt x="141" y="47"/>
                    <a:pt x="138" y="40"/>
                    <a:pt x="132" y="35"/>
                  </a:cubicBezTo>
                  <a:cubicBezTo>
                    <a:pt x="127" y="31"/>
                    <a:pt x="119" y="29"/>
                    <a:pt x="111" y="30"/>
                  </a:cubicBezTo>
                  <a:cubicBezTo>
                    <a:pt x="83" y="33"/>
                    <a:pt x="83" y="33"/>
                    <a:pt x="83" y="33"/>
                  </a:cubicBezTo>
                  <a:cubicBezTo>
                    <a:pt x="85" y="48"/>
                    <a:pt x="85" y="48"/>
                    <a:pt x="85" y="48"/>
                  </a:cubicBezTo>
                  <a:cubicBezTo>
                    <a:pt x="97" y="46"/>
                    <a:pt x="97" y="46"/>
                    <a:pt x="97" y="46"/>
                  </a:cubicBezTo>
                  <a:cubicBezTo>
                    <a:pt x="105" y="46"/>
                    <a:pt x="112" y="45"/>
                    <a:pt x="112" y="45"/>
                  </a:cubicBezTo>
                  <a:cubicBezTo>
                    <a:pt x="121" y="44"/>
                    <a:pt x="126" y="49"/>
                    <a:pt x="126" y="55"/>
                  </a:cubicBezTo>
                  <a:cubicBezTo>
                    <a:pt x="126" y="60"/>
                    <a:pt x="123" y="66"/>
                    <a:pt x="115" y="67"/>
                  </a:cubicBezTo>
                  <a:cubicBezTo>
                    <a:pt x="41" y="75"/>
                    <a:pt x="41" y="75"/>
                    <a:pt x="41" y="75"/>
                  </a:cubicBezTo>
                  <a:cubicBezTo>
                    <a:pt x="35" y="75"/>
                    <a:pt x="30" y="74"/>
                    <a:pt x="25" y="70"/>
                  </a:cubicBezTo>
                  <a:cubicBezTo>
                    <a:pt x="20" y="66"/>
                    <a:pt x="17" y="61"/>
                    <a:pt x="16" y="56"/>
                  </a:cubicBezTo>
                  <a:cubicBezTo>
                    <a:pt x="16" y="55"/>
                    <a:pt x="16" y="55"/>
                    <a:pt x="16" y="54"/>
                  </a:cubicBezTo>
                  <a:cubicBezTo>
                    <a:pt x="15" y="49"/>
                    <a:pt x="17" y="43"/>
                    <a:pt x="21" y="38"/>
                  </a:cubicBezTo>
                  <a:cubicBezTo>
                    <a:pt x="25" y="34"/>
                    <a:pt x="31" y="30"/>
                    <a:pt x="36" y="30"/>
                  </a:cubicBezTo>
                  <a:cubicBezTo>
                    <a:pt x="37" y="29"/>
                    <a:pt x="37" y="29"/>
                    <a:pt x="37" y="29"/>
                  </a:cubicBezTo>
                  <a:cubicBezTo>
                    <a:pt x="163" y="16"/>
                    <a:pt x="163" y="16"/>
                    <a:pt x="163" y="16"/>
                  </a:cubicBezTo>
                  <a:cubicBezTo>
                    <a:pt x="164" y="16"/>
                    <a:pt x="165" y="16"/>
                    <a:pt x="166" y="16"/>
                  </a:cubicBezTo>
                  <a:cubicBezTo>
                    <a:pt x="173" y="16"/>
                    <a:pt x="181" y="19"/>
                    <a:pt x="187" y="24"/>
                  </a:cubicBezTo>
                  <a:cubicBezTo>
                    <a:pt x="194" y="30"/>
                    <a:pt x="199" y="38"/>
                    <a:pt x="200" y="47"/>
                  </a:cubicBezTo>
                  <a:cubicBezTo>
                    <a:pt x="201" y="56"/>
                    <a:pt x="198" y="65"/>
                    <a:pt x="192" y="72"/>
                  </a:cubicBezTo>
                  <a:cubicBezTo>
                    <a:pt x="186" y="79"/>
                    <a:pt x="178" y="84"/>
                    <a:pt x="169" y="84"/>
                  </a:cubicBezTo>
                  <a:cubicBezTo>
                    <a:pt x="91" y="93"/>
                    <a:pt x="91" y="93"/>
                    <a:pt x="91" y="93"/>
                  </a:cubicBezTo>
                  <a:cubicBezTo>
                    <a:pt x="92" y="108"/>
                    <a:pt x="92" y="108"/>
                    <a:pt x="92" y="108"/>
                  </a:cubicBezTo>
                  <a:lnTo>
                    <a:pt x="171" y="99"/>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7" name="Freeform 42"/>
            <p:cNvSpPr/>
            <p:nvPr/>
          </p:nvSpPr>
          <p:spPr bwMode="auto">
            <a:xfrm>
              <a:off x="1822450" y="2081213"/>
              <a:ext cx="400050" cy="523875"/>
            </a:xfrm>
            <a:custGeom>
              <a:avLst/>
              <a:gdLst>
                <a:gd name="T0" fmla="*/ 519520195 w 152"/>
                <a:gd name="T1" fmla="*/ 1323679438 h 199"/>
                <a:gd name="T2" fmla="*/ 644204200 w 152"/>
                <a:gd name="T3" fmla="*/ 1372189210 h 199"/>
                <a:gd name="T4" fmla="*/ 775818018 w 152"/>
                <a:gd name="T5" fmla="*/ 1365260371 h 199"/>
                <a:gd name="T6" fmla="*/ 900502022 w 152"/>
                <a:gd name="T7" fmla="*/ 1316747966 h 199"/>
                <a:gd name="T8" fmla="*/ 997479933 w 152"/>
                <a:gd name="T9" fmla="*/ 1212794318 h 199"/>
                <a:gd name="T10" fmla="*/ 1045967572 w 152"/>
                <a:gd name="T11" fmla="*/ 1094980359 h 199"/>
                <a:gd name="T12" fmla="*/ 1039040390 w 152"/>
                <a:gd name="T13" fmla="*/ 963306089 h 199"/>
                <a:gd name="T14" fmla="*/ 983625569 w 152"/>
                <a:gd name="T15" fmla="*/ 838560658 h 199"/>
                <a:gd name="T16" fmla="*/ 491811469 w 152"/>
                <a:gd name="T17" fmla="*/ 124745431 h 199"/>
                <a:gd name="T18" fmla="*/ 318639825 w 152"/>
                <a:gd name="T19" fmla="*/ 13860311 h 199"/>
                <a:gd name="T20" fmla="*/ 117756823 w 152"/>
                <a:gd name="T21" fmla="*/ 55441244 h 199"/>
                <a:gd name="T22" fmla="*/ 13854363 w 152"/>
                <a:gd name="T23" fmla="*/ 221767607 h 199"/>
                <a:gd name="T24" fmla="*/ 62342002 w 152"/>
                <a:gd name="T25" fmla="*/ 422746065 h 199"/>
                <a:gd name="T26" fmla="*/ 346345919 w 152"/>
                <a:gd name="T27" fmla="*/ 838560658 h 199"/>
                <a:gd name="T28" fmla="*/ 471032556 w 152"/>
                <a:gd name="T29" fmla="*/ 921725156 h 199"/>
                <a:gd name="T30" fmla="*/ 512593013 w 152"/>
                <a:gd name="T31" fmla="*/ 928653995 h 199"/>
                <a:gd name="T32" fmla="*/ 685767289 w 152"/>
                <a:gd name="T33" fmla="*/ 783119414 h 199"/>
                <a:gd name="T34" fmla="*/ 644204200 w 152"/>
                <a:gd name="T35" fmla="*/ 630653361 h 199"/>
                <a:gd name="T36" fmla="*/ 540301740 w 152"/>
                <a:gd name="T37" fmla="*/ 471258469 h 199"/>
                <a:gd name="T38" fmla="*/ 450251011 w 152"/>
                <a:gd name="T39" fmla="*/ 533628552 h 199"/>
                <a:gd name="T40" fmla="*/ 512593013 w 152"/>
                <a:gd name="T41" fmla="*/ 623721889 h 199"/>
                <a:gd name="T42" fmla="*/ 561083285 w 152"/>
                <a:gd name="T43" fmla="*/ 693026077 h 199"/>
                <a:gd name="T44" fmla="*/ 568007834 w 152"/>
                <a:gd name="T45" fmla="*/ 776187942 h 199"/>
                <a:gd name="T46" fmla="*/ 505665832 w 152"/>
                <a:gd name="T47" fmla="*/ 817768875 h 199"/>
                <a:gd name="T48" fmla="*/ 436396648 w 152"/>
                <a:gd name="T49" fmla="*/ 783119414 h 199"/>
                <a:gd name="T50" fmla="*/ 138538368 w 152"/>
                <a:gd name="T51" fmla="*/ 360373349 h 199"/>
                <a:gd name="T52" fmla="*/ 117756823 w 152"/>
                <a:gd name="T53" fmla="*/ 242559390 h 199"/>
                <a:gd name="T54" fmla="*/ 173174276 w 152"/>
                <a:gd name="T55" fmla="*/ 145534581 h 199"/>
                <a:gd name="T56" fmla="*/ 180101457 w 152"/>
                <a:gd name="T57" fmla="*/ 138605742 h 199"/>
                <a:gd name="T58" fmla="*/ 297858280 w 152"/>
                <a:gd name="T59" fmla="*/ 117813959 h 199"/>
                <a:gd name="T60" fmla="*/ 401763372 w 152"/>
                <a:gd name="T61" fmla="*/ 180186675 h 199"/>
                <a:gd name="T62" fmla="*/ 907429204 w 152"/>
                <a:gd name="T63" fmla="*/ 900933373 h 199"/>
                <a:gd name="T64" fmla="*/ 942062480 w 152"/>
                <a:gd name="T65" fmla="*/ 1081120048 h 199"/>
                <a:gd name="T66" fmla="*/ 845087202 w 152"/>
                <a:gd name="T67" fmla="*/ 1226654629 h 199"/>
                <a:gd name="T68" fmla="*/ 664985744 w 152"/>
                <a:gd name="T69" fmla="*/ 1268235562 h 199"/>
                <a:gd name="T70" fmla="*/ 512593013 w 152"/>
                <a:gd name="T71" fmla="*/ 1171213385 h 199"/>
                <a:gd name="T72" fmla="*/ 193953188 w 152"/>
                <a:gd name="T73" fmla="*/ 720746698 h 199"/>
                <a:gd name="T74" fmla="*/ 110832273 w 152"/>
                <a:gd name="T75" fmla="*/ 783119414 h 199"/>
                <a:gd name="T76" fmla="*/ 422542285 w 152"/>
                <a:gd name="T77" fmla="*/ 1226654629 h 199"/>
                <a:gd name="T78" fmla="*/ 519520195 w 152"/>
                <a:gd name="T79" fmla="*/ 1323679438 h 1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2" h="199">
                  <a:moveTo>
                    <a:pt x="75" y="191"/>
                  </a:moveTo>
                  <a:cubicBezTo>
                    <a:pt x="81" y="194"/>
                    <a:pt x="87" y="197"/>
                    <a:pt x="93" y="198"/>
                  </a:cubicBezTo>
                  <a:cubicBezTo>
                    <a:pt x="99" y="199"/>
                    <a:pt x="106" y="199"/>
                    <a:pt x="112" y="197"/>
                  </a:cubicBezTo>
                  <a:cubicBezTo>
                    <a:pt x="118" y="196"/>
                    <a:pt x="125" y="193"/>
                    <a:pt x="130" y="190"/>
                  </a:cubicBezTo>
                  <a:cubicBezTo>
                    <a:pt x="136" y="186"/>
                    <a:pt x="140" y="181"/>
                    <a:pt x="144" y="175"/>
                  </a:cubicBezTo>
                  <a:cubicBezTo>
                    <a:pt x="147" y="170"/>
                    <a:pt x="149" y="164"/>
                    <a:pt x="151" y="158"/>
                  </a:cubicBezTo>
                  <a:cubicBezTo>
                    <a:pt x="152" y="151"/>
                    <a:pt x="152" y="145"/>
                    <a:pt x="150" y="139"/>
                  </a:cubicBezTo>
                  <a:cubicBezTo>
                    <a:pt x="149" y="132"/>
                    <a:pt x="146" y="126"/>
                    <a:pt x="142" y="121"/>
                  </a:cubicBezTo>
                  <a:cubicBezTo>
                    <a:pt x="71" y="18"/>
                    <a:pt x="71" y="18"/>
                    <a:pt x="71" y="18"/>
                  </a:cubicBezTo>
                  <a:cubicBezTo>
                    <a:pt x="65" y="9"/>
                    <a:pt x="56" y="4"/>
                    <a:pt x="46" y="2"/>
                  </a:cubicBezTo>
                  <a:cubicBezTo>
                    <a:pt x="36" y="0"/>
                    <a:pt x="25" y="2"/>
                    <a:pt x="17" y="8"/>
                  </a:cubicBezTo>
                  <a:cubicBezTo>
                    <a:pt x="9" y="13"/>
                    <a:pt x="4" y="22"/>
                    <a:pt x="2" y="32"/>
                  </a:cubicBezTo>
                  <a:cubicBezTo>
                    <a:pt x="0" y="42"/>
                    <a:pt x="3" y="53"/>
                    <a:pt x="9" y="61"/>
                  </a:cubicBezTo>
                  <a:cubicBezTo>
                    <a:pt x="50" y="121"/>
                    <a:pt x="50" y="121"/>
                    <a:pt x="50" y="121"/>
                  </a:cubicBezTo>
                  <a:cubicBezTo>
                    <a:pt x="55" y="128"/>
                    <a:pt x="61" y="132"/>
                    <a:pt x="68" y="133"/>
                  </a:cubicBezTo>
                  <a:cubicBezTo>
                    <a:pt x="70" y="134"/>
                    <a:pt x="72" y="134"/>
                    <a:pt x="74" y="134"/>
                  </a:cubicBezTo>
                  <a:cubicBezTo>
                    <a:pt x="86" y="134"/>
                    <a:pt x="97" y="125"/>
                    <a:pt x="99" y="113"/>
                  </a:cubicBezTo>
                  <a:cubicBezTo>
                    <a:pt x="100" y="105"/>
                    <a:pt x="98" y="98"/>
                    <a:pt x="93" y="91"/>
                  </a:cubicBezTo>
                  <a:cubicBezTo>
                    <a:pt x="78" y="68"/>
                    <a:pt x="78" y="68"/>
                    <a:pt x="78" y="68"/>
                  </a:cubicBezTo>
                  <a:cubicBezTo>
                    <a:pt x="65" y="77"/>
                    <a:pt x="65" y="77"/>
                    <a:pt x="65" y="77"/>
                  </a:cubicBezTo>
                  <a:cubicBezTo>
                    <a:pt x="74" y="90"/>
                    <a:pt x="74" y="90"/>
                    <a:pt x="74" y="90"/>
                  </a:cubicBezTo>
                  <a:cubicBezTo>
                    <a:pt x="78" y="95"/>
                    <a:pt x="81" y="100"/>
                    <a:pt x="81" y="100"/>
                  </a:cubicBezTo>
                  <a:cubicBezTo>
                    <a:pt x="84" y="104"/>
                    <a:pt x="84" y="109"/>
                    <a:pt x="82" y="112"/>
                  </a:cubicBezTo>
                  <a:cubicBezTo>
                    <a:pt x="81" y="116"/>
                    <a:pt x="77" y="118"/>
                    <a:pt x="73" y="118"/>
                  </a:cubicBezTo>
                  <a:cubicBezTo>
                    <a:pt x="69" y="118"/>
                    <a:pt x="65" y="116"/>
                    <a:pt x="63" y="113"/>
                  </a:cubicBezTo>
                  <a:cubicBezTo>
                    <a:pt x="20" y="52"/>
                    <a:pt x="20" y="52"/>
                    <a:pt x="20" y="52"/>
                  </a:cubicBezTo>
                  <a:cubicBezTo>
                    <a:pt x="17" y="47"/>
                    <a:pt x="16" y="41"/>
                    <a:pt x="17" y="35"/>
                  </a:cubicBezTo>
                  <a:cubicBezTo>
                    <a:pt x="18" y="30"/>
                    <a:pt x="21" y="24"/>
                    <a:pt x="25" y="21"/>
                  </a:cubicBezTo>
                  <a:cubicBezTo>
                    <a:pt x="26" y="20"/>
                    <a:pt x="26" y="20"/>
                    <a:pt x="26" y="20"/>
                  </a:cubicBezTo>
                  <a:cubicBezTo>
                    <a:pt x="31" y="17"/>
                    <a:pt x="37" y="16"/>
                    <a:pt x="43" y="17"/>
                  </a:cubicBezTo>
                  <a:cubicBezTo>
                    <a:pt x="49" y="18"/>
                    <a:pt x="54" y="21"/>
                    <a:pt x="58" y="26"/>
                  </a:cubicBezTo>
                  <a:cubicBezTo>
                    <a:pt x="131" y="130"/>
                    <a:pt x="131" y="130"/>
                    <a:pt x="131" y="130"/>
                  </a:cubicBezTo>
                  <a:cubicBezTo>
                    <a:pt x="136" y="138"/>
                    <a:pt x="137" y="147"/>
                    <a:pt x="136" y="156"/>
                  </a:cubicBezTo>
                  <a:cubicBezTo>
                    <a:pt x="134" y="164"/>
                    <a:pt x="129" y="172"/>
                    <a:pt x="122" y="177"/>
                  </a:cubicBezTo>
                  <a:cubicBezTo>
                    <a:pt x="114" y="182"/>
                    <a:pt x="105" y="185"/>
                    <a:pt x="96" y="183"/>
                  </a:cubicBezTo>
                  <a:cubicBezTo>
                    <a:pt x="87" y="181"/>
                    <a:pt x="79" y="176"/>
                    <a:pt x="74" y="169"/>
                  </a:cubicBezTo>
                  <a:cubicBezTo>
                    <a:pt x="28" y="104"/>
                    <a:pt x="28" y="104"/>
                    <a:pt x="28" y="104"/>
                  </a:cubicBezTo>
                  <a:cubicBezTo>
                    <a:pt x="16" y="113"/>
                    <a:pt x="16" y="113"/>
                    <a:pt x="16" y="113"/>
                  </a:cubicBezTo>
                  <a:cubicBezTo>
                    <a:pt x="61" y="177"/>
                    <a:pt x="61" y="177"/>
                    <a:pt x="61" y="177"/>
                  </a:cubicBezTo>
                  <a:cubicBezTo>
                    <a:pt x="65" y="183"/>
                    <a:pt x="70" y="187"/>
                    <a:pt x="75" y="191"/>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8" name="Freeform 43"/>
            <p:cNvSpPr/>
            <p:nvPr/>
          </p:nvSpPr>
          <p:spPr bwMode="auto">
            <a:xfrm>
              <a:off x="2301875" y="2249488"/>
              <a:ext cx="471487" cy="463550"/>
            </a:xfrm>
            <a:custGeom>
              <a:avLst/>
              <a:gdLst>
                <a:gd name="T0" fmla="*/ 1158643743 w 179"/>
                <a:gd name="T1" fmla="*/ 568828526 h 176"/>
                <a:gd name="T2" fmla="*/ 1228023451 w 179"/>
                <a:gd name="T3" fmla="*/ 450899826 h 176"/>
                <a:gd name="T4" fmla="*/ 1241899392 w 179"/>
                <a:gd name="T5" fmla="*/ 319098865 h 176"/>
                <a:gd name="T6" fmla="*/ 1207209538 w 179"/>
                <a:gd name="T7" fmla="*/ 194235351 h 176"/>
                <a:gd name="T8" fmla="*/ 1123953890 w 179"/>
                <a:gd name="T9" fmla="*/ 83244098 h 176"/>
                <a:gd name="T10" fmla="*/ 1006008388 w 179"/>
                <a:gd name="T11" fmla="*/ 20809708 h 176"/>
                <a:gd name="T12" fmla="*/ 895000856 w 179"/>
                <a:gd name="T13" fmla="*/ 0 h 176"/>
                <a:gd name="T14" fmla="*/ 874186944 w 179"/>
                <a:gd name="T15" fmla="*/ 0 h 176"/>
                <a:gd name="T16" fmla="*/ 749303471 w 179"/>
                <a:gd name="T17" fmla="*/ 34684602 h 176"/>
                <a:gd name="T18" fmla="*/ 638295940 w 179"/>
                <a:gd name="T19" fmla="*/ 117928700 h 176"/>
                <a:gd name="T20" fmla="*/ 69379707 w 179"/>
                <a:gd name="T21" fmla="*/ 776936138 h 176"/>
                <a:gd name="T22" fmla="*/ 6937971 w 179"/>
                <a:gd name="T23" fmla="*/ 971171489 h 176"/>
                <a:gd name="T24" fmla="*/ 90193619 w 179"/>
                <a:gd name="T25" fmla="*/ 1151531947 h 176"/>
                <a:gd name="T26" fmla="*/ 284456799 w 179"/>
                <a:gd name="T27" fmla="*/ 1213963703 h 176"/>
                <a:gd name="T28" fmla="*/ 464844038 w 179"/>
                <a:gd name="T29" fmla="*/ 1123784792 h 176"/>
                <a:gd name="T30" fmla="*/ 797869266 w 179"/>
                <a:gd name="T31" fmla="*/ 735316723 h 176"/>
                <a:gd name="T32" fmla="*/ 853373032 w 179"/>
                <a:gd name="T33" fmla="*/ 603513128 h 176"/>
                <a:gd name="T34" fmla="*/ 659109852 w 179"/>
                <a:gd name="T35" fmla="*/ 430090118 h 176"/>
                <a:gd name="T36" fmla="*/ 527285774 w 179"/>
                <a:gd name="T37" fmla="*/ 499459322 h 176"/>
                <a:gd name="T38" fmla="*/ 395464331 w 179"/>
                <a:gd name="T39" fmla="*/ 645135177 h 176"/>
                <a:gd name="T40" fmla="*/ 478719979 w 179"/>
                <a:gd name="T41" fmla="*/ 714504381 h 176"/>
                <a:gd name="T42" fmla="*/ 603603452 w 179"/>
                <a:gd name="T43" fmla="*/ 568828526 h 176"/>
                <a:gd name="T44" fmla="*/ 666047823 w 179"/>
                <a:gd name="T45" fmla="*/ 534143924 h 176"/>
                <a:gd name="T46" fmla="*/ 735427530 w 179"/>
                <a:gd name="T47" fmla="*/ 582703420 h 176"/>
                <a:gd name="T48" fmla="*/ 721551588 w 179"/>
                <a:gd name="T49" fmla="*/ 665944885 h 176"/>
                <a:gd name="T50" fmla="*/ 381588389 w 179"/>
                <a:gd name="T51" fmla="*/ 1061350401 h 176"/>
                <a:gd name="T52" fmla="*/ 277518829 w 179"/>
                <a:gd name="T53" fmla="*/ 1109909897 h 176"/>
                <a:gd name="T54" fmla="*/ 166511297 w 179"/>
                <a:gd name="T55" fmla="*/ 1082162743 h 176"/>
                <a:gd name="T56" fmla="*/ 159573326 w 179"/>
                <a:gd name="T57" fmla="*/ 1075225295 h 176"/>
                <a:gd name="T58" fmla="*/ 111007531 w 179"/>
                <a:gd name="T59" fmla="*/ 964234042 h 176"/>
                <a:gd name="T60" fmla="*/ 145697385 w 179"/>
                <a:gd name="T61" fmla="*/ 853242789 h 176"/>
                <a:gd name="T62" fmla="*/ 721551588 w 179"/>
                <a:gd name="T63" fmla="*/ 180360457 h 176"/>
                <a:gd name="T64" fmla="*/ 888062886 w 179"/>
                <a:gd name="T65" fmla="*/ 104053806 h 176"/>
                <a:gd name="T66" fmla="*/ 1054574183 w 179"/>
                <a:gd name="T67" fmla="*/ 166485563 h 176"/>
                <a:gd name="T68" fmla="*/ 1137829831 w 179"/>
                <a:gd name="T69" fmla="*/ 326036312 h 176"/>
                <a:gd name="T70" fmla="*/ 1082326066 w 179"/>
                <a:gd name="T71" fmla="*/ 499459322 h 176"/>
                <a:gd name="T72" fmla="*/ 721551588 w 179"/>
                <a:gd name="T73" fmla="*/ 915677180 h 176"/>
                <a:gd name="T74" fmla="*/ 797869266 w 179"/>
                <a:gd name="T75" fmla="*/ 985046384 h 176"/>
                <a:gd name="T76" fmla="*/ 1158643743 w 179"/>
                <a:gd name="T77" fmla="*/ 56882852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5" y="71"/>
                    <a:pt x="177" y="65"/>
                  </a:cubicBezTo>
                  <a:cubicBezTo>
                    <a:pt x="179" y="59"/>
                    <a:pt x="179" y="53"/>
                    <a:pt x="179" y="46"/>
                  </a:cubicBezTo>
                  <a:cubicBezTo>
                    <a:pt x="178" y="40"/>
                    <a:pt x="177" y="34"/>
                    <a:pt x="174" y="28"/>
                  </a:cubicBezTo>
                  <a:cubicBezTo>
                    <a:pt x="171" y="22"/>
                    <a:pt x="167" y="17"/>
                    <a:pt x="162" y="12"/>
                  </a:cubicBezTo>
                  <a:cubicBezTo>
                    <a:pt x="157" y="8"/>
                    <a:pt x="151" y="5"/>
                    <a:pt x="145" y="3"/>
                  </a:cubicBezTo>
                  <a:cubicBezTo>
                    <a:pt x="140" y="1"/>
                    <a:pt x="135" y="0"/>
                    <a:pt x="129" y="0"/>
                  </a:cubicBezTo>
                  <a:cubicBezTo>
                    <a:pt x="128" y="0"/>
                    <a:pt x="127" y="0"/>
                    <a:pt x="126" y="0"/>
                  </a:cubicBezTo>
                  <a:cubicBezTo>
                    <a:pt x="120" y="1"/>
                    <a:pt x="113" y="3"/>
                    <a:pt x="108" y="5"/>
                  </a:cubicBezTo>
                  <a:cubicBezTo>
                    <a:pt x="102" y="8"/>
                    <a:pt x="96" y="12"/>
                    <a:pt x="92" y="17"/>
                  </a:cubicBezTo>
                  <a:cubicBezTo>
                    <a:pt x="10" y="112"/>
                    <a:pt x="10" y="112"/>
                    <a:pt x="10" y="112"/>
                  </a:cubicBezTo>
                  <a:cubicBezTo>
                    <a:pt x="3" y="120"/>
                    <a:pt x="0" y="130"/>
                    <a:pt x="1" y="140"/>
                  </a:cubicBezTo>
                  <a:cubicBezTo>
                    <a:pt x="1" y="151"/>
                    <a:pt x="6" y="160"/>
                    <a:pt x="13" y="166"/>
                  </a:cubicBezTo>
                  <a:cubicBezTo>
                    <a:pt x="21" y="173"/>
                    <a:pt x="30" y="176"/>
                    <a:pt x="41" y="175"/>
                  </a:cubicBezTo>
                  <a:cubicBezTo>
                    <a:pt x="51" y="174"/>
                    <a:pt x="60" y="170"/>
                    <a:pt x="67" y="162"/>
                  </a:cubicBezTo>
                  <a:cubicBezTo>
                    <a:pt x="115" y="106"/>
                    <a:pt x="115" y="106"/>
                    <a:pt x="115" y="106"/>
                  </a:cubicBezTo>
                  <a:cubicBezTo>
                    <a:pt x="120" y="100"/>
                    <a:pt x="123" y="94"/>
                    <a:pt x="123" y="87"/>
                  </a:cubicBezTo>
                  <a:cubicBezTo>
                    <a:pt x="123" y="70"/>
                    <a:pt x="108" y="61"/>
                    <a:pt x="95" y="62"/>
                  </a:cubicBezTo>
                  <a:cubicBezTo>
                    <a:pt x="88" y="62"/>
                    <a:pt x="81" y="66"/>
                    <a:pt x="76" y="72"/>
                  </a:cubicBezTo>
                  <a:cubicBezTo>
                    <a:pt x="57" y="93"/>
                    <a:pt x="57" y="93"/>
                    <a:pt x="57" y="93"/>
                  </a:cubicBezTo>
                  <a:cubicBezTo>
                    <a:pt x="69" y="103"/>
                    <a:pt x="69" y="103"/>
                    <a:pt x="69" y="103"/>
                  </a:cubicBezTo>
                  <a:cubicBezTo>
                    <a:pt x="73" y="98"/>
                    <a:pt x="87" y="82"/>
                    <a:pt x="87" y="82"/>
                  </a:cubicBezTo>
                  <a:cubicBezTo>
                    <a:pt x="90" y="79"/>
                    <a:pt x="93" y="77"/>
                    <a:pt x="96" y="77"/>
                  </a:cubicBezTo>
                  <a:cubicBezTo>
                    <a:pt x="101" y="77"/>
                    <a:pt x="105" y="80"/>
                    <a:pt x="106" y="84"/>
                  </a:cubicBezTo>
                  <a:cubicBezTo>
                    <a:pt x="108" y="88"/>
                    <a:pt x="107" y="92"/>
                    <a:pt x="104" y="96"/>
                  </a:cubicBezTo>
                  <a:cubicBezTo>
                    <a:pt x="55" y="153"/>
                    <a:pt x="55" y="153"/>
                    <a:pt x="55" y="153"/>
                  </a:cubicBezTo>
                  <a:cubicBezTo>
                    <a:pt x="52" y="157"/>
                    <a:pt x="46" y="159"/>
                    <a:pt x="40" y="160"/>
                  </a:cubicBezTo>
                  <a:cubicBezTo>
                    <a:pt x="34" y="161"/>
                    <a:pt x="29" y="159"/>
                    <a:pt x="24" y="156"/>
                  </a:cubicBezTo>
                  <a:cubicBezTo>
                    <a:pt x="23" y="155"/>
                    <a:pt x="23" y="155"/>
                    <a:pt x="23" y="155"/>
                  </a:cubicBezTo>
                  <a:cubicBezTo>
                    <a:pt x="19" y="151"/>
                    <a:pt x="16" y="146"/>
                    <a:pt x="16" y="139"/>
                  </a:cubicBezTo>
                  <a:cubicBezTo>
                    <a:pt x="16" y="133"/>
                    <a:pt x="17" y="127"/>
                    <a:pt x="21" y="123"/>
                  </a:cubicBezTo>
                  <a:cubicBezTo>
                    <a:pt x="104" y="26"/>
                    <a:pt x="104" y="26"/>
                    <a:pt x="104" y="26"/>
                  </a:cubicBezTo>
                  <a:cubicBezTo>
                    <a:pt x="110" y="20"/>
                    <a:pt x="119" y="16"/>
                    <a:pt x="128" y="15"/>
                  </a:cubicBezTo>
                  <a:cubicBezTo>
                    <a:pt x="137" y="15"/>
                    <a:pt x="145" y="18"/>
                    <a:pt x="152" y="24"/>
                  </a:cubicBezTo>
                  <a:cubicBezTo>
                    <a:pt x="159" y="30"/>
                    <a:pt x="163" y="38"/>
                    <a:pt x="164" y="47"/>
                  </a:cubicBezTo>
                  <a:cubicBezTo>
                    <a:pt x="165" y="56"/>
                    <a:pt x="162" y="65"/>
                    <a:pt x="156"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6" name="组合 132"/>
          <p:cNvGrpSpPr/>
          <p:nvPr/>
        </p:nvGrpSpPr>
        <p:grpSpPr bwMode="auto">
          <a:xfrm>
            <a:off x="3436938" y="157163"/>
            <a:ext cx="6600825" cy="2009775"/>
            <a:chOff x="3089927" y="124532"/>
            <a:chExt cx="7733506" cy="2354264"/>
          </a:xfrm>
        </p:grpSpPr>
        <p:grpSp>
          <p:nvGrpSpPr>
            <p:cNvPr id="3156" name="组合 124"/>
            <p:cNvGrpSpPr/>
            <p:nvPr/>
          </p:nvGrpSpPr>
          <p:grpSpPr bwMode="auto">
            <a:xfrm>
              <a:off x="3089927" y="251734"/>
              <a:ext cx="1647825" cy="1650598"/>
              <a:chOff x="1962150" y="66675"/>
              <a:chExt cx="1887537" cy="1890713"/>
            </a:xfrm>
          </p:grpSpPr>
          <p:sp>
            <p:nvSpPr>
              <p:cNvPr id="3194" name="Freeform 45"/>
              <p:cNvSpPr/>
              <p:nvPr/>
            </p:nvSpPr>
            <p:spPr bwMode="auto">
              <a:xfrm>
                <a:off x="1962150" y="66675"/>
                <a:ext cx="1887537" cy="1890713"/>
              </a:xfrm>
              <a:custGeom>
                <a:avLst/>
                <a:gdLst>
                  <a:gd name="T0" fmla="*/ 264089098 w 716"/>
                  <a:gd name="T1" fmla="*/ 2016560123 h 717"/>
                  <a:gd name="T2" fmla="*/ 2147483646 w 716"/>
                  <a:gd name="T3" fmla="*/ 264238349 h 717"/>
                  <a:gd name="T4" fmla="*/ 2147483646 w 716"/>
                  <a:gd name="T5" fmla="*/ 2147483646 h 717"/>
                  <a:gd name="T6" fmla="*/ 2008457998 w 716"/>
                  <a:gd name="T7" fmla="*/ 2147483646 h 717"/>
                  <a:gd name="T8" fmla="*/ 264089098 w 716"/>
                  <a:gd name="T9" fmla="*/ 2016560123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6" h="717">
                    <a:moveTo>
                      <a:pt x="38" y="290"/>
                    </a:moveTo>
                    <a:cubicBezTo>
                      <a:pt x="76" y="113"/>
                      <a:pt x="250" y="0"/>
                      <a:pt x="427" y="38"/>
                    </a:cubicBezTo>
                    <a:cubicBezTo>
                      <a:pt x="603" y="76"/>
                      <a:pt x="716" y="250"/>
                      <a:pt x="678" y="427"/>
                    </a:cubicBezTo>
                    <a:cubicBezTo>
                      <a:pt x="640" y="604"/>
                      <a:pt x="466" y="717"/>
                      <a:pt x="289" y="679"/>
                    </a:cubicBezTo>
                    <a:cubicBezTo>
                      <a:pt x="112" y="641"/>
                      <a:pt x="0" y="467"/>
                      <a:pt x="38" y="290"/>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5" name="Freeform 46"/>
              <p:cNvSpPr/>
              <p:nvPr/>
            </p:nvSpPr>
            <p:spPr bwMode="auto">
              <a:xfrm>
                <a:off x="2987675" y="134938"/>
                <a:ext cx="368300" cy="376238"/>
              </a:xfrm>
              <a:custGeom>
                <a:avLst/>
                <a:gdLst>
                  <a:gd name="T0" fmla="*/ 927368877 w 140"/>
                  <a:gd name="T1" fmla="*/ 955284068 h 143"/>
                  <a:gd name="T2" fmla="*/ 948130474 w 140"/>
                  <a:gd name="T3" fmla="*/ 789147365 h 143"/>
                  <a:gd name="T4" fmla="*/ 657462853 w 140"/>
                  <a:gd name="T5" fmla="*/ 76144783 h 143"/>
                  <a:gd name="T6" fmla="*/ 532890639 w 140"/>
                  <a:gd name="T7" fmla="*/ 48455771 h 143"/>
                  <a:gd name="T8" fmla="*/ 48444604 w 140"/>
                  <a:gd name="T9" fmla="*/ 498410109 h 143"/>
                  <a:gd name="T10" fmla="*/ 62284791 w 140"/>
                  <a:gd name="T11" fmla="*/ 629932915 h 143"/>
                  <a:gd name="T12" fmla="*/ 754352060 w 140"/>
                  <a:gd name="T13" fmla="*/ 962206321 h 143"/>
                  <a:gd name="T14" fmla="*/ 927368877 w 140"/>
                  <a:gd name="T15" fmla="*/ 955284068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3">
                    <a:moveTo>
                      <a:pt x="134" y="138"/>
                    </a:moveTo>
                    <a:cubicBezTo>
                      <a:pt x="139" y="133"/>
                      <a:pt x="140" y="122"/>
                      <a:pt x="137" y="114"/>
                    </a:cubicBezTo>
                    <a:cubicBezTo>
                      <a:pt x="95" y="11"/>
                      <a:pt x="95" y="11"/>
                      <a:pt x="95" y="11"/>
                    </a:cubicBezTo>
                    <a:cubicBezTo>
                      <a:pt x="92" y="2"/>
                      <a:pt x="84" y="0"/>
                      <a:pt x="77" y="7"/>
                    </a:cubicBezTo>
                    <a:cubicBezTo>
                      <a:pt x="7" y="72"/>
                      <a:pt x="7" y="72"/>
                      <a:pt x="7" y="72"/>
                    </a:cubicBezTo>
                    <a:cubicBezTo>
                      <a:pt x="0" y="78"/>
                      <a:pt x="1" y="87"/>
                      <a:pt x="9" y="91"/>
                    </a:cubicBezTo>
                    <a:cubicBezTo>
                      <a:pt x="109" y="139"/>
                      <a:pt x="109" y="139"/>
                      <a:pt x="109" y="139"/>
                    </a:cubicBezTo>
                    <a:cubicBezTo>
                      <a:pt x="117" y="143"/>
                      <a:pt x="128" y="143"/>
                      <a:pt x="134" y="138"/>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6" name="Freeform 47"/>
              <p:cNvSpPr/>
              <p:nvPr/>
            </p:nvSpPr>
            <p:spPr bwMode="auto">
              <a:xfrm>
                <a:off x="3451225" y="622300"/>
                <a:ext cx="369887" cy="374650"/>
              </a:xfrm>
              <a:custGeom>
                <a:avLst/>
                <a:gdLst>
                  <a:gd name="T0" fmla="*/ 48862073 w 140"/>
                  <a:gd name="T1" fmla="*/ 34805513 h 142"/>
                  <a:gd name="T2" fmla="*/ 216394463 w 140"/>
                  <a:gd name="T3" fmla="*/ 20882780 h 142"/>
                  <a:gd name="T4" fmla="*/ 914437283 w 140"/>
                  <a:gd name="T5" fmla="*/ 361975221 h 142"/>
                  <a:gd name="T6" fmla="*/ 935378172 w 140"/>
                  <a:gd name="T7" fmla="*/ 494234586 h 142"/>
                  <a:gd name="T8" fmla="*/ 439766580 w 140"/>
                  <a:gd name="T9" fmla="*/ 946703613 h 142"/>
                  <a:gd name="T10" fmla="*/ 314118609 w 140"/>
                  <a:gd name="T11" fmla="*/ 918858147 h 142"/>
                  <a:gd name="T12" fmla="*/ 20940888 w 140"/>
                  <a:gd name="T13" fmla="*/ 201870390 h 142"/>
                  <a:gd name="T14" fmla="*/ 48862073 w 140"/>
                  <a:gd name="T15" fmla="*/ 3480551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2">
                    <a:moveTo>
                      <a:pt x="7" y="5"/>
                    </a:moveTo>
                    <a:cubicBezTo>
                      <a:pt x="12" y="0"/>
                      <a:pt x="23" y="0"/>
                      <a:pt x="31" y="3"/>
                    </a:cubicBezTo>
                    <a:cubicBezTo>
                      <a:pt x="131" y="52"/>
                      <a:pt x="131" y="52"/>
                      <a:pt x="131" y="52"/>
                    </a:cubicBezTo>
                    <a:cubicBezTo>
                      <a:pt x="139" y="56"/>
                      <a:pt x="140" y="64"/>
                      <a:pt x="134" y="71"/>
                    </a:cubicBezTo>
                    <a:cubicBezTo>
                      <a:pt x="63" y="136"/>
                      <a:pt x="63" y="136"/>
                      <a:pt x="63" y="136"/>
                    </a:cubicBezTo>
                    <a:cubicBezTo>
                      <a:pt x="57" y="142"/>
                      <a:pt x="49" y="141"/>
                      <a:pt x="45" y="132"/>
                    </a:cubicBezTo>
                    <a:cubicBezTo>
                      <a:pt x="3" y="29"/>
                      <a:pt x="3" y="29"/>
                      <a:pt x="3" y="29"/>
                    </a:cubicBezTo>
                    <a:cubicBezTo>
                      <a:pt x="0" y="21"/>
                      <a:pt x="1" y="10"/>
                      <a:pt x="7" y="5"/>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7" name="Freeform 48"/>
              <p:cNvSpPr/>
              <p:nvPr/>
            </p:nvSpPr>
            <p:spPr bwMode="auto">
              <a:xfrm>
                <a:off x="3200400" y="358775"/>
                <a:ext cx="414337" cy="423863"/>
              </a:xfrm>
              <a:custGeom>
                <a:avLst/>
                <a:gdLst>
                  <a:gd name="T0" fmla="*/ 905423991 w 157"/>
                  <a:gd name="T1" fmla="*/ 935692052 h 161"/>
                  <a:gd name="T2" fmla="*/ 201980051 w 157"/>
                  <a:gd name="T3" fmla="*/ 880244980 h 161"/>
                  <a:gd name="T4" fmla="*/ 188048299 w 157"/>
                  <a:gd name="T5" fmla="*/ 180207592 h 161"/>
                  <a:gd name="T6" fmla="*/ 891492240 w 157"/>
                  <a:gd name="T7" fmla="*/ 235654665 h 161"/>
                  <a:gd name="T8" fmla="*/ 905423991 w 157"/>
                  <a:gd name="T9" fmla="*/ 935692052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1">
                    <a:moveTo>
                      <a:pt x="130" y="135"/>
                    </a:moveTo>
                    <a:cubicBezTo>
                      <a:pt x="102" y="161"/>
                      <a:pt x="57" y="157"/>
                      <a:pt x="29" y="127"/>
                    </a:cubicBezTo>
                    <a:cubicBezTo>
                      <a:pt x="1" y="96"/>
                      <a:pt x="0" y="51"/>
                      <a:pt x="27" y="26"/>
                    </a:cubicBezTo>
                    <a:cubicBezTo>
                      <a:pt x="55" y="0"/>
                      <a:pt x="100" y="4"/>
                      <a:pt x="128" y="34"/>
                    </a:cubicBezTo>
                    <a:cubicBezTo>
                      <a:pt x="156" y="64"/>
                      <a:pt x="157" y="110"/>
                      <a:pt x="130" y="135"/>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8" name="Freeform 49"/>
              <p:cNvSpPr/>
              <p:nvPr/>
            </p:nvSpPr>
            <p:spPr bwMode="auto">
              <a:xfrm>
                <a:off x="2244725" y="347663"/>
                <a:ext cx="1539875" cy="1316038"/>
              </a:xfrm>
              <a:custGeom>
                <a:avLst/>
                <a:gdLst>
                  <a:gd name="T0" fmla="*/ 1411371904 w 584"/>
                  <a:gd name="T1" fmla="*/ 2147483646 h 499"/>
                  <a:gd name="T2" fmla="*/ 2147483646 w 584"/>
                  <a:gd name="T3" fmla="*/ 2147483646 h 499"/>
                  <a:gd name="T4" fmla="*/ 2147483646 w 584"/>
                  <a:gd name="T5" fmla="*/ 2147483646 h 499"/>
                  <a:gd name="T6" fmla="*/ 2147483646 w 584"/>
                  <a:gd name="T7" fmla="*/ 2147483646 h 499"/>
                  <a:gd name="T8" fmla="*/ 2147483646 w 584"/>
                  <a:gd name="T9" fmla="*/ 1815417718 h 499"/>
                  <a:gd name="T10" fmla="*/ 2147483646 w 584"/>
                  <a:gd name="T11" fmla="*/ 1724993512 h 499"/>
                  <a:gd name="T12" fmla="*/ 2078818066 w 584"/>
                  <a:gd name="T13" fmla="*/ 187800469 h 499"/>
                  <a:gd name="T14" fmla="*/ 180766559 w 584"/>
                  <a:gd name="T15" fmla="*/ 1411990093 h 499"/>
                  <a:gd name="T16" fmla="*/ 1411371904 w 584"/>
                  <a:gd name="T17" fmla="*/ 2147483646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4" h="499">
                    <a:moveTo>
                      <a:pt x="203" y="476"/>
                    </a:moveTo>
                    <a:cubicBezTo>
                      <a:pt x="310" y="499"/>
                      <a:pt x="415" y="443"/>
                      <a:pt x="459" y="348"/>
                    </a:cubicBezTo>
                    <a:cubicBezTo>
                      <a:pt x="517" y="361"/>
                      <a:pt x="517" y="361"/>
                      <a:pt x="517" y="361"/>
                    </a:cubicBezTo>
                    <a:cubicBezTo>
                      <a:pt x="545" y="367"/>
                      <a:pt x="572" y="349"/>
                      <a:pt x="578" y="321"/>
                    </a:cubicBezTo>
                    <a:cubicBezTo>
                      <a:pt x="584" y="294"/>
                      <a:pt x="566" y="267"/>
                      <a:pt x="539" y="261"/>
                    </a:cubicBezTo>
                    <a:cubicBezTo>
                      <a:pt x="480" y="248"/>
                      <a:pt x="480" y="248"/>
                      <a:pt x="480" y="248"/>
                    </a:cubicBezTo>
                    <a:cubicBezTo>
                      <a:pt x="479" y="144"/>
                      <a:pt x="406" y="50"/>
                      <a:pt x="299" y="27"/>
                    </a:cubicBezTo>
                    <a:cubicBezTo>
                      <a:pt x="175" y="0"/>
                      <a:pt x="53" y="79"/>
                      <a:pt x="26" y="203"/>
                    </a:cubicBezTo>
                    <a:cubicBezTo>
                      <a:pt x="0" y="327"/>
                      <a:pt x="79" y="449"/>
                      <a:pt x="203" y="476"/>
                    </a:cubicBezTo>
                    <a:close/>
                  </a:path>
                </a:pathLst>
              </a:custGeom>
              <a:solidFill>
                <a:srgbClr val="CFC5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9" name="Freeform 50"/>
              <p:cNvSpPr/>
              <p:nvPr/>
            </p:nvSpPr>
            <p:spPr bwMode="auto">
              <a:xfrm>
                <a:off x="2416175" y="522288"/>
                <a:ext cx="979487" cy="977900"/>
              </a:xfrm>
              <a:custGeom>
                <a:avLst/>
                <a:gdLst>
                  <a:gd name="T0" fmla="*/ 138657970 w 372"/>
                  <a:gd name="T1" fmla="*/ 1042154092 h 371"/>
                  <a:gd name="T2" fmla="*/ 1539092674 w 372"/>
                  <a:gd name="T3" fmla="*/ 132005957 h 371"/>
                  <a:gd name="T4" fmla="*/ 2147483646 w 372"/>
                  <a:gd name="T5" fmla="*/ 1535442700 h 371"/>
                  <a:gd name="T6" fmla="*/ 1039925561 w 372"/>
                  <a:gd name="T7" fmla="*/ 2147483646 h 371"/>
                  <a:gd name="T8" fmla="*/ 138657970 w 372"/>
                  <a:gd name="T9" fmla="*/ 1042154092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371">
                    <a:moveTo>
                      <a:pt x="20" y="150"/>
                    </a:moveTo>
                    <a:cubicBezTo>
                      <a:pt x="39" y="58"/>
                      <a:pt x="130" y="0"/>
                      <a:pt x="222" y="19"/>
                    </a:cubicBezTo>
                    <a:cubicBezTo>
                      <a:pt x="313" y="39"/>
                      <a:pt x="372" y="129"/>
                      <a:pt x="352" y="221"/>
                    </a:cubicBezTo>
                    <a:cubicBezTo>
                      <a:pt x="332" y="313"/>
                      <a:pt x="242" y="371"/>
                      <a:pt x="150" y="352"/>
                    </a:cubicBezTo>
                    <a:cubicBezTo>
                      <a:pt x="58" y="332"/>
                      <a:pt x="0" y="242"/>
                      <a:pt x="20" y="150"/>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0" name="Freeform 51"/>
              <p:cNvSpPr>
                <a:spLocks noEditPoints="1"/>
              </p:cNvSpPr>
              <p:nvPr/>
            </p:nvSpPr>
            <p:spPr bwMode="auto">
              <a:xfrm>
                <a:off x="2416175" y="561975"/>
                <a:ext cx="979487" cy="896938"/>
              </a:xfrm>
              <a:custGeom>
                <a:avLst/>
                <a:gdLst>
                  <a:gd name="T0" fmla="*/ 1289510434 w 372"/>
                  <a:gd name="T1" fmla="*/ 0 h 340"/>
                  <a:gd name="T2" fmla="*/ 1289510434 w 372"/>
                  <a:gd name="T3" fmla="*/ 132227128 h 340"/>
                  <a:gd name="T4" fmla="*/ 1511358973 w 372"/>
                  <a:gd name="T5" fmla="*/ 153104679 h 340"/>
                  <a:gd name="T6" fmla="*/ 2147483646 w 372"/>
                  <a:gd name="T7" fmla="*/ 612421352 h 340"/>
                  <a:gd name="T8" fmla="*/ 2147483646 w 372"/>
                  <a:gd name="T9" fmla="*/ 1405784118 h 340"/>
                  <a:gd name="T10" fmla="*/ 1948128551 w 372"/>
                  <a:gd name="T11" fmla="*/ 2011243648 h 340"/>
                  <a:gd name="T12" fmla="*/ 1289510434 w 372"/>
                  <a:gd name="T13" fmla="*/ 2147483646 h 340"/>
                  <a:gd name="T14" fmla="*/ 1067659261 w 372"/>
                  <a:gd name="T15" fmla="*/ 2147483646 h 340"/>
                  <a:gd name="T16" fmla="*/ 263447774 w 372"/>
                  <a:gd name="T17" fmla="*/ 967344995 h 340"/>
                  <a:gd name="T18" fmla="*/ 630889683 w 372"/>
                  <a:gd name="T19" fmla="*/ 361885464 h 340"/>
                  <a:gd name="T20" fmla="*/ 1289510434 w 372"/>
                  <a:gd name="T21" fmla="*/ 132227128 h 340"/>
                  <a:gd name="T22" fmla="*/ 1289510434 w 372"/>
                  <a:gd name="T23" fmla="*/ 0 h 340"/>
                  <a:gd name="T24" fmla="*/ 1289510434 w 372"/>
                  <a:gd name="T25" fmla="*/ 0 h 340"/>
                  <a:gd name="T26" fmla="*/ 138657970 w 372"/>
                  <a:gd name="T27" fmla="*/ 939508260 h 340"/>
                  <a:gd name="T28" fmla="*/ 1039925561 w 372"/>
                  <a:gd name="T29" fmla="*/ 2147483646 h 340"/>
                  <a:gd name="T30" fmla="*/ 1289510434 w 372"/>
                  <a:gd name="T31" fmla="*/ 2147483646 h 340"/>
                  <a:gd name="T32" fmla="*/ 2147483646 w 372"/>
                  <a:gd name="T33" fmla="*/ 1433620852 h 340"/>
                  <a:gd name="T34" fmla="*/ 1539092674 w 372"/>
                  <a:gd name="T35" fmla="*/ 27836735 h 340"/>
                  <a:gd name="T36" fmla="*/ 1289510434 w 372"/>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2" h="340">
                    <a:moveTo>
                      <a:pt x="186" y="0"/>
                    </a:moveTo>
                    <a:cubicBezTo>
                      <a:pt x="186" y="19"/>
                      <a:pt x="186" y="19"/>
                      <a:pt x="186" y="19"/>
                    </a:cubicBezTo>
                    <a:cubicBezTo>
                      <a:pt x="196" y="19"/>
                      <a:pt x="207" y="20"/>
                      <a:pt x="218" y="22"/>
                    </a:cubicBezTo>
                    <a:cubicBezTo>
                      <a:pt x="257" y="31"/>
                      <a:pt x="291" y="54"/>
                      <a:pt x="313" y="88"/>
                    </a:cubicBezTo>
                    <a:cubicBezTo>
                      <a:pt x="335" y="122"/>
                      <a:pt x="343" y="163"/>
                      <a:pt x="334" y="202"/>
                    </a:cubicBezTo>
                    <a:cubicBezTo>
                      <a:pt x="327" y="236"/>
                      <a:pt x="308" y="267"/>
                      <a:pt x="281" y="289"/>
                    </a:cubicBezTo>
                    <a:cubicBezTo>
                      <a:pt x="254" y="310"/>
                      <a:pt x="220" y="322"/>
                      <a:pt x="186" y="322"/>
                    </a:cubicBezTo>
                    <a:cubicBezTo>
                      <a:pt x="175" y="322"/>
                      <a:pt x="165" y="321"/>
                      <a:pt x="154" y="319"/>
                    </a:cubicBezTo>
                    <a:cubicBezTo>
                      <a:pt x="72" y="301"/>
                      <a:pt x="20" y="220"/>
                      <a:pt x="38" y="139"/>
                    </a:cubicBezTo>
                    <a:cubicBezTo>
                      <a:pt x="45" y="105"/>
                      <a:pt x="64" y="74"/>
                      <a:pt x="91" y="52"/>
                    </a:cubicBezTo>
                    <a:cubicBezTo>
                      <a:pt x="118" y="31"/>
                      <a:pt x="152" y="19"/>
                      <a:pt x="186" y="19"/>
                    </a:cubicBezTo>
                    <a:cubicBezTo>
                      <a:pt x="186" y="0"/>
                      <a:pt x="186" y="0"/>
                      <a:pt x="186" y="0"/>
                    </a:cubicBezTo>
                    <a:moveTo>
                      <a:pt x="186" y="0"/>
                    </a:moveTo>
                    <a:cubicBezTo>
                      <a:pt x="107" y="0"/>
                      <a:pt x="37" y="55"/>
                      <a:pt x="20" y="135"/>
                    </a:cubicBezTo>
                    <a:cubicBezTo>
                      <a:pt x="0" y="227"/>
                      <a:pt x="58" y="317"/>
                      <a:pt x="150" y="337"/>
                    </a:cubicBezTo>
                    <a:cubicBezTo>
                      <a:pt x="162" y="339"/>
                      <a:pt x="174" y="340"/>
                      <a:pt x="186" y="340"/>
                    </a:cubicBezTo>
                    <a:cubicBezTo>
                      <a:pt x="264" y="340"/>
                      <a:pt x="335" y="286"/>
                      <a:pt x="352" y="206"/>
                    </a:cubicBezTo>
                    <a:cubicBezTo>
                      <a:pt x="372" y="114"/>
                      <a:pt x="313" y="24"/>
                      <a:pt x="222" y="4"/>
                    </a:cubicBezTo>
                    <a:cubicBezTo>
                      <a:pt x="210" y="2"/>
                      <a:pt x="198" y="0"/>
                      <a:pt x="186" y="0"/>
                    </a:cubicBezTo>
                    <a:close/>
                  </a:path>
                </a:pathLst>
              </a:custGeom>
              <a:solidFill>
                <a:srgbClr val="0023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57" name="组合 123"/>
            <p:cNvGrpSpPr/>
            <p:nvPr/>
          </p:nvGrpSpPr>
          <p:grpSpPr bwMode="auto">
            <a:xfrm>
              <a:off x="6065696" y="211846"/>
              <a:ext cx="2430463" cy="2266950"/>
              <a:chOff x="6581633" y="488070"/>
              <a:chExt cx="2430463" cy="2266950"/>
            </a:xfrm>
          </p:grpSpPr>
          <p:sp>
            <p:nvSpPr>
              <p:cNvPr id="3172" name="Freeform 5"/>
              <p:cNvSpPr/>
              <p:nvPr/>
            </p:nvSpPr>
            <p:spPr bwMode="auto">
              <a:xfrm>
                <a:off x="7472221" y="2196220"/>
                <a:ext cx="406400" cy="401638"/>
              </a:xfrm>
              <a:custGeom>
                <a:avLst/>
                <a:gdLst>
                  <a:gd name="T0" fmla="*/ 97496416 w 154"/>
                  <a:gd name="T1" fmla="*/ 614418942 h 152"/>
                  <a:gd name="T2" fmla="*/ 90532197 w 154"/>
                  <a:gd name="T3" fmla="*/ 963521635 h 152"/>
                  <a:gd name="T4" fmla="*/ 431776249 w 154"/>
                  <a:gd name="T5" fmla="*/ 963521635 h 152"/>
                  <a:gd name="T6" fmla="*/ 974977351 w 154"/>
                  <a:gd name="T7" fmla="*/ 439867596 h 152"/>
                  <a:gd name="T8" fmla="*/ 981941569 w 154"/>
                  <a:gd name="T9" fmla="*/ 97748648 h 152"/>
                  <a:gd name="T10" fmla="*/ 640697517 w 154"/>
                  <a:gd name="T11" fmla="*/ 90767546 h 152"/>
                  <a:gd name="T12" fmla="*/ 97496416 w 154"/>
                  <a:gd name="T13" fmla="*/ 614418942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4" h="152">
                    <a:moveTo>
                      <a:pt x="14" y="88"/>
                    </a:moveTo>
                    <a:cubicBezTo>
                      <a:pt x="0" y="102"/>
                      <a:pt x="0" y="124"/>
                      <a:pt x="13" y="138"/>
                    </a:cubicBezTo>
                    <a:cubicBezTo>
                      <a:pt x="26" y="151"/>
                      <a:pt x="48" y="152"/>
                      <a:pt x="62" y="138"/>
                    </a:cubicBezTo>
                    <a:cubicBezTo>
                      <a:pt x="140" y="63"/>
                      <a:pt x="140" y="63"/>
                      <a:pt x="140" y="63"/>
                    </a:cubicBezTo>
                    <a:cubicBezTo>
                      <a:pt x="154" y="50"/>
                      <a:pt x="154" y="28"/>
                      <a:pt x="141" y="14"/>
                    </a:cubicBezTo>
                    <a:cubicBezTo>
                      <a:pt x="128" y="1"/>
                      <a:pt x="106" y="0"/>
                      <a:pt x="92" y="13"/>
                    </a:cubicBezTo>
                    <a:lnTo>
                      <a:pt x="14" y="88"/>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6"/>
              <p:cNvSpPr/>
              <p:nvPr/>
            </p:nvSpPr>
            <p:spPr bwMode="auto">
              <a:xfrm>
                <a:off x="7603983" y="1262770"/>
                <a:ext cx="1244600" cy="1204913"/>
              </a:xfrm>
              <a:custGeom>
                <a:avLst/>
                <a:gdLst>
                  <a:gd name="T0" fmla="*/ 1771670638 w 784"/>
                  <a:gd name="T1" fmla="*/ 0 h 759"/>
                  <a:gd name="T2" fmla="*/ 1975802500 w 784"/>
                  <a:gd name="T3" fmla="*/ 209173849 h 759"/>
                  <a:gd name="T4" fmla="*/ 206652813 w 784"/>
                  <a:gd name="T5" fmla="*/ 1912800181 h 759"/>
                  <a:gd name="T6" fmla="*/ 0 w 784"/>
                  <a:gd name="T7" fmla="*/ 1703626332 h 759"/>
                  <a:gd name="T8" fmla="*/ 1771670638 w 784"/>
                  <a:gd name="T9" fmla="*/ 0 h 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4" h="759">
                    <a:moveTo>
                      <a:pt x="703" y="0"/>
                    </a:moveTo>
                    <a:lnTo>
                      <a:pt x="784" y="83"/>
                    </a:lnTo>
                    <a:lnTo>
                      <a:pt x="82" y="759"/>
                    </a:lnTo>
                    <a:lnTo>
                      <a:pt x="0" y="676"/>
                    </a:lnTo>
                    <a:lnTo>
                      <a:pt x="703"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Freeform 7"/>
              <p:cNvSpPr/>
              <p:nvPr/>
            </p:nvSpPr>
            <p:spPr bwMode="auto">
              <a:xfrm>
                <a:off x="8719996" y="1165933"/>
                <a:ext cx="234950" cy="228600"/>
              </a:xfrm>
              <a:custGeom>
                <a:avLst/>
                <a:gdLst>
                  <a:gd name="T0" fmla="*/ 0 w 148"/>
                  <a:gd name="T1" fmla="*/ 153730325 h 144"/>
                  <a:gd name="T2" fmla="*/ 204133450 w 148"/>
                  <a:gd name="T3" fmla="*/ 362902500 h 144"/>
                  <a:gd name="T4" fmla="*/ 372983125 w 148"/>
                  <a:gd name="T5" fmla="*/ 75604688 h 144"/>
                  <a:gd name="T6" fmla="*/ 297378438 w 148"/>
                  <a:gd name="T7" fmla="*/ 0 h 144"/>
                  <a:gd name="T8" fmla="*/ 0 w 148"/>
                  <a:gd name="T9" fmla="*/ 1537303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44">
                    <a:moveTo>
                      <a:pt x="0" y="61"/>
                    </a:moveTo>
                    <a:lnTo>
                      <a:pt x="81" y="144"/>
                    </a:lnTo>
                    <a:lnTo>
                      <a:pt x="148" y="30"/>
                    </a:lnTo>
                    <a:lnTo>
                      <a:pt x="118" y="0"/>
                    </a:lnTo>
                    <a:lnTo>
                      <a:pt x="0" y="61"/>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8"/>
              <p:cNvSpPr/>
              <p:nvPr/>
            </p:nvSpPr>
            <p:spPr bwMode="auto">
              <a:xfrm>
                <a:off x="8907321" y="1110370"/>
                <a:ext cx="104775" cy="103188"/>
              </a:xfrm>
              <a:custGeom>
                <a:avLst/>
                <a:gdLst>
                  <a:gd name="T0" fmla="*/ 0 w 66"/>
                  <a:gd name="T1" fmla="*/ 88206690 h 65"/>
                  <a:gd name="T2" fmla="*/ 75604688 w 66"/>
                  <a:gd name="T3" fmla="*/ 163811744 h 65"/>
                  <a:gd name="T4" fmla="*/ 166330313 w 66"/>
                  <a:gd name="T5" fmla="*/ 0 h 65"/>
                  <a:gd name="T6" fmla="*/ 0 w 66"/>
                  <a:gd name="T7" fmla="*/ 88206690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65">
                    <a:moveTo>
                      <a:pt x="0" y="35"/>
                    </a:moveTo>
                    <a:lnTo>
                      <a:pt x="30" y="65"/>
                    </a:lnTo>
                    <a:lnTo>
                      <a:pt x="66" y="0"/>
                    </a:lnTo>
                    <a:lnTo>
                      <a:pt x="0" y="35"/>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Freeform 9"/>
              <p:cNvSpPr/>
              <p:nvPr/>
            </p:nvSpPr>
            <p:spPr bwMode="auto">
              <a:xfrm>
                <a:off x="7603983" y="2272420"/>
                <a:ext cx="193675" cy="195263"/>
              </a:xfrm>
              <a:custGeom>
                <a:avLst/>
                <a:gdLst>
                  <a:gd name="T0" fmla="*/ 105846563 w 122"/>
                  <a:gd name="T1" fmla="*/ 0 h 123"/>
                  <a:gd name="T2" fmla="*/ 307459063 w 122"/>
                  <a:gd name="T3" fmla="*/ 214214624 h 123"/>
                  <a:gd name="T4" fmla="*/ 206652813 w 122"/>
                  <a:gd name="T5" fmla="*/ 309980806 h 123"/>
                  <a:gd name="T6" fmla="*/ 0 w 122"/>
                  <a:gd name="T7" fmla="*/ 100806508 h 123"/>
                  <a:gd name="T8" fmla="*/ 105846563 w 122"/>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3">
                    <a:moveTo>
                      <a:pt x="42" y="0"/>
                    </a:moveTo>
                    <a:lnTo>
                      <a:pt x="122" y="85"/>
                    </a:lnTo>
                    <a:lnTo>
                      <a:pt x="82" y="123"/>
                    </a:lnTo>
                    <a:lnTo>
                      <a:pt x="0" y="40"/>
                    </a:lnTo>
                    <a:lnTo>
                      <a:pt x="42"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 name="Freeform 22"/>
              <p:cNvSpPr>
                <a:spLocks noEditPoints="1"/>
              </p:cNvSpPr>
              <p:nvPr/>
            </p:nvSpPr>
            <p:spPr bwMode="auto">
              <a:xfrm>
                <a:off x="6581633" y="488070"/>
                <a:ext cx="1604962" cy="2266950"/>
              </a:xfrm>
              <a:custGeom>
                <a:avLst/>
                <a:gdLst>
                  <a:gd name="T0" fmla="*/ 2147483646 w 1011"/>
                  <a:gd name="T1" fmla="*/ 0 h 1428"/>
                  <a:gd name="T2" fmla="*/ 476308589 w 1011"/>
                  <a:gd name="T3" fmla="*/ 2147483646 h 1428"/>
                  <a:gd name="T4" fmla="*/ 0 w 1011"/>
                  <a:gd name="T5" fmla="*/ 380544388 h 1428"/>
                  <a:gd name="T6" fmla="*/ 2147483646 w 1011"/>
                  <a:gd name="T7" fmla="*/ 0 h 1428"/>
                  <a:gd name="T8" fmla="*/ 753525690 w 1011"/>
                  <a:gd name="T9" fmla="*/ 2147483646 h 1428"/>
                  <a:gd name="T10" fmla="*/ 1633060741 w 1011"/>
                  <a:gd name="T11" fmla="*/ 627519700 h 1428"/>
                  <a:gd name="T12" fmla="*/ 546872942 w 1011"/>
                  <a:gd name="T13" fmla="*/ 786288750 h 1428"/>
                  <a:gd name="T14" fmla="*/ 753525690 w 1011"/>
                  <a:gd name="T15" fmla="*/ 2147483646 h 1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1" h="1428">
                    <a:moveTo>
                      <a:pt x="1011" y="0"/>
                    </a:moveTo>
                    <a:lnTo>
                      <a:pt x="189" y="1428"/>
                    </a:lnTo>
                    <a:lnTo>
                      <a:pt x="0" y="151"/>
                    </a:lnTo>
                    <a:lnTo>
                      <a:pt x="1011" y="0"/>
                    </a:lnTo>
                    <a:close/>
                    <a:moveTo>
                      <a:pt x="299" y="855"/>
                    </a:moveTo>
                    <a:lnTo>
                      <a:pt x="648" y="249"/>
                    </a:lnTo>
                    <a:lnTo>
                      <a:pt x="217" y="312"/>
                    </a:lnTo>
                    <a:lnTo>
                      <a:pt x="299" y="855"/>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8" name="Freeform 23"/>
              <p:cNvSpPr/>
              <p:nvPr/>
            </p:nvSpPr>
            <p:spPr bwMode="auto">
              <a:xfrm>
                <a:off x="6597508" y="815095"/>
                <a:ext cx="187325" cy="60325"/>
              </a:xfrm>
              <a:custGeom>
                <a:avLst/>
                <a:gdLst>
                  <a:gd name="T0" fmla="*/ 287297813 w 118"/>
                  <a:gd name="T1" fmla="*/ 0 h 38"/>
                  <a:gd name="T2" fmla="*/ 297378438 w 118"/>
                  <a:gd name="T3" fmla="*/ 55443438 h 38"/>
                  <a:gd name="T4" fmla="*/ 7561263 w 118"/>
                  <a:gd name="T5" fmla="*/ 95765938 h 38"/>
                  <a:gd name="T6" fmla="*/ 0 w 118"/>
                  <a:gd name="T7" fmla="*/ 42843450 h 38"/>
                  <a:gd name="T8" fmla="*/ 28729781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4" y="0"/>
                    </a:moveTo>
                    <a:lnTo>
                      <a:pt x="118" y="22"/>
                    </a:lnTo>
                    <a:lnTo>
                      <a:pt x="3" y="38"/>
                    </a:lnTo>
                    <a:lnTo>
                      <a:pt x="0" y="17"/>
                    </a:lnTo>
                    <a:lnTo>
                      <a:pt x="114"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 name="Freeform 24"/>
              <p:cNvSpPr/>
              <p:nvPr/>
            </p:nvSpPr>
            <p:spPr bwMode="auto">
              <a:xfrm>
                <a:off x="6610208" y="919870"/>
                <a:ext cx="100012" cy="50800"/>
              </a:xfrm>
              <a:custGeom>
                <a:avLst/>
                <a:gdLst>
                  <a:gd name="T0" fmla="*/ 151208619 w 63"/>
                  <a:gd name="T1" fmla="*/ 0 h 32"/>
                  <a:gd name="T2" fmla="*/ 158768256 w 63"/>
                  <a:gd name="T3" fmla="*/ 60483750 h 32"/>
                  <a:gd name="T4" fmla="*/ 7559637 w 63"/>
                  <a:gd name="T5" fmla="*/ 80645000 h 32"/>
                  <a:gd name="T6" fmla="*/ 0 w 63"/>
                  <a:gd name="T7" fmla="*/ 25201563 h 32"/>
                  <a:gd name="T8" fmla="*/ 151208619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60" y="0"/>
                    </a:moveTo>
                    <a:lnTo>
                      <a:pt x="63" y="24"/>
                    </a:lnTo>
                    <a:lnTo>
                      <a:pt x="3" y="32"/>
                    </a:lnTo>
                    <a:lnTo>
                      <a:pt x="0" y="10"/>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0" name="Freeform 25"/>
              <p:cNvSpPr/>
              <p:nvPr/>
            </p:nvSpPr>
            <p:spPr bwMode="auto">
              <a:xfrm>
                <a:off x="6626083" y="1023058"/>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 name="Freeform 26"/>
              <p:cNvSpPr/>
              <p:nvPr/>
            </p:nvSpPr>
            <p:spPr bwMode="auto">
              <a:xfrm>
                <a:off x="6641958" y="1126245"/>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 name="Freeform 27"/>
              <p:cNvSpPr/>
              <p:nvPr/>
            </p:nvSpPr>
            <p:spPr bwMode="auto">
              <a:xfrm>
                <a:off x="6657833" y="1213558"/>
                <a:ext cx="187325" cy="63500"/>
              </a:xfrm>
              <a:custGeom>
                <a:avLst/>
                <a:gdLst>
                  <a:gd name="T0" fmla="*/ 289818763 w 118"/>
                  <a:gd name="T1" fmla="*/ 0 h 40"/>
                  <a:gd name="T2" fmla="*/ 297378438 w 118"/>
                  <a:gd name="T3" fmla="*/ 52924075 h 40"/>
                  <a:gd name="T4" fmla="*/ 7561263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1"/>
                    </a:lnTo>
                    <a:lnTo>
                      <a:pt x="3"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3" name="Freeform 28"/>
              <p:cNvSpPr/>
              <p:nvPr/>
            </p:nvSpPr>
            <p:spPr bwMode="auto">
              <a:xfrm>
                <a:off x="6670533" y="1329445"/>
                <a:ext cx="100012" cy="47625"/>
              </a:xfrm>
              <a:custGeom>
                <a:avLst/>
                <a:gdLst>
                  <a:gd name="T0" fmla="*/ 151208619 w 63"/>
                  <a:gd name="T1" fmla="*/ 0 h 30"/>
                  <a:gd name="T2" fmla="*/ 158768256 w 63"/>
                  <a:gd name="T3" fmla="*/ 52924075 h 30"/>
                  <a:gd name="T4" fmla="*/ 10080575 w 63"/>
                  <a:gd name="T5" fmla="*/ 75604688 h 30"/>
                  <a:gd name="T6" fmla="*/ 0 w 63"/>
                  <a:gd name="T7" fmla="*/ 20161250 h 30"/>
                  <a:gd name="T8" fmla="*/ 151208619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60" y="0"/>
                    </a:moveTo>
                    <a:lnTo>
                      <a:pt x="63" y="21"/>
                    </a:lnTo>
                    <a:lnTo>
                      <a:pt x="4"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4" name="Freeform 29"/>
              <p:cNvSpPr/>
              <p:nvPr/>
            </p:nvSpPr>
            <p:spPr bwMode="auto">
              <a:xfrm>
                <a:off x="6686408" y="1432633"/>
                <a:ext cx="98425" cy="46038"/>
              </a:xfrm>
              <a:custGeom>
                <a:avLst/>
                <a:gdLst>
                  <a:gd name="T0" fmla="*/ 146169063 w 62"/>
                  <a:gd name="T1" fmla="*/ 0 h 29"/>
                  <a:gd name="T2" fmla="*/ 156249688 w 62"/>
                  <a:gd name="T3" fmla="*/ 52924650 h 29"/>
                  <a:gd name="T4" fmla="*/ 10080625 w 62"/>
                  <a:gd name="T5" fmla="*/ 73086119 h 29"/>
                  <a:gd name="T6" fmla="*/ 0 w 62"/>
                  <a:gd name="T7" fmla="*/ 20161469 h 29"/>
                  <a:gd name="T8" fmla="*/ 146169063 w 6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9">
                    <a:moveTo>
                      <a:pt x="58" y="0"/>
                    </a:moveTo>
                    <a:lnTo>
                      <a:pt x="62" y="21"/>
                    </a:lnTo>
                    <a:lnTo>
                      <a:pt x="4" y="29"/>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 name="Freeform 30"/>
              <p:cNvSpPr/>
              <p:nvPr/>
            </p:nvSpPr>
            <p:spPr bwMode="auto">
              <a:xfrm>
                <a:off x="6702283" y="1532645"/>
                <a:ext cx="98425" cy="49213"/>
              </a:xfrm>
              <a:custGeom>
                <a:avLst/>
                <a:gdLst>
                  <a:gd name="T0" fmla="*/ 146169063 w 62"/>
                  <a:gd name="T1" fmla="*/ 0 h 31"/>
                  <a:gd name="T2" fmla="*/ 156249688 w 62"/>
                  <a:gd name="T3" fmla="*/ 52924613 h 31"/>
                  <a:gd name="T4" fmla="*/ 10080625 w 62"/>
                  <a:gd name="T5" fmla="*/ 78126431 h 31"/>
                  <a:gd name="T6" fmla="*/ 0 w 62"/>
                  <a:gd name="T7" fmla="*/ 20161455 h 31"/>
                  <a:gd name="T8" fmla="*/ 146169063 w 6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1">
                    <a:moveTo>
                      <a:pt x="58" y="0"/>
                    </a:moveTo>
                    <a:lnTo>
                      <a:pt x="62" y="21"/>
                    </a:lnTo>
                    <a:lnTo>
                      <a:pt x="4" y="31"/>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6" name="Freeform 31"/>
              <p:cNvSpPr/>
              <p:nvPr/>
            </p:nvSpPr>
            <p:spPr bwMode="auto">
              <a:xfrm>
                <a:off x="6718158" y="1621545"/>
                <a:ext cx="187325" cy="60325"/>
              </a:xfrm>
              <a:custGeom>
                <a:avLst/>
                <a:gdLst>
                  <a:gd name="T0" fmla="*/ 289818763 w 118"/>
                  <a:gd name="T1" fmla="*/ 0 h 38"/>
                  <a:gd name="T2" fmla="*/ 297378438 w 118"/>
                  <a:gd name="T3" fmla="*/ 55443438 h 38"/>
                  <a:gd name="T4" fmla="*/ 10080625 w 118"/>
                  <a:gd name="T5" fmla="*/ 95765938 h 38"/>
                  <a:gd name="T6" fmla="*/ 0 w 118"/>
                  <a:gd name="T7" fmla="*/ 42843450 h 38"/>
                  <a:gd name="T8" fmla="*/ 28981876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5" y="0"/>
                    </a:moveTo>
                    <a:lnTo>
                      <a:pt x="118" y="22"/>
                    </a:lnTo>
                    <a:lnTo>
                      <a:pt x="4" y="38"/>
                    </a:lnTo>
                    <a:lnTo>
                      <a:pt x="0" y="17"/>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7" name="Freeform 32"/>
              <p:cNvSpPr/>
              <p:nvPr/>
            </p:nvSpPr>
            <p:spPr bwMode="auto">
              <a:xfrm>
                <a:off x="6732446" y="1737433"/>
                <a:ext cx="100012" cy="47625"/>
              </a:xfrm>
              <a:custGeom>
                <a:avLst/>
                <a:gdLst>
                  <a:gd name="T0" fmla="*/ 148687682 w 63"/>
                  <a:gd name="T1" fmla="*/ 0 h 30"/>
                  <a:gd name="T2" fmla="*/ 158768256 w 63"/>
                  <a:gd name="T3" fmla="*/ 55443438 h 30"/>
                  <a:gd name="T4" fmla="*/ 7559637 w 63"/>
                  <a:gd name="T5" fmla="*/ 75604688 h 30"/>
                  <a:gd name="T6" fmla="*/ 0 w 63"/>
                  <a:gd name="T7" fmla="*/ 22682200 h 30"/>
                  <a:gd name="T8" fmla="*/ 148687682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59" y="0"/>
                    </a:moveTo>
                    <a:lnTo>
                      <a:pt x="63" y="22"/>
                    </a:lnTo>
                    <a:lnTo>
                      <a:pt x="3" y="30"/>
                    </a:lnTo>
                    <a:lnTo>
                      <a:pt x="0" y="9"/>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8" name="Freeform 33"/>
              <p:cNvSpPr/>
              <p:nvPr/>
            </p:nvSpPr>
            <p:spPr bwMode="auto">
              <a:xfrm>
                <a:off x="6748321" y="1837445"/>
                <a:ext cx="96837" cy="50800"/>
              </a:xfrm>
              <a:custGeom>
                <a:avLst/>
                <a:gdLst>
                  <a:gd name="T0" fmla="*/ 146168308 w 61"/>
                  <a:gd name="T1" fmla="*/ 0 h 32"/>
                  <a:gd name="T2" fmla="*/ 153727944 w 61"/>
                  <a:gd name="T3" fmla="*/ 55443438 h 32"/>
                  <a:gd name="T4" fmla="*/ 7559636 w 61"/>
                  <a:gd name="T5" fmla="*/ 80645000 h 32"/>
                  <a:gd name="T6" fmla="*/ 0 w 61"/>
                  <a:gd name="T7" fmla="*/ 22682200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2"/>
                    </a:lnTo>
                    <a:lnTo>
                      <a:pt x="3" y="32"/>
                    </a:lnTo>
                    <a:lnTo>
                      <a:pt x="0" y="9"/>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9" name="Freeform 34"/>
              <p:cNvSpPr/>
              <p:nvPr/>
            </p:nvSpPr>
            <p:spPr bwMode="auto">
              <a:xfrm>
                <a:off x="6762608" y="1940633"/>
                <a:ext cx="98425" cy="47625"/>
              </a:xfrm>
              <a:custGeom>
                <a:avLst/>
                <a:gdLst>
                  <a:gd name="T0" fmla="*/ 148690013 w 62"/>
                  <a:gd name="T1" fmla="*/ 0 h 30"/>
                  <a:gd name="T2" fmla="*/ 156249688 w 62"/>
                  <a:gd name="T3" fmla="*/ 55443438 h 30"/>
                  <a:gd name="T4" fmla="*/ 10080625 w 62"/>
                  <a:gd name="T5" fmla="*/ 75604688 h 30"/>
                  <a:gd name="T6" fmla="*/ 0 w 62"/>
                  <a:gd name="T7" fmla="*/ 20161250 h 30"/>
                  <a:gd name="T8" fmla="*/ 14869001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9" y="0"/>
                    </a:moveTo>
                    <a:lnTo>
                      <a:pt x="62" y="22"/>
                    </a:lnTo>
                    <a:lnTo>
                      <a:pt x="4" y="30"/>
                    </a:lnTo>
                    <a:lnTo>
                      <a:pt x="0" y="8"/>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0" name="Freeform 35"/>
              <p:cNvSpPr/>
              <p:nvPr/>
            </p:nvSpPr>
            <p:spPr bwMode="auto">
              <a:xfrm>
                <a:off x="6778483" y="2027945"/>
                <a:ext cx="187325" cy="63500"/>
              </a:xfrm>
              <a:custGeom>
                <a:avLst/>
                <a:gdLst>
                  <a:gd name="T0" fmla="*/ 289818763 w 118"/>
                  <a:gd name="T1" fmla="*/ 0 h 40"/>
                  <a:gd name="T2" fmla="*/ 297378438 w 118"/>
                  <a:gd name="T3" fmla="*/ 57964388 h 40"/>
                  <a:gd name="T4" fmla="*/ 10080625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3"/>
                    </a:lnTo>
                    <a:lnTo>
                      <a:pt x="4"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1" name="Freeform 36"/>
              <p:cNvSpPr/>
              <p:nvPr/>
            </p:nvSpPr>
            <p:spPr bwMode="auto">
              <a:xfrm>
                <a:off x="6792771" y="2143833"/>
                <a:ext cx="96837" cy="47625"/>
              </a:xfrm>
              <a:custGeom>
                <a:avLst/>
                <a:gdLst>
                  <a:gd name="T0" fmla="*/ 151208594 w 61"/>
                  <a:gd name="T1" fmla="*/ 0 h 30"/>
                  <a:gd name="T2" fmla="*/ 153727944 w 61"/>
                  <a:gd name="T3" fmla="*/ 55443438 h 30"/>
                  <a:gd name="T4" fmla="*/ 7559636 w 61"/>
                  <a:gd name="T5" fmla="*/ 75604688 h 30"/>
                  <a:gd name="T6" fmla="*/ 0 w 61"/>
                  <a:gd name="T7" fmla="*/ 20161250 h 30"/>
                  <a:gd name="T8" fmla="*/ 151208594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60" y="0"/>
                    </a:moveTo>
                    <a:lnTo>
                      <a:pt x="61" y="22"/>
                    </a:lnTo>
                    <a:lnTo>
                      <a:pt x="3"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2" name="Freeform 37"/>
              <p:cNvSpPr/>
              <p:nvPr/>
            </p:nvSpPr>
            <p:spPr bwMode="auto">
              <a:xfrm>
                <a:off x="6808646" y="2247020"/>
                <a:ext cx="96837" cy="47625"/>
              </a:xfrm>
              <a:custGeom>
                <a:avLst/>
                <a:gdLst>
                  <a:gd name="T0" fmla="*/ 146168308 w 61"/>
                  <a:gd name="T1" fmla="*/ 0 h 30"/>
                  <a:gd name="T2" fmla="*/ 153727944 w 61"/>
                  <a:gd name="T3" fmla="*/ 52924075 h 30"/>
                  <a:gd name="T4" fmla="*/ 7559636 w 61"/>
                  <a:gd name="T5" fmla="*/ 75604688 h 30"/>
                  <a:gd name="T6" fmla="*/ 0 w 61"/>
                  <a:gd name="T7" fmla="*/ 20161250 h 30"/>
                  <a:gd name="T8" fmla="*/ 146168308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58" y="0"/>
                    </a:moveTo>
                    <a:lnTo>
                      <a:pt x="61" y="21"/>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3" name="Freeform 38"/>
              <p:cNvSpPr/>
              <p:nvPr/>
            </p:nvSpPr>
            <p:spPr bwMode="auto">
              <a:xfrm>
                <a:off x="6824521" y="2347033"/>
                <a:ext cx="96837" cy="50800"/>
              </a:xfrm>
              <a:custGeom>
                <a:avLst/>
                <a:gdLst>
                  <a:gd name="T0" fmla="*/ 146168308 w 61"/>
                  <a:gd name="T1" fmla="*/ 0 h 32"/>
                  <a:gd name="T2" fmla="*/ 153727944 w 61"/>
                  <a:gd name="T3" fmla="*/ 57964388 h 32"/>
                  <a:gd name="T4" fmla="*/ 7559636 w 61"/>
                  <a:gd name="T5" fmla="*/ 80645000 h 32"/>
                  <a:gd name="T6" fmla="*/ 0 w 61"/>
                  <a:gd name="T7" fmla="*/ 25201563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3"/>
                    </a:lnTo>
                    <a:lnTo>
                      <a:pt x="3" y="32"/>
                    </a:lnTo>
                    <a:lnTo>
                      <a:pt x="0" y="10"/>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58" name="Freeform 39"/>
            <p:cNvSpPr/>
            <p:nvPr/>
          </p:nvSpPr>
          <p:spPr bwMode="auto">
            <a:xfrm>
              <a:off x="9331183" y="1748545"/>
              <a:ext cx="434975" cy="487363"/>
            </a:xfrm>
            <a:custGeom>
              <a:avLst/>
              <a:gdLst>
                <a:gd name="T0" fmla="*/ 486473404 w 165"/>
                <a:gd name="T1" fmla="*/ 34700246 h 185"/>
                <a:gd name="T2" fmla="*/ 243235384 w 165"/>
                <a:gd name="T3" fmla="*/ 159620603 h 185"/>
                <a:gd name="T4" fmla="*/ 34747912 w 165"/>
                <a:gd name="T5" fmla="*/ 832803260 h 185"/>
                <a:gd name="T6" fmla="*/ 159841450 w 165"/>
                <a:gd name="T7" fmla="*/ 1075704979 h 185"/>
                <a:gd name="T8" fmla="*/ 827003468 w 165"/>
                <a:gd name="T9" fmla="*/ 1283906453 h 185"/>
                <a:gd name="T10" fmla="*/ 1146686367 w 165"/>
                <a:gd name="T11" fmla="*/ 235960089 h 185"/>
                <a:gd name="T12" fmla="*/ 486473404 w 165"/>
                <a:gd name="T13" fmla="*/ 34700246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185">
                  <a:moveTo>
                    <a:pt x="70" y="5"/>
                  </a:moveTo>
                  <a:cubicBezTo>
                    <a:pt x="55" y="0"/>
                    <a:pt x="39" y="9"/>
                    <a:pt x="35" y="23"/>
                  </a:cubicBezTo>
                  <a:cubicBezTo>
                    <a:pt x="5" y="120"/>
                    <a:pt x="5" y="120"/>
                    <a:pt x="5" y="120"/>
                  </a:cubicBezTo>
                  <a:cubicBezTo>
                    <a:pt x="0" y="135"/>
                    <a:pt x="8" y="151"/>
                    <a:pt x="23" y="155"/>
                  </a:cubicBezTo>
                  <a:cubicBezTo>
                    <a:pt x="119" y="185"/>
                    <a:pt x="119" y="185"/>
                    <a:pt x="119" y="185"/>
                  </a:cubicBezTo>
                  <a:cubicBezTo>
                    <a:pt x="165" y="34"/>
                    <a:pt x="165" y="34"/>
                    <a:pt x="165" y="34"/>
                  </a:cubicBezTo>
                  <a:lnTo>
                    <a:pt x="70" y="5"/>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40"/>
            <p:cNvSpPr/>
            <p:nvPr/>
          </p:nvSpPr>
          <p:spPr bwMode="auto">
            <a:xfrm>
              <a:off x="9645508" y="1837445"/>
              <a:ext cx="431800" cy="488950"/>
            </a:xfrm>
            <a:custGeom>
              <a:avLst/>
              <a:gdLst>
                <a:gd name="T0" fmla="*/ 970523159 w 164"/>
                <a:gd name="T1" fmla="*/ 209558684 h 185"/>
                <a:gd name="T2" fmla="*/ 318886933 w 164"/>
                <a:gd name="T3" fmla="*/ 0 h 185"/>
                <a:gd name="T4" fmla="*/ 0 w 164"/>
                <a:gd name="T5" fmla="*/ 1054781441 h 185"/>
                <a:gd name="T6" fmla="*/ 651636226 w 164"/>
                <a:gd name="T7" fmla="*/ 1257354747 h 185"/>
                <a:gd name="T8" fmla="*/ 894268332 w 164"/>
                <a:gd name="T9" fmla="*/ 1131620594 h 185"/>
                <a:gd name="T10" fmla="*/ 1102235323 w 164"/>
                <a:gd name="T11" fmla="*/ 454044256 h 185"/>
                <a:gd name="T12" fmla="*/ 970523159 w 164"/>
                <a:gd name="T13" fmla="*/ 209558684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85">
                  <a:moveTo>
                    <a:pt x="140" y="30"/>
                  </a:moveTo>
                  <a:cubicBezTo>
                    <a:pt x="46" y="0"/>
                    <a:pt x="46" y="0"/>
                    <a:pt x="46" y="0"/>
                  </a:cubicBezTo>
                  <a:cubicBezTo>
                    <a:pt x="0" y="151"/>
                    <a:pt x="0" y="151"/>
                    <a:pt x="0" y="151"/>
                  </a:cubicBezTo>
                  <a:cubicBezTo>
                    <a:pt x="94" y="180"/>
                    <a:pt x="94" y="180"/>
                    <a:pt x="94" y="180"/>
                  </a:cubicBezTo>
                  <a:cubicBezTo>
                    <a:pt x="109" y="185"/>
                    <a:pt x="124" y="176"/>
                    <a:pt x="129" y="162"/>
                  </a:cubicBezTo>
                  <a:cubicBezTo>
                    <a:pt x="159" y="65"/>
                    <a:pt x="159" y="65"/>
                    <a:pt x="159" y="65"/>
                  </a:cubicBezTo>
                  <a:cubicBezTo>
                    <a:pt x="164" y="50"/>
                    <a:pt x="155" y="34"/>
                    <a:pt x="140" y="3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44"/>
            <p:cNvSpPr/>
            <p:nvPr/>
          </p:nvSpPr>
          <p:spPr bwMode="auto">
            <a:xfrm>
              <a:off x="9135921" y="1167520"/>
              <a:ext cx="471487" cy="465138"/>
            </a:xfrm>
            <a:custGeom>
              <a:avLst/>
              <a:gdLst>
                <a:gd name="T0" fmla="*/ 1158643743 w 179"/>
                <a:gd name="T1" fmla="*/ 572732876 h 176"/>
                <a:gd name="T2" fmla="*/ 1221085480 w 179"/>
                <a:gd name="T3" fmla="*/ 453995831 h 176"/>
                <a:gd name="T4" fmla="*/ 1241899392 w 179"/>
                <a:gd name="T5" fmla="*/ 321288788 h 176"/>
                <a:gd name="T6" fmla="*/ 1207209538 w 179"/>
                <a:gd name="T7" fmla="*/ 195566744 h 176"/>
                <a:gd name="T8" fmla="*/ 1123953890 w 179"/>
                <a:gd name="T9" fmla="*/ 83814696 h 176"/>
                <a:gd name="T10" fmla="*/ 1006008388 w 179"/>
                <a:gd name="T11" fmla="*/ 20952353 h 176"/>
                <a:gd name="T12" fmla="*/ 895000856 w 179"/>
                <a:gd name="T13" fmla="*/ 0 h 176"/>
                <a:gd name="T14" fmla="*/ 874186944 w 179"/>
                <a:gd name="T15" fmla="*/ 0 h 176"/>
                <a:gd name="T16" fmla="*/ 742365501 w 179"/>
                <a:gd name="T17" fmla="*/ 34922350 h 176"/>
                <a:gd name="T18" fmla="*/ 638295940 w 179"/>
                <a:gd name="T19" fmla="*/ 118737046 h 176"/>
                <a:gd name="T20" fmla="*/ 69379707 w 179"/>
                <a:gd name="T21" fmla="*/ 782269617 h 176"/>
                <a:gd name="T22" fmla="*/ 0 w 179"/>
                <a:gd name="T23" fmla="*/ 977836361 h 176"/>
                <a:gd name="T24" fmla="*/ 90193619 w 179"/>
                <a:gd name="T25" fmla="*/ 1159435750 h 176"/>
                <a:gd name="T26" fmla="*/ 277518829 w 179"/>
                <a:gd name="T27" fmla="*/ 1222295451 h 176"/>
                <a:gd name="T28" fmla="*/ 464844038 w 179"/>
                <a:gd name="T29" fmla="*/ 1131495756 h 176"/>
                <a:gd name="T30" fmla="*/ 797869266 w 179"/>
                <a:gd name="T31" fmla="*/ 740362269 h 176"/>
                <a:gd name="T32" fmla="*/ 853373032 w 179"/>
                <a:gd name="T33" fmla="*/ 600670228 h 176"/>
                <a:gd name="T34" fmla="*/ 659109852 w 179"/>
                <a:gd name="T35" fmla="*/ 426058480 h 176"/>
                <a:gd name="T36" fmla="*/ 520347804 w 179"/>
                <a:gd name="T37" fmla="*/ 502888177 h 176"/>
                <a:gd name="T38" fmla="*/ 395464331 w 179"/>
                <a:gd name="T39" fmla="*/ 649562574 h 176"/>
                <a:gd name="T40" fmla="*/ 478719979 w 179"/>
                <a:gd name="T41" fmla="*/ 719407273 h 176"/>
                <a:gd name="T42" fmla="*/ 603603452 w 179"/>
                <a:gd name="T43" fmla="*/ 572732876 h 176"/>
                <a:gd name="T44" fmla="*/ 666047823 w 179"/>
                <a:gd name="T45" fmla="*/ 537810527 h 176"/>
                <a:gd name="T46" fmla="*/ 735427530 w 179"/>
                <a:gd name="T47" fmla="*/ 579717875 h 176"/>
                <a:gd name="T48" fmla="*/ 721551588 w 179"/>
                <a:gd name="T49" fmla="*/ 670517570 h 176"/>
                <a:gd name="T50" fmla="*/ 381588389 w 179"/>
                <a:gd name="T51" fmla="*/ 1068636055 h 176"/>
                <a:gd name="T52" fmla="*/ 277518829 w 179"/>
                <a:gd name="T53" fmla="*/ 1117528402 h 176"/>
                <a:gd name="T54" fmla="*/ 166511297 w 179"/>
                <a:gd name="T55" fmla="*/ 1089588408 h 176"/>
                <a:gd name="T56" fmla="*/ 159573326 w 179"/>
                <a:gd name="T57" fmla="*/ 1082606052 h 176"/>
                <a:gd name="T58" fmla="*/ 111007531 w 179"/>
                <a:gd name="T59" fmla="*/ 970851362 h 176"/>
                <a:gd name="T60" fmla="*/ 145697385 w 179"/>
                <a:gd name="T61" fmla="*/ 859099315 h 176"/>
                <a:gd name="T62" fmla="*/ 721551588 w 179"/>
                <a:gd name="T63" fmla="*/ 181599389 h 176"/>
                <a:gd name="T64" fmla="*/ 881124915 w 179"/>
                <a:gd name="T65" fmla="*/ 104767049 h 176"/>
                <a:gd name="T66" fmla="*/ 1054574183 w 179"/>
                <a:gd name="T67" fmla="*/ 167629392 h 176"/>
                <a:gd name="T68" fmla="*/ 1137829831 w 179"/>
                <a:gd name="T69" fmla="*/ 328273786 h 176"/>
                <a:gd name="T70" fmla="*/ 1075388095 w 179"/>
                <a:gd name="T71" fmla="*/ 502888177 h 176"/>
                <a:gd name="T72" fmla="*/ 721551588 w 179"/>
                <a:gd name="T73" fmla="*/ 921961658 h 176"/>
                <a:gd name="T74" fmla="*/ 797869266 w 179"/>
                <a:gd name="T75" fmla="*/ 991806357 h 176"/>
                <a:gd name="T76" fmla="*/ 1158643743 w 179"/>
                <a:gd name="T77" fmla="*/ 57273287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4" y="71"/>
                    <a:pt x="176" y="65"/>
                  </a:cubicBezTo>
                  <a:cubicBezTo>
                    <a:pt x="178" y="59"/>
                    <a:pt x="179" y="53"/>
                    <a:pt x="179" y="46"/>
                  </a:cubicBezTo>
                  <a:cubicBezTo>
                    <a:pt x="178" y="40"/>
                    <a:pt x="177" y="34"/>
                    <a:pt x="174" y="28"/>
                  </a:cubicBezTo>
                  <a:cubicBezTo>
                    <a:pt x="171" y="22"/>
                    <a:pt x="167" y="17"/>
                    <a:pt x="162" y="12"/>
                  </a:cubicBezTo>
                  <a:cubicBezTo>
                    <a:pt x="157" y="8"/>
                    <a:pt x="151" y="5"/>
                    <a:pt x="145" y="3"/>
                  </a:cubicBezTo>
                  <a:cubicBezTo>
                    <a:pt x="140" y="1"/>
                    <a:pt x="134" y="0"/>
                    <a:pt x="129" y="0"/>
                  </a:cubicBezTo>
                  <a:cubicBezTo>
                    <a:pt x="128" y="0"/>
                    <a:pt x="127" y="0"/>
                    <a:pt x="126" y="0"/>
                  </a:cubicBezTo>
                  <a:cubicBezTo>
                    <a:pt x="119" y="1"/>
                    <a:pt x="113" y="2"/>
                    <a:pt x="107" y="5"/>
                  </a:cubicBezTo>
                  <a:cubicBezTo>
                    <a:pt x="102" y="8"/>
                    <a:pt x="96" y="12"/>
                    <a:pt x="92" y="17"/>
                  </a:cubicBezTo>
                  <a:cubicBezTo>
                    <a:pt x="10" y="112"/>
                    <a:pt x="10" y="112"/>
                    <a:pt x="10" y="112"/>
                  </a:cubicBezTo>
                  <a:cubicBezTo>
                    <a:pt x="3" y="120"/>
                    <a:pt x="0" y="130"/>
                    <a:pt x="0" y="140"/>
                  </a:cubicBezTo>
                  <a:cubicBezTo>
                    <a:pt x="1" y="150"/>
                    <a:pt x="6" y="160"/>
                    <a:pt x="13" y="166"/>
                  </a:cubicBezTo>
                  <a:cubicBezTo>
                    <a:pt x="20" y="172"/>
                    <a:pt x="30" y="176"/>
                    <a:pt x="40" y="175"/>
                  </a:cubicBezTo>
                  <a:cubicBezTo>
                    <a:pt x="51" y="174"/>
                    <a:pt x="60" y="169"/>
                    <a:pt x="67" y="162"/>
                  </a:cubicBezTo>
                  <a:cubicBezTo>
                    <a:pt x="115" y="106"/>
                    <a:pt x="115" y="106"/>
                    <a:pt x="115" y="106"/>
                  </a:cubicBezTo>
                  <a:cubicBezTo>
                    <a:pt x="120" y="100"/>
                    <a:pt x="123" y="94"/>
                    <a:pt x="123" y="86"/>
                  </a:cubicBezTo>
                  <a:cubicBezTo>
                    <a:pt x="122" y="70"/>
                    <a:pt x="108" y="61"/>
                    <a:pt x="95" y="61"/>
                  </a:cubicBezTo>
                  <a:cubicBezTo>
                    <a:pt x="88" y="62"/>
                    <a:pt x="81" y="66"/>
                    <a:pt x="75" y="72"/>
                  </a:cubicBezTo>
                  <a:cubicBezTo>
                    <a:pt x="57" y="93"/>
                    <a:pt x="57" y="93"/>
                    <a:pt x="57" y="93"/>
                  </a:cubicBezTo>
                  <a:cubicBezTo>
                    <a:pt x="69" y="103"/>
                    <a:pt x="69" y="103"/>
                    <a:pt x="69" y="103"/>
                  </a:cubicBezTo>
                  <a:cubicBezTo>
                    <a:pt x="73" y="98"/>
                    <a:pt x="87" y="82"/>
                    <a:pt x="87" y="82"/>
                  </a:cubicBezTo>
                  <a:cubicBezTo>
                    <a:pt x="89" y="79"/>
                    <a:pt x="93" y="77"/>
                    <a:pt x="96" y="77"/>
                  </a:cubicBezTo>
                  <a:cubicBezTo>
                    <a:pt x="100" y="77"/>
                    <a:pt x="104" y="80"/>
                    <a:pt x="106" y="83"/>
                  </a:cubicBezTo>
                  <a:cubicBezTo>
                    <a:pt x="108" y="88"/>
                    <a:pt x="107" y="92"/>
                    <a:pt x="104" y="96"/>
                  </a:cubicBezTo>
                  <a:cubicBezTo>
                    <a:pt x="55" y="153"/>
                    <a:pt x="55" y="153"/>
                    <a:pt x="55" y="153"/>
                  </a:cubicBezTo>
                  <a:cubicBezTo>
                    <a:pt x="51" y="157"/>
                    <a:pt x="46" y="159"/>
                    <a:pt x="40" y="160"/>
                  </a:cubicBezTo>
                  <a:cubicBezTo>
                    <a:pt x="34" y="161"/>
                    <a:pt x="28" y="159"/>
                    <a:pt x="24" y="156"/>
                  </a:cubicBezTo>
                  <a:cubicBezTo>
                    <a:pt x="23" y="155"/>
                    <a:pt x="23" y="155"/>
                    <a:pt x="23" y="155"/>
                  </a:cubicBezTo>
                  <a:cubicBezTo>
                    <a:pt x="19" y="151"/>
                    <a:pt x="16" y="145"/>
                    <a:pt x="16" y="139"/>
                  </a:cubicBezTo>
                  <a:cubicBezTo>
                    <a:pt x="15" y="133"/>
                    <a:pt x="17" y="127"/>
                    <a:pt x="21" y="123"/>
                  </a:cubicBezTo>
                  <a:cubicBezTo>
                    <a:pt x="104" y="26"/>
                    <a:pt x="104" y="26"/>
                    <a:pt x="104" y="26"/>
                  </a:cubicBezTo>
                  <a:cubicBezTo>
                    <a:pt x="110" y="20"/>
                    <a:pt x="118" y="16"/>
                    <a:pt x="127" y="15"/>
                  </a:cubicBezTo>
                  <a:cubicBezTo>
                    <a:pt x="137" y="15"/>
                    <a:pt x="145" y="18"/>
                    <a:pt x="152" y="24"/>
                  </a:cubicBezTo>
                  <a:cubicBezTo>
                    <a:pt x="159" y="30"/>
                    <a:pt x="163" y="38"/>
                    <a:pt x="164" y="47"/>
                  </a:cubicBezTo>
                  <a:cubicBezTo>
                    <a:pt x="164" y="56"/>
                    <a:pt x="161" y="65"/>
                    <a:pt x="155"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8573946" y="492833"/>
              <a:ext cx="2212975" cy="769938"/>
            </a:xfrm>
            <a:custGeom>
              <a:avLst/>
              <a:gdLst>
                <a:gd name="T0" fmla="*/ 2147483646 w 839"/>
                <a:gd name="T1" fmla="*/ 1710332890 h 292"/>
                <a:gd name="T2" fmla="*/ 2073219958 w 839"/>
                <a:gd name="T3" fmla="*/ 83430165 h 292"/>
                <a:gd name="T4" fmla="*/ 340898380 w 839"/>
                <a:gd name="T5" fmla="*/ 13906346 h 292"/>
                <a:gd name="T6" fmla="*/ 160014710 w 839"/>
                <a:gd name="T7" fmla="*/ 410202927 h 292"/>
                <a:gd name="T8" fmla="*/ 1648835184 w 839"/>
                <a:gd name="T9" fmla="*/ 333723298 h 292"/>
                <a:gd name="T10" fmla="*/ 2147483646 w 839"/>
                <a:gd name="T11" fmla="*/ 618779658 h 292"/>
                <a:gd name="T12" fmla="*/ 2147483646 w 839"/>
                <a:gd name="T13" fmla="*/ 2030152479 h 292"/>
                <a:gd name="T14" fmla="*/ 2147483646 w 839"/>
                <a:gd name="T15" fmla="*/ 1710332890 h 2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9" h="292">
                  <a:moveTo>
                    <a:pt x="839" y="246"/>
                  </a:moveTo>
                  <a:cubicBezTo>
                    <a:pt x="826" y="248"/>
                    <a:pt x="323" y="12"/>
                    <a:pt x="298" y="12"/>
                  </a:cubicBezTo>
                  <a:cubicBezTo>
                    <a:pt x="272" y="12"/>
                    <a:pt x="69" y="0"/>
                    <a:pt x="49" y="2"/>
                  </a:cubicBezTo>
                  <a:cubicBezTo>
                    <a:pt x="29" y="4"/>
                    <a:pt x="0" y="58"/>
                    <a:pt x="23" y="59"/>
                  </a:cubicBezTo>
                  <a:cubicBezTo>
                    <a:pt x="46" y="60"/>
                    <a:pt x="192" y="50"/>
                    <a:pt x="237" y="48"/>
                  </a:cubicBezTo>
                  <a:cubicBezTo>
                    <a:pt x="283" y="46"/>
                    <a:pt x="378" y="73"/>
                    <a:pt x="417" y="89"/>
                  </a:cubicBezTo>
                  <a:cubicBezTo>
                    <a:pt x="456" y="104"/>
                    <a:pt x="810" y="292"/>
                    <a:pt x="810" y="292"/>
                  </a:cubicBezTo>
                  <a:cubicBezTo>
                    <a:pt x="839" y="246"/>
                    <a:pt x="839" y="246"/>
                    <a:pt x="839" y="246"/>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8835883" y="173745"/>
              <a:ext cx="1812925" cy="1511300"/>
            </a:xfrm>
            <a:custGeom>
              <a:avLst/>
              <a:gdLst>
                <a:gd name="T0" fmla="*/ 187476999 w 688"/>
                <a:gd name="T1" fmla="*/ 0 h 573"/>
                <a:gd name="T2" fmla="*/ 2147483646 w 688"/>
                <a:gd name="T3" fmla="*/ 2107825671 h 573"/>
                <a:gd name="T4" fmla="*/ 2147483646 w 688"/>
                <a:gd name="T5" fmla="*/ 2147483646 h 573"/>
                <a:gd name="T6" fmla="*/ 2147483646 w 688"/>
                <a:gd name="T7" fmla="*/ 2147483646 h 573"/>
                <a:gd name="T8" fmla="*/ 2147483646 w 688"/>
                <a:gd name="T9" fmla="*/ 2147483646 h 573"/>
                <a:gd name="T10" fmla="*/ 2147483646 w 688"/>
                <a:gd name="T11" fmla="*/ 1739129134 h 573"/>
                <a:gd name="T12" fmla="*/ 0 w 688"/>
                <a:gd name="T13" fmla="*/ 313042189 h 573"/>
                <a:gd name="T14" fmla="*/ 187476999 w 6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8" h="573">
                  <a:moveTo>
                    <a:pt x="27" y="0"/>
                  </a:moveTo>
                  <a:cubicBezTo>
                    <a:pt x="34" y="11"/>
                    <a:pt x="512" y="282"/>
                    <a:pt x="527" y="303"/>
                  </a:cubicBezTo>
                  <a:cubicBezTo>
                    <a:pt x="542" y="324"/>
                    <a:pt x="657" y="473"/>
                    <a:pt x="672" y="498"/>
                  </a:cubicBezTo>
                  <a:cubicBezTo>
                    <a:pt x="688" y="522"/>
                    <a:pt x="660" y="573"/>
                    <a:pt x="646" y="555"/>
                  </a:cubicBezTo>
                  <a:cubicBezTo>
                    <a:pt x="632" y="537"/>
                    <a:pt x="561" y="414"/>
                    <a:pt x="536" y="375"/>
                  </a:cubicBezTo>
                  <a:cubicBezTo>
                    <a:pt x="512" y="337"/>
                    <a:pt x="430" y="272"/>
                    <a:pt x="395" y="250"/>
                  </a:cubicBezTo>
                  <a:cubicBezTo>
                    <a:pt x="360" y="227"/>
                    <a:pt x="0" y="45"/>
                    <a:pt x="0" y="45"/>
                  </a:cubicBezTo>
                  <a:cubicBezTo>
                    <a:pt x="27" y="0"/>
                    <a:pt x="27" y="0"/>
                    <a:pt x="27" y="0"/>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a:spLocks noEditPoints="1"/>
            </p:cNvSpPr>
            <p:nvPr/>
          </p:nvSpPr>
          <p:spPr bwMode="auto">
            <a:xfrm>
              <a:off x="8721583" y="124532"/>
              <a:ext cx="2101850" cy="1489075"/>
            </a:xfrm>
            <a:custGeom>
              <a:avLst/>
              <a:gdLst>
                <a:gd name="T0" fmla="*/ 2147483646 w 797"/>
                <a:gd name="T1" fmla="*/ 1687883643 h 565"/>
                <a:gd name="T2" fmla="*/ 2147483646 w 797"/>
                <a:gd name="T3" fmla="*/ 1667044500 h 565"/>
                <a:gd name="T4" fmla="*/ 2147483646 w 797"/>
                <a:gd name="T5" fmla="*/ 1514233779 h 565"/>
                <a:gd name="T6" fmla="*/ 2147483646 w 797"/>
                <a:gd name="T7" fmla="*/ 1041904460 h 565"/>
                <a:gd name="T8" fmla="*/ 493792341 w 797"/>
                <a:gd name="T9" fmla="*/ 62514795 h 565"/>
                <a:gd name="T10" fmla="*/ 250373321 w 797"/>
                <a:gd name="T11" fmla="*/ 507060346 h 565"/>
                <a:gd name="T12" fmla="*/ 347741457 w 797"/>
                <a:gd name="T13" fmla="*/ 576519765 h 565"/>
                <a:gd name="T14" fmla="*/ 674620008 w 797"/>
                <a:gd name="T15" fmla="*/ 2000454981 h 565"/>
                <a:gd name="T16" fmla="*/ 2147483646 w 797"/>
                <a:gd name="T17" fmla="*/ 1764290322 h 565"/>
                <a:gd name="T18" fmla="*/ 2147483646 w 797"/>
                <a:gd name="T19" fmla="*/ 1819857857 h 565"/>
                <a:gd name="T20" fmla="*/ 2147483646 w 797"/>
                <a:gd name="T21" fmla="*/ 1875425392 h 565"/>
                <a:gd name="T22" fmla="*/ 2147483646 w 797"/>
                <a:gd name="T23" fmla="*/ 2147483646 h 565"/>
                <a:gd name="T24" fmla="*/ 2147483646 w 797"/>
                <a:gd name="T25" fmla="*/ 2147483646 h 565"/>
                <a:gd name="T26" fmla="*/ 2147483646 w 797"/>
                <a:gd name="T27" fmla="*/ 2147483646 h 565"/>
                <a:gd name="T28" fmla="*/ 2147483646 w 797"/>
                <a:gd name="T29" fmla="*/ 2147483646 h 565"/>
                <a:gd name="T30" fmla="*/ 2147483646 w 797"/>
                <a:gd name="T31" fmla="*/ 1687883643 h 565"/>
                <a:gd name="T32" fmla="*/ 973676079 w 797"/>
                <a:gd name="T33" fmla="*/ 1986563098 h 565"/>
                <a:gd name="T34" fmla="*/ 521612185 w 797"/>
                <a:gd name="T35" fmla="*/ 750169630 h 565"/>
                <a:gd name="T36" fmla="*/ 1613521941 w 797"/>
                <a:gd name="T37" fmla="*/ 847415452 h 565"/>
                <a:gd name="T38" fmla="*/ 2147483646 w 797"/>
                <a:gd name="T39" fmla="*/ 1507286519 h 565"/>
                <a:gd name="T40" fmla="*/ 973676079 w 797"/>
                <a:gd name="T41" fmla="*/ 1986563098 h 565"/>
                <a:gd name="T42" fmla="*/ 2147483646 w 797"/>
                <a:gd name="T43" fmla="*/ 2147483646 h 565"/>
                <a:gd name="T44" fmla="*/ 2147483646 w 797"/>
                <a:gd name="T45" fmla="*/ 1868480768 h 565"/>
                <a:gd name="T46" fmla="*/ 2147483646 w 797"/>
                <a:gd name="T47" fmla="*/ 2147483646 h 565"/>
                <a:gd name="T48" fmla="*/ 2147483646 w 797"/>
                <a:gd name="T49" fmla="*/ 2147483646 h 565"/>
                <a:gd name="T50" fmla="*/ 2147483646 w 797"/>
                <a:gd name="T51" fmla="*/ 2147483646 h 5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97" h="565">
                  <a:moveTo>
                    <a:pt x="514" y="243"/>
                  </a:moveTo>
                  <a:cubicBezTo>
                    <a:pt x="487" y="229"/>
                    <a:pt x="429" y="240"/>
                    <a:pt x="429" y="240"/>
                  </a:cubicBezTo>
                  <a:cubicBezTo>
                    <a:pt x="388" y="218"/>
                    <a:pt x="388" y="218"/>
                    <a:pt x="388" y="218"/>
                  </a:cubicBezTo>
                  <a:cubicBezTo>
                    <a:pt x="388" y="218"/>
                    <a:pt x="363" y="163"/>
                    <a:pt x="338" y="150"/>
                  </a:cubicBezTo>
                  <a:cubicBezTo>
                    <a:pt x="315" y="138"/>
                    <a:pt x="89" y="18"/>
                    <a:pt x="71" y="9"/>
                  </a:cubicBezTo>
                  <a:cubicBezTo>
                    <a:pt x="53" y="0"/>
                    <a:pt x="24" y="67"/>
                    <a:pt x="36" y="73"/>
                  </a:cubicBezTo>
                  <a:cubicBezTo>
                    <a:pt x="48" y="79"/>
                    <a:pt x="50" y="83"/>
                    <a:pt x="50" y="83"/>
                  </a:cubicBezTo>
                  <a:cubicBezTo>
                    <a:pt x="50" y="83"/>
                    <a:pt x="0" y="219"/>
                    <a:pt x="97" y="288"/>
                  </a:cubicBezTo>
                  <a:cubicBezTo>
                    <a:pt x="236" y="388"/>
                    <a:pt x="331" y="277"/>
                    <a:pt x="376" y="254"/>
                  </a:cubicBezTo>
                  <a:cubicBezTo>
                    <a:pt x="392" y="262"/>
                    <a:pt x="392" y="262"/>
                    <a:pt x="392" y="262"/>
                  </a:cubicBezTo>
                  <a:cubicBezTo>
                    <a:pt x="407" y="270"/>
                    <a:pt x="407" y="270"/>
                    <a:pt x="407" y="270"/>
                  </a:cubicBezTo>
                  <a:cubicBezTo>
                    <a:pt x="412" y="315"/>
                    <a:pt x="390" y="466"/>
                    <a:pt x="542" y="523"/>
                  </a:cubicBezTo>
                  <a:cubicBezTo>
                    <a:pt x="651" y="565"/>
                    <a:pt x="733" y="441"/>
                    <a:pt x="733" y="441"/>
                  </a:cubicBezTo>
                  <a:cubicBezTo>
                    <a:pt x="733" y="441"/>
                    <a:pt x="723" y="438"/>
                    <a:pt x="744" y="449"/>
                  </a:cubicBezTo>
                  <a:cubicBezTo>
                    <a:pt x="764" y="460"/>
                    <a:pt x="797" y="394"/>
                    <a:pt x="781" y="385"/>
                  </a:cubicBezTo>
                  <a:cubicBezTo>
                    <a:pt x="765" y="377"/>
                    <a:pt x="537" y="255"/>
                    <a:pt x="514" y="243"/>
                  </a:cubicBezTo>
                  <a:moveTo>
                    <a:pt x="140" y="286"/>
                  </a:moveTo>
                  <a:cubicBezTo>
                    <a:pt x="44" y="234"/>
                    <a:pt x="53" y="139"/>
                    <a:pt x="75" y="108"/>
                  </a:cubicBezTo>
                  <a:cubicBezTo>
                    <a:pt x="97" y="76"/>
                    <a:pt x="134" y="74"/>
                    <a:pt x="232" y="122"/>
                  </a:cubicBezTo>
                  <a:cubicBezTo>
                    <a:pt x="330" y="171"/>
                    <a:pt x="348" y="179"/>
                    <a:pt x="352" y="217"/>
                  </a:cubicBezTo>
                  <a:cubicBezTo>
                    <a:pt x="354" y="248"/>
                    <a:pt x="224" y="332"/>
                    <a:pt x="140" y="286"/>
                  </a:cubicBezTo>
                  <a:moveTo>
                    <a:pt x="513" y="484"/>
                  </a:moveTo>
                  <a:cubicBezTo>
                    <a:pt x="428" y="439"/>
                    <a:pt x="423" y="285"/>
                    <a:pt x="451" y="269"/>
                  </a:cubicBezTo>
                  <a:cubicBezTo>
                    <a:pt x="484" y="251"/>
                    <a:pt x="501" y="262"/>
                    <a:pt x="596" y="315"/>
                  </a:cubicBezTo>
                  <a:cubicBezTo>
                    <a:pt x="692" y="368"/>
                    <a:pt x="711" y="401"/>
                    <a:pt x="697" y="437"/>
                  </a:cubicBezTo>
                  <a:cubicBezTo>
                    <a:pt x="683" y="473"/>
                    <a:pt x="610" y="534"/>
                    <a:pt x="513" y="48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a:spLocks noEditPoints="1"/>
            </p:cNvSpPr>
            <p:nvPr/>
          </p:nvSpPr>
          <p:spPr bwMode="auto">
            <a:xfrm>
              <a:off x="8885096" y="361070"/>
              <a:ext cx="760412" cy="554038"/>
            </a:xfrm>
            <a:custGeom>
              <a:avLst/>
              <a:gdLst>
                <a:gd name="T0" fmla="*/ 864440586 w 288"/>
                <a:gd name="T1" fmla="*/ 682128947 h 210"/>
                <a:gd name="T2" fmla="*/ 829583089 w 288"/>
                <a:gd name="T3" fmla="*/ 682128947 h 210"/>
                <a:gd name="T4" fmla="*/ 13943527 w 288"/>
                <a:gd name="T5" fmla="*/ 730852632 h 210"/>
                <a:gd name="T6" fmla="*/ 543760588 w 288"/>
                <a:gd name="T7" fmla="*/ 1364257895 h 210"/>
                <a:gd name="T8" fmla="*/ 543760588 w 288"/>
                <a:gd name="T9" fmla="*/ 1364257895 h 210"/>
                <a:gd name="T10" fmla="*/ 543760588 w 288"/>
                <a:gd name="T11" fmla="*/ 1364257895 h 210"/>
                <a:gd name="T12" fmla="*/ 934152940 w 288"/>
                <a:gd name="T13" fmla="*/ 1461705264 h 210"/>
                <a:gd name="T14" fmla="*/ 934152940 w 288"/>
                <a:gd name="T15" fmla="*/ 1461705264 h 210"/>
                <a:gd name="T16" fmla="*/ 934152940 w 288"/>
                <a:gd name="T17" fmla="*/ 1461705264 h 210"/>
                <a:gd name="T18" fmla="*/ 2007730589 w 288"/>
                <a:gd name="T19" fmla="*/ 939666916 h 210"/>
                <a:gd name="T20" fmla="*/ 864440586 w 288"/>
                <a:gd name="T21" fmla="*/ 682128947 h 210"/>
                <a:gd name="T22" fmla="*/ 1645222651 w 288"/>
                <a:gd name="T23" fmla="*/ 459392480 h 210"/>
                <a:gd name="T24" fmla="*/ 1798590886 w 288"/>
                <a:gd name="T25" fmla="*/ 549880077 h 210"/>
                <a:gd name="T26" fmla="*/ 1645222651 w 288"/>
                <a:gd name="T27" fmla="*/ 459392480 h 210"/>
                <a:gd name="T28" fmla="*/ 230053674 w 288"/>
                <a:gd name="T29" fmla="*/ 0 h 210"/>
                <a:gd name="T30" fmla="*/ 90626325 w 288"/>
                <a:gd name="T31" fmla="*/ 125289098 h 210"/>
                <a:gd name="T32" fmla="*/ 0 w 288"/>
                <a:gd name="T33" fmla="*/ 368907521 h 210"/>
                <a:gd name="T34" fmla="*/ 1059636762 w 288"/>
                <a:gd name="T35" fmla="*/ 424590979 h 210"/>
                <a:gd name="T36" fmla="*/ 230053674 w 288"/>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210">
                  <a:moveTo>
                    <a:pt x="124" y="98"/>
                  </a:moveTo>
                  <a:cubicBezTo>
                    <a:pt x="123" y="98"/>
                    <a:pt x="121" y="98"/>
                    <a:pt x="119" y="98"/>
                  </a:cubicBezTo>
                  <a:cubicBezTo>
                    <a:pt x="96" y="99"/>
                    <a:pt x="48" y="102"/>
                    <a:pt x="2" y="105"/>
                  </a:cubicBezTo>
                  <a:cubicBezTo>
                    <a:pt x="10" y="137"/>
                    <a:pt x="32" y="172"/>
                    <a:pt x="78" y="196"/>
                  </a:cubicBezTo>
                  <a:cubicBezTo>
                    <a:pt x="78" y="196"/>
                    <a:pt x="78" y="196"/>
                    <a:pt x="78" y="196"/>
                  </a:cubicBezTo>
                  <a:cubicBezTo>
                    <a:pt x="78" y="196"/>
                    <a:pt x="78" y="196"/>
                    <a:pt x="78" y="196"/>
                  </a:cubicBezTo>
                  <a:cubicBezTo>
                    <a:pt x="95" y="206"/>
                    <a:pt x="115" y="210"/>
                    <a:pt x="134" y="210"/>
                  </a:cubicBezTo>
                  <a:cubicBezTo>
                    <a:pt x="134" y="210"/>
                    <a:pt x="134" y="210"/>
                    <a:pt x="134" y="210"/>
                  </a:cubicBezTo>
                  <a:cubicBezTo>
                    <a:pt x="134" y="210"/>
                    <a:pt x="134" y="210"/>
                    <a:pt x="134" y="210"/>
                  </a:cubicBezTo>
                  <a:cubicBezTo>
                    <a:pt x="204" y="210"/>
                    <a:pt x="277" y="162"/>
                    <a:pt x="288" y="135"/>
                  </a:cubicBezTo>
                  <a:cubicBezTo>
                    <a:pt x="247" y="119"/>
                    <a:pt x="168" y="98"/>
                    <a:pt x="124" y="98"/>
                  </a:cubicBezTo>
                  <a:moveTo>
                    <a:pt x="236" y="66"/>
                  </a:moveTo>
                  <a:cubicBezTo>
                    <a:pt x="243" y="70"/>
                    <a:pt x="251" y="75"/>
                    <a:pt x="258" y="79"/>
                  </a:cubicBezTo>
                  <a:cubicBezTo>
                    <a:pt x="252" y="75"/>
                    <a:pt x="245" y="71"/>
                    <a:pt x="236" y="66"/>
                  </a:cubicBezTo>
                  <a:moveTo>
                    <a:pt x="33" y="0"/>
                  </a:moveTo>
                  <a:cubicBezTo>
                    <a:pt x="25" y="4"/>
                    <a:pt x="18" y="10"/>
                    <a:pt x="13" y="18"/>
                  </a:cubicBezTo>
                  <a:cubicBezTo>
                    <a:pt x="7" y="26"/>
                    <a:pt x="2" y="38"/>
                    <a:pt x="0" y="53"/>
                  </a:cubicBezTo>
                  <a:cubicBezTo>
                    <a:pt x="50" y="56"/>
                    <a:pt x="115" y="59"/>
                    <a:pt x="152" y="61"/>
                  </a:cubicBezTo>
                  <a:cubicBezTo>
                    <a:pt x="107" y="38"/>
                    <a:pt x="64" y="16"/>
                    <a:pt x="3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8880333" y="500770"/>
              <a:ext cx="766762" cy="215900"/>
            </a:xfrm>
            <a:custGeom>
              <a:avLst/>
              <a:gdLst>
                <a:gd name="T0" fmla="*/ 13886033 w 291"/>
                <a:gd name="T1" fmla="*/ 0 h 82"/>
                <a:gd name="T2" fmla="*/ 0 w 291"/>
                <a:gd name="T3" fmla="*/ 138647294 h 82"/>
                <a:gd name="T4" fmla="*/ 27772067 w 291"/>
                <a:gd name="T5" fmla="*/ 360479278 h 82"/>
                <a:gd name="T6" fmla="*/ 840078676 w 291"/>
                <a:gd name="T7" fmla="*/ 311954437 h 82"/>
                <a:gd name="T8" fmla="*/ 874793759 w 291"/>
                <a:gd name="T9" fmla="*/ 311954437 h 82"/>
                <a:gd name="T10" fmla="*/ 2013414250 w 291"/>
                <a:gd name="T11" fmla="*/ 568448902 h 82"/>
                <a:gd name="T12" fmla="*/ 2020357267 w 291"/>
                <a:gd name="T13" fmla="*/ 547651413 h 82"/>
                <a:gd name="T14" fmla="*/ 1069192958 w 291"/>
                <a:gd name="T15" fmla="*/ 55457338 h 82"/>
                <a:gd name="T16" fmla="*/ 13886033 w 291"/>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1" h="82">
                  <a:moveTo>
                    <a:pt x="2" y="0"/>
                  </a:moveTo>
                  <a:cubicBezTo>
                    <a:pt x="1" y="7"/>
                    <a:pt x="0" y="13"/>
                    <a:pt x="0" y="20"/>
                  </a:cubicBezTo>
                  <a:cubicBezTo>
                    <a:pt x="0" y="30"/>
                    <a:pt x="1" y="41"/>
                    <a:pt x="4" y="52"/>
                  </a:cubicBezTo>
                  <a:cubicBezTo>
                    <a:pt x="50" y="49"/>
                    <a:pt x="98" y="46"/>
                    <a:pt x="121" y="45"/>
                  </a:cubicBezTo>
                  <a:cubicBezTo>
                    <a:pt x="123" y="45"/>
                    <a:pt x="125" y="45"/>
                    <a:pt x="126" y="45"/>
                  </a:cubicBezTo>
                  <a:cubicBezTo>
                    <a:pt x="170" y="45"/>
                    <a:pt x="249" y="66"/>
                    <a:pt x="290" y="82"/>
                  </a:cubicBezTo>
                  <a:cubicBezTo>
                    <a:pt x="291" y="81"/>
                    <a:pt x="291" y="80"/>
                    <a:pt x="291" y="79"/>
                  </a:cubicBezTo>
                  <a:cubicBezTo>
                    <a:pt x="251" y="57"/>
                    <a:pt x="201" y="32"/>
                    <a:pt x="154" y="8"/>
                  </a:cubicBezTo>
                  <a:cubicBezTo>
                    <a:pt x="117" y="6"/>
                    <a:pt x="52" y="3"/>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8972408" y="348370"/>
              <a:ext cx="677862" cy="360363"/>
            </a:xfrm>
            <a:custGeom>
              <a:avLst/>
              <a:gdLst>
                <a:gd name="T0" fmla="*/ 173923036 w 257"/>
                <a:gd name="T1" fmla="*/ 0 h 137"/>
                <a:gd name="T2" fmla="*/ 173923036 w 257"/>
                <a:gd name="T3" fmla="*/ 0 h 137"/>
                <a:gd name="T4" fmla="*/ 0 w 257"/>
                <a:gd name="T5" fmla="*/ 34594848 h 137"/>
                <a:gd name="T6" fmla="*/ 827872597 w 257"/>
                <a:gd name="T7" fmla="*/ 456650941 h 137"/>
                <a:gd name="T8" fmla="*/ 1780967670 w 257"/>
                <a:gd name="T9" fmla="*/ 947894101 h 137"/>
                <a:gd name="T10" fmla="*/ 1787925646 w 257"/>
                <a:gd name="T11" fmla="*/ 920217170 h 137"/>
                <a:gd name="T12" fmla="*/ 1787925646 w 257"/>
                <a:gd name="T13" fmla="*/ 913299253 h 137"/>
                <a:gd name="T14" fmla="*/ 1787925646 w 257"/>
                <a:gd name="T15" fmla="*/ 913299253 h 137"/>
                <a:gd name="T16" fmla="*/ 1565304687 w 257"/>
                <a:gd name="T17" fmla="*/ 581189238 h 137"/>
                <a:gd name="T18" fmla="*/ 1412252943 w 257"/>
                <a:gd name="T19" fmla="*/ 491243159 h 137"/>
                <a:gd name="T20" fmla="*/ 953097710 w 257"/>
                <a:gd name="T21" fmla="*/ 255999771 h 137"/>
                <a:gd name="T22" fmla="*/ 953097710 w 257"/>
                <a:gd name="T23" fmla="*/ 255999771 h 137"/>
                <a:gd name="T24" fmla="*/ 946139734 w 257"/>
                <a:gd name="T25" fmla="*/ 255999771 h 137"/>
                <a:gd name="T26" fmla="*/ 939181757 w 257"/>
                <a:gd name="T27" fmla="*/ 249081853 h 137"/>
                <a:gd name="T28" fmla="*/ 939181757 w 257"/>
                <a:gd name="T29" fmla="*/ 249081853 h 137"/>
                <a:gd name="T30" fmla="*/ 939181757 w 257"/>
                <a:gd name="T31" fmla="*/ 249081853 h 137"/>
                <a:gd name="T32" fmla="*/ 932226419 w 257"/>
                <a:gd name="T33" fmla="*/ 249081853 h 137"/>
                <a:gd name="T34" fmla="*/ 932226419 w 257"/>
                <a:gd name="T35" fmla="*/ 249081853 h 137"/>
                <a:gd name="T36" fmla="*/ 173923036 w 257"/>
                <a:gd name="T37" fmla="*/ 0 h 137"/>
                <a:gd name="T38" fmla="*/ 173923036 w 257"/>
                <a:gd name="T39" fmla="*/ 0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7" h="137">
                  <a:moveTo>
                    <a:pt x="25" y="0"/>
                  </a:moveTo>
                  <a:cubicBezTo>
                    <a:pt x="25" y="0"/>
                    <a:pt x="25" y="0"/>
                    <a:pt x="25" y="0"/>
                  </a:cubicBezTo>
                  <a:cubicBezTo>
                    <a:pt x="15" y="0"/>
                    <a:pt x="7" y="2"/>
                    <a:pt x="0" y="5"/>
                  </a:cubicBezTo>
                  <a:cubicBezTo>
                    <a:pt x="31" y="21"/>
                    <a:pt x="74" y="43"/>
                    <a:pt x="119" y="66"/>
                  </a:cubicBezTo>
                  <a:cubicBezTo>
                    <a:pt x="166" y="90"/>
                    <a:pt x="216" y="115"/>
                    <a:pt x="256" y="137"/>
                  </a:cubicBezTo>
                  <a:cubicBezTo>
                    <a:pt x="257" y="135"/>
                    <a:pt x="257" y="134"/>
                    <a:pt x="257" y="133"/>
                  </a:cubicBezTo>
                  <a:cubicBezTo>
                    <a:pt x="257" y="132"/>
                    <a:pt x="257" y="132"/>
                    <a:pt x="257" y="132"/>
                  </a:cubicBezTo>
                  <a:cubicBezTo>
                    <a:pt x="257" y="132"/>
                    <a:pt x="257" y="132"/>
                    <a:pt x="257" y="132"/>
                  </a:cubicBezTo>
                  <a:cubicBezTo>
                    <a:pt x="255" y="111"/>
                    <a:pt x="248" y="99"/>
                    <a:pt x="225" y="84"/>
                  </a:cubicBezTo>
                  <a:cubicBezTo>
                    <a:pt x="218" y="80"/>
                    <a:pt x="210" y="75"/>
                    <a:pt x="203" y="71"/>
                  </a:cubicBezTo>
                  <a:cubicBezTo>
                    <a:pt x="186" y="62"/>
                    <a:pt x="165" y="51"/>
                    <a:pt x="137" y="37"/>
                  </a:cubicBezTo>
                  <a:cubicBezTo>
                    <a:pt x="137" y="37"/>
                    <a:pt x="137" y="37"/>
                    <a:pt x="137" y="37"/>
                  </a:cubicBezTo>
                  <a:cubicBezTo>
                    <a:pt x="137" y="37"/>
                    <a:pt x="136" y="37"/>
                    <a:pt x="136" y="37"/>
                  </a:cubicBezTo>
                  <a:cubicBezTo>
                    <a:pt x="136" y="37"/>
                    <a:pt x="136" y="37"/>
                    <a:pt x="135" y="36"/>
                  </a:cubicBezTo>
                  <a:cubicBezTo>
                    <a:pt x="135" y="36"/>
                    <a:pt x="135" y="36"/>
                    <a:pt x="135" y="36"/>
                  </a:cubicBezTo>
                  <a:cubicBezTo>
                    <a:pt x="135" y="36"/>
                    <a:pt x="135" y="36"/>
                    <a:pt x="135" y="36"/>
                  </a:cubicBezTo>
                  <a:cubicBezTo>
                    <a:pt x="135" y="36"/>
                    <a:pt x="134" y="36"/>
                    <a:pt x="134" y="36"/>
                  </a:cubicBezTo>
                  <a:cubicBezTo>
                    <a:pt x="134" y="36"/>
                    <a:pt x="134" y="36"/>
                    <a:pt x="134" y="36"/>
                  </a:cubicBezTo>
                  <a:cubicBezTo>
                    <a:pt x="83" y="11"/>
                    <a:pt x="49" y="0"/>
                    <a:pt x="25" y="0"/>
                  </a:cubicBezTo>
                  <a:cubicBezTo>
                    <a:pt x="25" y="0"/>
                    <a:pt x="25" y="0"/>
                    <a:pt x="25"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a:spLocks noEditPoints="1"/>
            </p:cNvSpPr>
            <p:nvPr/>
          </p:nvSpPr>
          <p:spPr bwMode="auto">
            <a:xfrm>
              <a:off x="8880333" y="348370"/>
              <a:ext cx="773112" cy="566738"/>
            </a:xfrm>
            <a:custGeom>
              <a:avLst/>
              <a:gdLst>
                <a:gd name="T0" fmla="*/ 946866943 w 293"/>
                <a:gd name="T1" fmla="*/ 1493916096 h 215"/>
                <a:gd name="T2" fmla="*/ 946866943 w 293"/>
                <a:gd name="T3" fmla="*/ 1493916096 h 215"/>
                <a:gd name="T4" fmla="*/ 946866943 w 293"/>
                <a:gd name="T5" fmla="*/ 1493916096 h 215"/>
                <a:gd name="T6" fmla="*/ 946866943 w 293"/>
                <a:gd name="T7" fmla="*/ 1493916096 h 215"/>
                <a:gd name="T8" fmla="*/ 556981020 w 293"/>
                <a:gd name="T9" fmla="*/ 1396637495 h 215"/>
                <a:gd name="T10" fmla="*/ 556981020 w 293"/>
                <a:gd name="T11" fmla="*/ 1396637495 h 215"/>
                <a:gd name="T12" fmla="*/ 556981020 w 293"/>
                <a:gd name="T13" fmla="*/ 1396637495 h 215"/>
                <a:gd name="T14" fmla="*/ 2032975843 w 293"/>
                <a:gd name="T15" fmla="*/ 924144071 h 215"/>
                <a:gd name="T16" fmla="*/ 2026015196 w 293"/>
                <a:gd name="T17" fmla="*/ 951937957 h 215"/>
                <a:gd name="T18" fmla="*/ 2019051911 w 293"/>
                <a:gd name="T19" fmla="*/ 972783371 h 215"/>
                <a:gd name="T20" fmla="*/ 946866943 w 293"/>
                <a:gd name="T21" fmla="*/ 1493916096 h 215"/>
                <a:gd name="T22" fmla="*/ 2032975843 w 293"/>
                <a:gd name="T23" fmla="*/ 924144071 h 215"/>
                <a:gd name="T24" fmla="*/ 1197505632 w 293"/>
                <a:gd name="T25" fmla="*/ 257093445 h 215"/>
                <a:gd name="T26" fmla="*/ 1197505632 w 293"/>
                <a:gd name="T27" fmla="*/ 257093445 h 215"/>
                <a:gd name="T28" fmla="*/ 1657016491 w 293"/>
                <a:gd name="T29" fmla="*/ 493338839 h 215"/>
                <a:gd name="T30" fmla="*/ 1810185018 w 293"/>
                <a:gd name="T31" fmla="*/ 583668968 h 215"/>
                <a:gd name="T32" fmla="*/ 2032975843 w 293"/>
                <a:gd name="T33" fmla="*/ 917195599 h 215"/>
                <a:gd name="T34" fmla="*/ 2032975843 w 293"/>
                <a:gd name="T35" fmla="*/ 917195599 h 215"/>
                <a:gd name="T36" fmla="*/ 2032975843 w 293"/>
                <a:gd name="T37" fmla="*/ 917195599 h 215"/>
                <a:gd name="T38" fmla="*/ 1197505632 w 293"/>
                <a:gd name="T39" fmla="*/ 257093445 h 215"/>
                <a:gd name="T40" fmla="*/ 1197505632 w 293"/>
                <a:gd name="T41" fmla="*/ 257093445 h 215"/>
                <a:gd name="T42" fmla="*/ 1183581700 w 293"/>
                <a:gd name="T43" fmla="*/ 250144973 h 215"/>
                <a:gd name="T44" fmla="*/ 1190544985 w 293"/>
                <a:gd name="T45" fmla="*/ 257093445 h 215"/>
                <a:gd name="T46" fmla="*/ 1183581700 w 293"/>
                <a:gd name="T47" fmla="*/ 250144973 h 215"/>
                <a:gd name="T48" fmla="*/ 1183581700 w 293"/>
                <a:gd name="T49" fmla="*/ 250144973 h 215"/>
                <a:gd name="T50" fmla="*/ 1183581700 w 293"/>
                <a:gd name="T51" fmla="*/ 250144973 h 215"/>
                <a:gd name="T52" fmla="*/ 1183581700 w 293"/>
                <a:gd name="T53" fmla="*/ 250144973 h 215"/>
                <a:gd name="T54" fmla="*/ 1176621053 w 293"/>
                <a:gd name="T55" fmla="*/ 250144973 h 215"/>
                <a:gd name="T56" fmla="*/ 1176621053 w 293"/>
                <a:gd name="T57" fmla="*/ 250144973 h 215"/>
                <a:gd name="T58" fmla="*/ 1176621053 w 293"/>
                <a:gd name="T59" fmla="*/ 250144973 h 215"/>
                <a:gd name="T60" fmla="*/ 417733786 w 293"/>
                <a:gd name="T61" fmla="*/ 0 h 215"/>
                <a:gd name="T62" fmla="*/ 104433447 w 293"/>
                <a:gd name="T63" fmla="*/ 159814844 h 215"/>
                <a:gd name="T64" fmla="*/ 0 w 293"/>
                <a:gd name="T65" fmla="*/ 541978139 h 215"/>
                <a:gd name="T66" fmla="*/ 13923932 w 293"/>
                <a:gd name="T67" fmla="*/ 403008710 h 215"/>
                <a:gd name="T68" fmla="*/ 104433447 w 293"/>
                <a:gd name="T69" fmla="*/ 159814844 h 215"/>
                <a:gd name="T70" fmla="*/ 243678042 w 293"/>
                <a:gd name="T71" fmla="*/ 34742357 h 215"/>
                <a:gd name="T72" fmla="*/ 417733786 w 293"/>
                <a:gd name="T73" fmla="*/ 0 h 215"/>
                <a:gd name="T74" fmla="*/ 417733786 w 293"/>
                <a:gd name="T75" fmla="*/ 0 h 215"/>
                <a:gd name="T76" fmla="*/ 417733786 w 293"/>
                <a:gd name="T77" fmla="*/ 0 h 215"/>
                <a:gd name="T78" fmla="*/ 417733786 w 293"/>
                <a:gd name="T79" fmla="*/ 0 h 215"/>
                <a:gd name="T80" fmla="*/ 417733786 w 293"/>
                <a:gd name="T81" fmla="*/ 0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215">
                  <a:moveTo>
                    <a:pt x="136" y="215"/>
                  </a:moveTo>
                  <a:cubicBezTo>
                    <a:pt x="136" y="215"/>
                    <a:pt x="136" y="215"/>
                    <a:pt x="136" y="215"/>
                  </a:cubicBezTo>
                  <a:cubicBezTo>
                    <a:pt x="136" y="215"/>
                    <a:pt x="136" y="215"/>
                    <a:pt x="136" y="215"/>
                  </a:cubicBezTo>
                  <a:cubicBezTo>
                    <a:pt x="136" y="215"/>
                    <a:pt x="136" y="215"/>
                    <a:pt x="136" y="215"/>
                  </a:cubicBezTo>
                  <a:moveTo>
                    <a:pt x="80" y="201"/>
                  </a:moveTo>
                  <a:cubicBezTo>
                    <a:pt x="80" y="201"/>
                    <a:pt x="80" y="201"/>
                    <a:pt x="80" y="201"/>
                  </a:cubicBezTo>
                  <a:cubicBezTo>
                    <a:pt x="80" y="201"/>
                    <a:pt x="80" y="201"/>
                    <a:pt x="80" y="201"/>
                  </a:cubicBezTo>
                  <a:moveTo>
                    <a:pt x="292" y="133"/>
                  </a:moveTo>
                  <a:cubicBezTo>
                    <a:pt x="292" y="134"/>
                    <a:pt x="292" y="135"/>
                    <a:pt x="291" y="137"/>
                  </a:cubicBezTo>
                  <a:cubicBezTo>
                    <a:pt x="291" y="138"/>
                    <a:pt x="291" y="139"/>
                    <a:pt x="290" y="140"/>
                  </a:cubicBezTo>
                  <a:cubicBezTo>
                    <a:pt x="279" y="167"/>
                    <a:pt x="206" y="215"/>
                    <a:pt x="136" y="215"/>
                  </a:cubicBezTo>
                  <a:cubicBezTo>
                    <a:pt x="212" y="215"/>
                    <a:pt x="293" y="157"/>
                    <a:pt x="292" y="133"/>
                  </a:cubicBezTo>
                  <a:moveTo>
                    <a:pt x="172" y="37"/>
                  </a:moveTo>
                  <a:cubicBezTo>
                    <a:pt x="172" y="37"/>
                    <a:pt x="172" y="37"/>
                    <a:pt x="172" y="37"/>
                  </a:cubicBezTo>
                  <a:cubicBezTo>
                    <a:pt x="200" y="51"/>
                    <a:pt x="221" y="62"/>
                    <a:pt x="238" y="71"/>
                  </a:cubicBezTo>
                  <a:cubicBezTo>
                    <a:pt x="247" y="76"/>
                    <a:pt x="254" y="80"/>
                    <a:pt x="260" y="84"/>
                  </a:cubicBezTo>
                  <a:cubicBezTo>
                    <a:pt x="283" y="99"/>
                    <a:pt x="290" y="111"/>
                    <a:pt x="292" y="132"/>
                  </a:cubicBezTo>
                  <a:cubicBezTo>
                    <a:pt x="292" y="132"/>
                    <a:pt x="292" y="132"/>
                    <a:pt x="292" y="132"/>
                  </a:cubicBezTo>
                  <a:cubicBezTo>
                    <a:pt x="292" y="132"/>
                    <a:pt x="292" y="132"/>
                    <a:pt x="292" y="132"/>
                  </a:cubicBezTo>
                  <a:cubicBezTo>
                    <a:pt x="288" y="94"/>
                    <a:pt x="270" y="86"/>
                    <a:pt x="172" y="37"/>
                  </a:cubicBezTo>
                  <a:cubicBezTo>
                    <a:pt x="172" y="37"/>
                    <a:pt x="172" y="37"/>
                    <a:pt x="172" y="37"/>
                  </a:cubicBezTo>
                  <a:moveTo>
                    <a:pt x="170" y="36"/>
                  </a:moveTo>
                  <a:cubicBezTo>
                    <a:pt x="171" y="37"/>
                    <a:pt x="171" y="37"/>
                    <a:pt x="171" y="37"/>
                  </a:cubicBezTo>
                  <a:cubicBezTo>
                    <a:pt x="171" y="37"/>
                    <a:pt x="171" y="37"/>
                    <a:pt x="170" y="36"/>
                  </a:cubicBezTo>
                  <a:moveTo>
                    <a:pt x="170" y="36"/>
                  </a:moveTo>
                  <a:cubicBezTo>
                    <a:pt x="170" y="36"/>
                    <a:pt x="170" y="36"/>
                    <a:pt x="170" y="36"/>
                  </a:cubicBezTo>
                  <a:cubicBezTo>
                    <a:pt x="170" y="36"/>
                    <a:pt x="170" y="36"/>
                    <a:pt x="170" y="36"/>
                  </a:cubicBezTo>
                  <a:moveTo>
                    <a:pt x="169" y="36"/>
                  </a:moveTo>
                  <a:cubicBezTo>
                    <a:pt x="169" y="36"/>
                    <a:pt x="169" y="36"/>
                    <a:pt x="169" y="36"/>
                  </a:cubicBezTo>
                  <a:cubicBezTo>
                    <a:pt x="169" y="36"/>
                    <a:pt x="169" y="36"/>
                    <a:pt x="169" y="36"/>
                  </a:cubicBezTo>
                  <a:moveTo>
                    <a:pt x="60" y="0"/>
                  </a:moveTo>
                  <a:cubicBezTo>
                    <a:pt x="38" y="0"/>
                    <a:pt x="25" y="8"/>
                    <a:pt x="15" y="23"/>
                  </a:cubicBezTo>
                  <a:cubicBezTo>
                    <a:pt x="7" y="34"/>
                    <a:pt x="0" y="55"/>
                    <a:pt x="0" y="78"/>
                  </a:cubicBezTo>
                  <a:cubicBezTo>
                    <a:pt x="0" y="71"/>
                    <a:pt x="1" y="65"/>
                    <a:pt x="2" y="58"/>
                  </a:cubicBezTo>
                  <a:cubicBezTo>
                    <a:pt x="4" y="43"/>
                    <a:pt x="9" y="31"/>
                    <a:pt x="15" y="23"/>
                  </a:cubicBezTo>
                  <a:cubicBezTo>
                    <a:pt x="20" y="15"/>
                    <a:pt x="27" y="9"/>
                    <a:pt x="35" y="5"/>
                  </a:cubicBezTo>
                  <a:cubicBezTo>
                    <a:pt x="42" y="2"/>
                    <a:pt x="50" y="0"/>
                    <a:pt x="60" y="0"/>
                  </a:cubicBezTo>
                  <a:moveTo>
                    <a:pt x="60" y="0"/>
                  </a:moveTo>
                  <a:cubicBezTo>
                    <a:pt x="60" y="0"/>
                    <a:pt x="60" y="0"/>
                    <a:pt x="60" y="0"/>
                  </a:cubicBezTo>
                  <a:cubicBezTo>
                    <a:pt x="60" y="0"/>
                    <a:pt x="60" y="0"/>
                    <a:pt x="60" y="0"/>
                  </a:cubicBezTo>
                  <a:cubicBezTo>
                    <a:pt x="60" y="0"/>
                    <a:pt x="60" y="0"/>
                    <a:pt x="60"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a:spLocks noEditPoints="1"/>
            </p:cNvSpPr>
            <p:nvPr/>
          </p:nvSpPr>
          <p:spPr bwMode="auto">
            <a:xfrm>
              <a:off x="9872521" y="846845"/>
              <a:ext cx="698500" cy="603250"/>
            </a:xfrm>
            <a:custGeom>
              <a:avLst/>
              <a:gdLst>
                <a:gd name="T0" fmla="*/ 1042154092 w 265"/>
                <a:gd name="T1" fmla="*/ 478819809 h 229"/>
                <a:gd name="T2" fmla="*/ 1681342217 w 265"/>
                <a:gd name="T3" fmla="*/ 1325429816 h 229"/>
                <a:gd name="T4" fmla="*/ 1813350809 w 265"/>
                <a:gd name="T5" fmla="*/ 1131127996 h 229"/>
                <a:gd name="T6" fmla="*/ 1841140566 w 265"/>
                <a:gd name="T7" fmla="*/ 992338347 h 229"/>
                <a:gd name="T8" fmla="*/ 1827244370 w 265"/>
                <a:gd name="T9" fmla="*/ 895186120 h 229"/>
                <a:gd name="T10" fmla="*/ 1042154092 w 265"/>
                <a:gd name="T11" fmla="*/ 478819809 h 229"/>
                <a:gd name="T12" fmla="*/ 69475709 w 265"/>
                <a:gd name="T13" fmla="*/ 0 h 229"/>
                <a:gd name="T14" fmla="*/ 0 w 265"/>
                <a:gd name="T15" fmla="*/ 346971487 h 229"/>
                <a:gd name="T16" fmla="*/ 534971925 w 265"/>
                <a:gd name="T17" fmla="*/ 1457280772 h 229"/>
                <a:gd name="T18" fmla="*/ 1042154092 w 265"/>
                <a:gd name="T19" fmla="*/ 1589129094 h 229"/>
                <a:gd name="T20" fmla="*/ 1403436743 w 265"/>
                <a:gd name="T21" fmla="*/ 1512795578 h 229"/>
                <a:gd name="T22" fmla="*/ 993520042 w 265"/>
                <a:gd name="T23" fmla="*/ 832732622 h 229"/>
                <a:gd name="T24" fmla="*/ 69475709 w 265"/>
                <a:gd name="T25" fmla="*/ 0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229">
                  <a:moveTo>
                    <a:pt x="150" y="69"/>
                  </a:moveTo>
                  <a:cubicBezTo>
                    <a:pt x="172" y="99"/>
                    <a:pt x="212" y="151"/>
                    <a:pt x="242" y="191"/>
                  </a:cubicBezTo>
                  <a:cubicBezTo>
                    <a:pt x="251" y="181"/>
                    <a:pt x="258" y="171"/>
                    <a:pt x="261" y="163"/>
                  </a:cubicBezTo>
                  <a:cubicBezTo>
                    <a:pt x="264" y="156"/>
                    <a:pt x="265" y="149"/>
                    <a:pt x="265" y="143"/>
                  </a:cubicBezTo>
                  <a:cubicBezTo>
                    <a:pt x="265" y="138"/>
                    <a:pt x="264" y="133"/>
                    <a:pt x="263" y="129"/>
                  </a:cubicBezTo>
                  <a:cubicBezTo>
                    <a:pt x="232" y="113"/>
                    <a:pt x="192" y="91"/>
                    <a:pt x="150" y="69"/>
                  </a:cubicBezTo>
                  <a:moveTo>
                    <a:pt x="10" y="0"/>
                  </a:moveTo>
                  <a:cubicBezTo>
                    <a:pt x="3" y="9"/>
                    <a:pt x="0" y="27"/>
                    <a:pt x="0" y="50"/>
                  </a:cubicBezTo>
                  <a:cubicBezTo>
                    <a:pt x="0" y="103"/>
                    <a:pt x="21" y="180"/>
                    <a:pt x="77" y="210"/>
                  </a:cubicBezTo>
                  <a:cubicBezTo>
                    <a:pt x="103" y="223"/>
                    <a:pt x="128" y="229"/>
                    <a:pt x="150" y="229"/>
                  </a:cubicBezTo>
                  <a:cubicBezTo>
                    <a:pt x="169" y="229"/>
                    <a:pt x="187" y="224"/>
                    <a:pt x="202" y="218"/>
                  </a:cubicBezTo>
                  <a:cubicBezTo>
                    <a:pt x="179" y="180"/>
                    <a:pt x="156" y="139"/>
                    <a:pt x="143" y="120"/>
                  </a:cubicBezTo>
                  <a:cubicBezTo>
                    <a:pt x="120" y="84"/>
                    <a:pt x="48" y="26"/>
                    <a:pt x="1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9977296" y="811920"/>
              <a:ext cx="587375" cy="374650"/>
            </a:xfrm>
            <a:custGeom>
              <a:avLst/>
              <a:gdLst>
                <a:gd name="T0" fmla="*/ 13875747 w 223"/>
                <a:gd name="T1" fmla="*/ 0 h 142"/>
                <a:gd name="T2" fmla="*/ 0 w 223"/>
                <a:gd name="T3" fmla="*/ 0 h 142"/>
                <a:gd name="T4" fmla="*/ 652152190 w 223"/>
                <a:gd name="T5" fmla="*/ 424623561 h 142"/>
                <a:gd name="T6" fmla="*/ 763158163 w 223"/>
                <a:gd name="T7" fmla="*/ 570805659 h 142"/>
                <a:gd name="T8" fmla="*/ 1547127312 w 223"/>
                <a:gd name="T9" fmla="*/ 988469173 h 142"/>
                <a:gd name="T10" fmla="*/ 1547127312 w 223"/>
                <a:gd name="T11" fmla="*/ 988469173 h 142"/>
                <a:gd name="T12" fmla="*/ 832534262 w 223"/>
                <a:gd name="T13" fmla="*/ 375897954 h 142"/>
                <a:gd name="T14" fmla="*/ 13875747 w 223"/>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3" h="142">
                  <a:moveTo>
                    <a:pt x="2" y="0"/>
                  </a:moveTo>
                  <a:cubicBezTo>
                    <a:pt x="2" y="0"/>
                    <a:pt x="1" y="0"/>
                    <a:pt x="0" y="0"/>
                  </a:cubicBezTo>
                  <a:cubicBezTo>
                    <a:pt x="52" y="32"/>
                    <a:pt x="90" y="55"/>
                    <a:pt x="94" y="61"/>
                  </a:cubicBezTo>
                  <a:cubicBezTo>
                    <a:pt x="96" y="65"/>
                    <a:pt x="102" y="72"/>
                    <a:pt x="110" y="82"/>
                  </a:cubicBezTo>
                  <a:cubicBezTo>
                    <a:pt x="152" y="104"/>
                    <a:pt x="192" y="126"/>
                    <a:pt x="223" y="142"/>
                  </a:cubicBezTo>
                  <a:cubicBezTo>
                    <a:pt x="223" y="142"/>
                    <a:pt x="223" y="142"/>
                    <a:pt x="223" y="142"/>
                  </a:cubicBezTo>
                  <a:cubicBezTo>
                    <a:pt x="215" y="117"/>
                    <a:pt x="185" y="90"/>
                    <a:pt x="120" y="54"/>
                  </a:cubicBezTo>
                  <a:cubicBezTo>
                    <a:pt x="53" y="16"/>
                    <a:pt x="25" y="0"/>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9897921" y="811920"/>
              <a:ext cx="611187" cy="609600"/>
            </a:xfrm>
            <a:custGeom>
              <a:avLst/>
              <a:gdLst>
                <a:gd name="T0" fmla="*/ 208206647 w 232"/>
                <a:gd name="T1" fmla="*/ 0 h 231"/>
                <a:gd name="T2" fmla="*/ 34700669 w 232"/>
                <a:gd name="T3" fmla="*/ 55713745 h 231"/>
                <a:gd name="T4" fmla="*/ 0 w 232"/>
                <a:gd name="T5" fmla="*/ 90532197 h 231"/>
                <a:gd name="T6" fmla="*/ 0 w 232"/>
                <a:gd name="T7" fmla="*/ 90532197 h 231"/>
                <a:gd name="T8" fmla="*/ 923047801 w 232"/>
                <a:gd name="T9" fmla="*/ 926227823 h 231"/>
                <a:gd name="T10" fmla="*/ 1332519381 w 232"/>
                <a:gd name="T11" fmla="*/ 1608710649 h 231"/>
                <a:gd name="T12" fmla="*/ 1610127366 w 232"/>
                <a:gd name="T13" fmla="*/ 1420679397 h 231"/>
                <a:gd name="T14" fmla="*/ 971629264 w 232"/>
                <a:gd name="T15" fmla="*/ 571057974 h 231"/>
                <a:gd name="T16" fmla="*/ 860585544 w 232"/>
                <a:gd name="T17" fmla="*/ 424812031 h 231"/>
                <a:gd name="T18" fmla="*/ 208206647 w 232"/>
                <a:gd name="T19" fmla="*/ 0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2" h="231">
                  <a:moveTo>
                    <a:pt x="30" y="0"/>
                  </a:moveTo>
                  <a:cubicBezTo>
                    <a:pt x="21" y="1"/>
                    <a:pt x="14" y="4"/>
                    <a:pt x="5" y="8"/>
                  </a:cubicBezTo>
                  <a:cubicBezTo>
                    <a:pt x="3" y="9"/>
                    <a:pt x="1" y="11"/>
                    <a:pt x="0" y="13"/>
                  </a:cubicBezTo>
                  <a:cubicBezTo>
                    <a:pt x="0" y="13"/>
                    <a:pt x="0" y="13"/>
                    <a:pt x="0" y="13"/>
                  </a:cubicBezTo>
                  <a:cubicBezTo>
                    <a:pt x="38" y="39"/>
                    <a:pt x="110" y="97"/>
                    <a:pt x="133" y="133"/>
                  </a:cubicBezTo>
                  <a:cubicBezTo>
                    <a:pt x="146" y="152"/>
                    <a:pt x="169" y="193"/>
                    <a:pt x="192" y="231"/>
                  </a:cubicBezTo>
                  <a:cubicBezTo>
                    <a:pt x="208" y="223"/>
                    <a:pt x="222" y="214"/>
                    <a:pt x="232" y="204"/>
                  </a:cubicBezTo>
                  <a:cubicBezTo>
                    <a:pt x="202" y="164"/>
                    <a:pt x="162" y="112"/>
                    <a:pt x="140" y="82"/>
                  </a:cubicBezTo>
                  <a:cubicBezTo>
                    <a:pt x="132" y="72"/>
                    <a:pt x="126" y="65"/>
                    <a:pt x="124" y="61"/>
                  </a:cubicBezTo>
                  <a:cubicBezTo>
                    <a:pt x="120" y="55"/>
                    <a:pt x="82" y="32"/>
                    <a:pt x="30"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9872521" y="811920"/>
              <a:ext cx="698500" cy="411163"/>
            </a:xfrm>
            <a:custGeom>
              <a:avLst/>
              <a:gdLst>
                <a:gd name="T0" fmla="*/ 291804306 w 265"/>
                <a:gd name="T1" fmla="*/ 0 h 156"/>
                <a:gd name="T2" fmla="*/ 104216200 w 265"/>
                <a:gd name="T3" fmla="*/ 55572897 h 156"/>
                <a:gd name="T4" fmla="*/ 0 w 265"/>
                <a:gd name="T5" fmla="*/ 437643479 h 156"/>
                <a:gd name="T6" fmla="*/ 69475709 w 265"/>
                <a:gd name="T7" fmla="*/ 90308263 h 156"/>
                <a:gd name="T8" fmla="*/ 104216200 w 265"/>
                <a:gd name="T9" fmla="*/ 55572897 h 156"/>
                <a:gd name="T10" fmla="*/ 277908109 w 265"/>
                <a:gd name="T11" fmla="*/ 0 h 156"/>
                <a:gd name="T12" fmla="*/ 291804306 w 265"/>
                <a:gd name="T13" fmla="*/ 0 h 156"/>
                <a:gd name="T14" fmla="*/ 1111632438 w 265"/>
                <a:gd name="T15" fmla="*/ 375122982 h 156"/>
                <a:gd name="T16" fmla="*/ 1827244370 w 265"/>
                <a:gd name="T17" fmla="*/ 986432750 h 156"/>
                <a:gd name="T18" fmla="*/ 1841140566 w 265"/>
                <a:gd name="T19" fmla="*/ 1083685978 h 156"/>
                <a:gd name="T20" fmla="*/ 1111632438 w 265"/>
                <a:gd name="T21" fmla="*/ 375122982 h 156"/>
                <a:gd name="T22" fmla="*/ 291804306 w 265"/>
                <a:gd name="T23" fmla="*/ 0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156">
                  <a:moveTo>
                    <a:pt x="42" y="0"/>
                  </a:moveTo>
                  <a:cubicBezTo>
                    <a:pt x="33" y="0"/>
                    <a:pt x="24" y="3"/>
                    <a:pt x="15" y="8"/>
                  </a:cubicBezTo>
                  <a:cubicBezTo>
                    <a:pt x="5" y="14"/>
                    <a:pt x="0" y="35"/>
                    <a:pt x="0" y="63"/>
                  </a:cubicBezTo>
                  <a:cubicBezTo>
                    <a:pt x="0" y="40"/>
                    <a:pt x="3" y="22"/>
                    <a:pt x="10" y="13"/>
                  </a:cubicBezTo>
                  <a:cubicBezTo>
                    <a:pt x="11" y="11"/>
                    <a:pt x="13" y="9"/>
                    <a:pt x="15" y="8"/>
                  </a:cubicBezTo>
                  <a:cubicBezTo>
                    <a:pt x="24" y="4"/>
                    <a:pt x="31" y="1"/>
                    <a:pt x="40" y="0"/>
                  </a:cubicBezTo>
                  <a:cubicBezTo>
                    <a:pt x="41" y="0"/>
                    <a:pt x="42" y="0"/>
                    <a:pt x="42" y="0"/>
                  </a:cubicBezTo>
                  <a:cubicBezTo>
                    <a:pt x="65" y="0"/>
                    <a:pt x="93" y="16"/>
                    <a:pt x="160" y="54"/>
                  </a:cubicBezTo>
                  <a:cubicBezTo>
                    <a:pt x="225" y="90"/>
                    <a:pt x="255" y="117"/>
                    <a:pt x="263" y="142"/>
                  </a:cubicBezTo>
                  <a:cubicBezTo>
                    <a:pt x="264" y="146"/>
                    <a:pt x="265" y="151"/>
                    <a:pt x="265" y="156"/>
                  </a:cubicBezTo>
                  <a:cubicBezTo>
                    <a:pt x="265" y="127"/>
                    <a:pt x="238" y="97"/>
                    <a:pt x="160" y="54"/>
                  </a:cubicBezTo>
                  <a:cubicBezTo>
                    <a:pt x="93" y="16"/>
                    <a:pt x="65" y="0"/>
                    <a:pt x="42"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7" name="组合 129"/>
          <p:cNvGrpSpPr/>
          <p:nvPr/>
        </p:nvGrpSpPr>
        <p:grpSpPr bwMode="auto">
          <a:xfrm>
            <a:off x="3776663" y="5426075"/>
            <a:ext cx="1149350" cy="2078038"/>
            <a:chOff x="3230563" y="5426075"/>
            <a:chExt cx="1695450" cy="3067051"/>
          </a:xfrm>
        </p:grpSpPr>
        <p:sp>
          <p:nvSpPr>
            <p:cNvPr id="3123" name="Freeform 52"/>
            <p:cNvSpPr/>
            <p:nvPr/>
          </p:nvSpPr>
          <p:spPr bwMode="auto">
            <a:xfrm>
              <a:off x="3230563" y="5426075"/>
              <a:ext cx="1695450" cy="1314450"/>
            </a:xfrm>
            <a:custGeom>
              <a:avLst/>
              <a:gdLst>
                <a:gd name="T0" fmla="*/ 2147483646 w 643"/>
                <a:gd name="T1" fmla="*/ 2147483646 h 498"/>
                <a:gd name="T2" fmla="*/ 2147483646 w 643"/>
                <a:gd name="T3" fmla="*/ 2147483646 h 498"/>
                <a:gd name="T4" fmla="*/ 465824228 w 643"/>
                <a:gd name="T5" fmla="*/ 2147483646 h 498"/>
                <a:gd name="T6" fmla="*/ 146003822 w 643"/>
                <a:gd name="T7" fmla="*/ 2147483646 h 498"/>
                <a:gd name="T8" fmla="*/ 6953191 w 643"/>
                <a:gd name="T9" fmla="*/ 522504433 h 498"/>
                <a:gd name="T10" fmla="*/ 298963471 w 643"/>
                <a:gd name="T11" fmla="*/ 202034660 h 498"/>
                <a:gd name="T12" fmla="*/ 2147483646 w 643"/>
                <a:gd name="T13" fmla="*/ 13933698 h 498"/>
                <a:gd name="T14" fmla="*/ 2147483646 w 643"/>
                <a:gd name="T15" fmla="*/ 299570545 h 498"/>
                <a:gd name="T16" fmla="*/ 2147483646 w 643"/>
                <a:gd name="T17" fmla="*/ 2147483646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3" h="498">
                  <a:moveTo>
                    <a:pt x="642" y="424"/>
                  </a:moveTo>
                  <a:cubicBezTo>
                    <a:pt x="643" y="448"/>
                    <a:pt x="625" y="468"/>
                    <a:pt x="601" y="470"/>
                  </a:cubicBezTo>
                  <a:cubicBezTo>
                    <a:pt x="67" y="497"/>
                    <a:pt x="67" y="497"/>
                    <a:pt x="67" y="497"/>
                  </a:cubicBezTo>
                  <a:cubicBezTo>
                    <a:pt x="43" y="498"/>
                    <a:pt x="22" y="480"/>
                    <a:pt x="21" y="455"/>
                  </a:cubicBezTo>
                  <a:cubicBezTo>
                    <a:pt x="1" y="75"/>
                    <a:pt x="1" y="75"/>
                    <a:pt x="1" y="75"/>
                  </a:cubicBezTo>
                  <a:cubicBezTo>
                    <a:pt x="0" y="51"/>
                    <a:pt x="19" y="30"/>
                    <a:pt x="43" y="29"/>
                  </a:cubicBezTo>
                  <a:cubicBezTo>
                    <a:pt x="577" y="2"/>
                    <a:pt x="577" y="2"/>
                    <a:pt x="577" y="2"/>
                  </a:cubicBezTo>
                  <a:cubicBezTo>
                    <a:pt x="601" y="0"/>
                    <a:pt x="621" y="19"/>
                    <a:pt x="623" y="43"/>
                  </a:cubicBezTo>
                  <a:lnTo>
                    <a:pt x="642" y="424"/>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53"/>
            <p:cNvSpPr/>
            <p:nvPr/>
          </p:nvSpPr>
          <p:spPr bwMode="auto">
            <a:xfrm>
              <a:off x="3371850" y="5532438"/>
              <a:ext cx="1376362" cy="295275"/>
            </a:xfrm>
            <a:custGeom>
              <a:avLst/>
              <a:gdLst>
                <a:gd name="T0" fmla="*/ 2147483646 w 522"/>
                <a:gd name="T1" fmla="*/ 486536745 h 112"/>
                <a:gd name="T2" fmla="*/ 2147483646 w 522"/>
                <a:gd name="T3" fmla="*/ 597744692 h 112"/>
                <a:gd name="T4" fmla="*/ 139044203 w 522"/>
                <a:gd name="T5" fmla="*/ 771508756 h 112"/>
                <a:gd name="T6" fmla="*/ 20856367 w 522"/>
                <a:gd name="T7" fmla="*/ 674199826 h 112"/>
                <a:gd name="T8" fmla="*/ 6953001 w 522"/>
                <a:gd name="T9" fmla="*/ 284972012 h 112"/>
                <a:gd name="T10" fmla="*/ 104284470 w 522"/>
                <a:gd name="T11" fmla="*/ 173764065 h 112"/>
                <a:gd name="T12" fmla="*/ 2147483646 w 522"/>
                <a:gd name="T13" fmla="*/ 0 h 112"/>
                <a:gd name="T14" fmla="*/ 2147483646 w 522"/>
                <a:gd name="T15" fmla="*/ 104258439 h 112"/>
                <a:gd name="T16" fmla="*/ 2147483646 w 522"/>
                <a:gd name="T17" fmla="*/ 486536745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 h="112">
                  <a:moveTo>
                    <a:pt x="522" y="70"/>
                  </a:moveTo>
                  <a:cubicBezTo>
                    <a:pt x="522" y="79"/>
                    <a:pt x="516" y="86"/>
                    <a:pt x="507" y="86"/>
                  </a:cubicBezTo>
                  <a:cubicBezTo>
                    <a:pt x="20" y="111"/>
                    <a:pt x="20" y="111"/>
                    <a:pt x="20" y="111"/>
                  </a:cubicBezTo>
                  <a:cubicBezTo>
                    <a:pt x="11" y="112"/>
                    <a:pt x="4" y="105"/>
                    <a:pt x="3" y="97"/>
                  </a:cubicBezTo>
                  <a:cubicBezTo>
                    <a:pt x="1" y="41"/>
                    <a:pt x="1" y="41"/>
                    <a:pt x="1" y="41"/>
                  </a:cubicBezTo>
                  <a:cubicBezTo>
                    <a:pt x="0" y="33"/>
                    <a:pt x="7" y="26"/>
                    <a:pt x="15" y="25"/>
                  </a:cubicBezTo>
                  <a:cubicBezTo>
                    <a:pt x="503" y="0"/>
                    <a:pt x="503" y="0"/>
                    <a:pt x="503" y="0"/>
                  </a:cubicBezTo>
                  <a:cubicBezTo>
                    <a:pt x="512" y="0"/>
                    <a:pt x="519" y="6"/>
                    <a:pt x="519" y="15"/>
                  </a:cubicBezTo>
                  <a:lnTo>
                    <a:pt x="522" y="7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54"/>
            <p:cNvSpPr/>
            <p:nvPr/>
          </p:nvSpPr>
          <p:spPr bwMode="auto">
            <a:xfrm>
              <a:off x="3379788" y="5703888"/>
              <a:ext cx="1368425" cy="123825"/>
            </a:xfrm>
            <a:custGeom>
              <a:avLst/>
              <a:gdLst>
                <a:gd name="T0" fmla="*/ 2147483646 w 519"/>
                <a:gd name="T1" fmla="*/ 111055218 h 47"/>
                <a:gd name="T2" fmla="*/ 111232650 w 519"/>
                <a:gd name="T3" fmla="*/ 284581465 h 47"/>
                <a:gd name="T4" fmla="*/ 0 w 519"/>
                <a:gd name="T5" fmla="*/ 180465716 h 47"/>
                <a:gd name="T6" fmla="*/ 0 w 519"/>
                <a:gd name="T7" fmla="*/ 222110435 h 47"/>
                <a:gd name="T8" fmla="*/ 118182878 w 519"/>
                <a:gd name="T9" fmla="*/ 319284080 h 47"/>
                <a:gd name="T10" fmla="*/ 2147483646 w 519"/>
                <a:gd name="T11" fmla="*/ 145760467 h 47"/>
                <a:gd name="T12" fmla="*/ 2147483646 w 519"/>
                <a:gd name="T13" fmla="*/ 34705249 h 47"/>
                <a:gd name="T14" fmla="*/ 2147483646 w 519"/>
                <a:gd name="T15" fmla="*/ 0 h 47"/>
                <a:gd name="T16" fmla="*/ 2147483646 w 519"/>
                <a:gd name="T17" fmla="*/ 111055218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 h="47">
                  <a:moveTo>
                    <a:pt x="504" y="16"/>
                  </a:moveTo>
                  <a:cubicBezTo>
                    <a:pt x="16" y="41"/>
                    <a:pt x="16" y="41"/>
                    <a:pt x="16" y="41"/>
                  </a:cubicBezTo>
                  <a:cubicBezTo>
                    <a:pt x="8" y="41"/>
                    <a:pt x="1" y="35"/>
                    <a:pt x="0" y="26"/>
                  </a:cubicBezTo>
                  <a:cubicBezTo>
                    <a:pt x="0" y="32"/>
                    <a:pt x="0" y="32"/>
                    <a:pt x="0" y="32"/>
                  </a:cubicBezTo>
                  <a:cubicBezTo>
                    <a:pt x="1" y="40"/>
                    <a:pt x="8" y="47"/>
                    <a:pt x="17" y="46"/>
                  </a:cubicBezTo>
                  <a:cubicBezTo>
                    <a:pt x="504" y="21"/>
                    <a:pt x="504" y="21"/>
                    <a:pt x="504" y="21"/>
                  </a:cubicBezTo>
                  <a:cubicBezTo>
                    <a:pt x="513" y="21"/>
                    <a:pt x="519" y="14"/>
                    <a:pt x="519" y="5"/>
                  </a:cubicBezTo>
                  <a:cubicBezTo>
                    <a:pt x="519" y="0"/>
                    <a:pt x="519" y="0"/>
                    <a:pt x="519" y="0"/>
                  </a:cubicBezTo>
                  <a:cubicBezTo>
                    <a:pt x="519" y="8"/>
                    <a:pt x="513" y="15"/>
                    <a:pt x="504" y="16"/>
                  </a:cubicBezTo>
                  <a:close/>
                </a:path>
              </a:pathLst>
            </a:custGeom>
            <a:solidFill>
              <a:srgbClr val="D9CE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55"/>
            <p:cNvSpPr/>
            <p:nvPr/>
          </p:nvSpPr>
          <p:spPr bwMode="auto">
            <a:xfrm>
              <a:off x="3387725" y="5892800"/>
              <a:ext cx="158750" cy="161925"/>
            </a:xfrm>
            <a:custGeom>
              <a:avLst/>
              <a:gdLst>
                <a:gd name="T0" fmla="*/ 420026042 w 60"/>
                <a:gd name="T1" fmla="*/ 373460104 h 61"/>
                <a:gd name="T2" fmla="*/ 392025188 w 60"/>
                <a:gd name="T3" fmla="*/ 408690736 h 61"/>
                <a:gd name="T4" fmla="*/ 49003479 w 60"/>
                <a:gd name="T5" fmla="*/ 422783520 h 61"/>
                <a:gd name="T6" fmla="*/ 14001750 w 60"/>
                <a:gd name="T7" fmla="*/ 394597952 h 61"/>
                <a:gd name="T8" fmla="*/ 0 w 60"/>
                <a:gd name="T9" fmla="*/ 49326071 h 61"/>
                <a:gd name="T10" fmla="*/ 28000854 w 60"/>
                <a:gd name="T11" fmla="*/ 21140503 h 61"/>
                <a:gd name="T12" fmla="*/ 371022563 w 60"/>
                <a:gd name="T13" fmla="*/ 0 h 61"/>
                <a:gd name="T14" fmla="*/ 406024292 w 60"/>
                <a:gd name="T15" fmla="*/ 28185568 h 61"/>
                <a:gd name="T16" fmla="*/ 420026042 w 60"/>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2" y="56"/>
                  </a:cubicBezTo>
                  <a:cubicBezTo>
                    <a:pt x="0" y="7"/>
                    <a:pt x="0" y="7"/>
                    <a:pt x="0" y="7"/>
                  </a:cubicBezTo>
                  <a:cubicBezTo>
                    <a:pt x="0" y="5"/>
                    <a:pt x="2" y="3"/>
                    <a:pt x="4" y="3"/>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56"/>
            <p:cNvSpPr/>
            <p:nvPr/>
          </p:nvSpPr>
          <p:spPr bwMode="auto">
            <a:xfrm>
              <a:off x="3590925" y="58832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34543639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9"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57"/>
            <p:cNvSpPr/>
            <p:nvPr/>
          </p:nvSpPr>
          <p:spPr bwMode="auto">
            <a:xfrm>
              <a:off x="3794125" y="5872163"/>
              <a:ext cx="160337" cy="160338"/>
            </a:xfrm>
            <a:custGeom>
              <a:avLst/>
              <a:gdLst>
                <a:gd name="T0" fmla="*/ 421441862 w 61"/>
                <a:gd name="T1" fmla="*/ 366175193 h 61"/>
                <a:gd name="T2" fmla="*/ 386898438 w 61"/>
                <a:gd name="T3" fmla="*/ 400721461 h 61"/>
                <a:gd name="T4" fmla="*/ 55271581 w 61"/>
                <a:gd name="T5" fmla="*/ 421447119 h 61"/>
                <a:gd name="T6" fmla="*/ 20725529 w 61"/>
                <a:gd name="T7" fmla="*/ 386903479 h 61"/>
                <a:gd name="T8" fmla="*/ 0 w 61"/>
                <a:gd name="T9" fmla="*/ 55271926 h 61"/>
                <a:gd name="T10" fmla="*/ 34543424 w 61"/>
                <a:gd name="T11" fmla="*/ 20725658 h 61"/>
                <a:gd name="T12" fmla="*/ 366170281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6" y="58"/>
                  </a:cubicBezTo>
                  <a:cubicBezTo>
                    <a:pt x="8" y="61"/>
                    <a:pt x="8" y="61"/>
                    <a:pt x="8" y="61"/>
                  </a:cubicBezTo>
                  <a:cubicBezTo>
                    <a:pt x="5" y="61"/>
                    <a:pt x="3" y="59"/>
                    <a:pt x="3" y="56"/>
                  </a:cubicBezTo>
                  <a:cubicBezTo>
                    <a:pt x="0" y="8"/>
                    <a:pt x="0" y="8"/>
                    <a:pt x="0" y="8"/>
                  </a:cubicBezTo>
                  <a:cubicBezTo>
                    <a:pt x="0" y="5"/>
                    <a:pt x="2" y="3"/>
                    <a:pt x="5" y="3"/>
                  </a:cubicBezTo>
                  <a:cubicBezTo>
                    <a:pt x="53" y="0"/>
                    <a:pt x="53" y="0"/>
                    <a:pt x="53"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8"/>
            <p:cNvSpPr/>
            <p:nvPr/>
          </p:nvSpPr>
          <p:spPr bwMode="auto">
            <a:xfrm>
              <a:off x="4000500" y="5862638"/>
              <a:ext cx="157162" cy="160338"/>
            </a:xfrm>
            <a:custGeom>
              <a:avLst/>
              <a:gdLst>
                <a:gd name="T0" fmla="*/ 411664904 w 60"/>
                <a:gd name="T1" fmla="*/ 366175193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1081921 w 60"/>
                <a:gd name="T15" fmla="*/ 34543639 h 61"/>
                <a:gd name="T16" fmla="*/ 411664904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1"/>
                    <a:pt x="7" y="61"/>
                    <a:pt x="7" y="61"/>
                  </a:cubicBezTo>
                  <a:cubicBezTo>
                    <a:pt x="4" y="61"/>
                    <a:pt x="2" y="59"/>
                    <a:pt x="2" y="56"/>
                  </a:cubicBezTo>
                  <a:cubicBezTo>
                    <a:pt x="0" y="8"/>
                    <a:pt x="0" y="8"/>
                    <a:pt x="0" y="8"/>
                  </a:cubicBezTo>
                  <a:cubicBezTo>
                    <a:pt x="0" y="5"/>
                    <a:pt x="1" y="3"/>
                    <a:pt x="4" y="3"/>
                  </a:cubicBezTo>
                  <a:cubicBezTo>
                    <a:pt x="53" y="0"/>
                    <a:pt x="53" y="0"/>
                    <a:pt x="53" y="0"/>
                  </a:cubicBezTo>
                  <a:cubicBezTo>
                    <a:pt x="55" y="0"/>
                    <a:pt x="57" y="2"/>
                    <a:pt x="57"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9"/>
            <p:cNvSpPr/>
            <p:nvPr/>
          </p:nvSpPr>
          <p:spPr bwMode="auto">
            <a:xfrm>
              <a:off x="4203700" y="5851525"/>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3" y="59"/>
                    <a:pt x="2" y="56"/>
                  </a:cubicBezTo>
                  <a:cubicBezTo>
                    <a:pt x="0" y="8"/>
                    <a:pt x="0" y="8"/>
                    <a:pt x="0" y="8"/>
                  </a:cubicBezTo>
                  <a:cubicBezTo>
                    <a:pt x="0" y="5"/>
                    <a:pt x="2" y="3"/>
                    <a:pt x="4" y="3"/>
                  </a:cubicBezTo>
                  <a:cubicBezTo>
                    <a:pt x="53" y="0"/>
                    <a:pt x="53" y="0"/>
                    <a:pt x="53" y="0"/>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60"/>
            <p:cNvSpPr/>
            <p:nvPr/>
          </p:nvSpPr>
          <p:spPr bwMode="auto">
            <a:xfrm>
              <a:off x="4405313" y="5840413"/>
              <a:ext cx="158750" cy="161925"/>
            </a:xfrm>
            <a:custGeom>
              <a:avLst/>
              <a:gdLst>
                <a:gd name="T0" fmla="*/ 420026042 w 60"/>
                <a:gd name="T1" fmla="*/ 380505168 h 61"/>
                <a:gd name="T2" fmla="*/ 392025188 w 60"/>
                <a:gd name="T3" fmla="*/ 408690736 h 61"/>
                <a:gd name="T4" fmla="*/ 49003479 w 60"/>
                <a:gd name="T5" fmla="*/ 429831240 h 61"/>
                <a:gd name="T6" fmla="*/ 21002625 w 60"/>
                <a:gd name="T7" fmla="*/ 401645672 h 61"/>
                <a:gd name="T8" fmla="*/ 0 w 60"/>
                <a:gd name="T9" fmla="*/ 56371136 h 61"/>
                <a:gd name="T10" fmla="*/ 28000854 w 60"/>
                <a:gd name="T11" fmla="*/ 21140503 h 61"/>
                <a:gd name="T12" fmla="*/ 371022563 w 60"/>
                <a:gd name="T13" fmla="*/ 7047719 h 61"/>
                <a:gd name="T14" fmla="*/ 406024292 w 60"/>
                <a:gd name="T15" fmla="*/ 35233287 h 61"/>
                <a:gd name="T16" fmla="*/ 420026042 w 60"/>
                <a:gd name="T17" fmla="*/ 38050516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9" y="58"/>
                    <a:pt x="56" y="58"/>
                  </a:cubicBezTo>
                  <a:cubicBezTo>
                    <a:pt x="7" y="61"/>
                    <a:pt x="7" y="61"/>
                    <a:pt x="7" y="61"/>
                  </a:cubicBezTo>
                  <a:cubicBezTo>
                    <a:pt x="5" y="61"/>
                    <a:pt x="3" y="59"/>
                    <a:pt x="3" y="57"/>
                  </a:cubicBezTo>
                  <a:cubicBezTo>
                    <a:pt x="0" y="8"/>
                    <a:pt x="0" y="8"/>
                    <a:pt x="0" y="8"/>
                  </a:cubicBezTo>
                  <a:cubicBezTo>
                    <a:pt x="0" y="5"/>
                    <a:pt x="2" y="3"/>
                    <a:pt x="4" y="3"/>
                  </a:cubicBezTo>
                  <a:cubicBezTo>
                    <a:pt x="53" y="1"/>
                    <a:pt x="53" y="1"/>
                    <a:pt x="53" y="1"/>
                  </a:cubicBezTo>
                  <a:cubicBezTo>
                    <a:pt x="56" y="0"/>
                    <a:pt x="58" y="2"/>
                    <a:pt x="58" y="5"/>
                  </a:cubicBezTo>
                  <a:lnTo>
                    <a:pt x="60" y="54"/>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61"/>
            <p:cNvSpPr/>
            <p:nvPr/>
          </p:nvSpPr>
          <p:spPr bwMode="auto">
            <a:xfrm>
              <a:off x="4608513" y="5830888"/>
              <a:ext cx="161925" cy="160338"/>
            </a:xfrm>
            <a:custGeom>
              <a:avLst/>
              <a:gdLst>
                <a:gd name="T0" fmla="*/ 429831240 w 61"/>
                <a:gd name="T1" fmla="*/ 373085498 h 61"/>
                <a:gd name="T2" fmla="*/ 394597952 w 61"/>
                <a:gd name="T3" fmla="*/ 400721461 h 61"/>
                <a:gd name="T4" fmla="*/ 56371136 w 61"/>
                <a:gd name="T5" fmla="*/ 421447119 h 61"/>
                <a:gd name="T6" fmla="*/ 21140503 w 61"/>
                <a:gd name="T7" fmla="*/ 393811156 h 61"/>
                <a:gd name="T8" fmla="*/ 0 w 61"/>
                <a:gd name="T9" fmla="*/ 55271926 h 61"/>
                <a:gd name="T10" fmla="*/ 35233287 w 61"/>
                <a:gd name="T11" fmla="*/ 20725658 h 61"/>
                <a:gd name="T12" fmla="*/ 380505168 w 61"/>
                <a:gd name="T13" fmla="*/ 6907676 h 61"/>
                <a:gd name="T14" fmla="*/ 408690736 w 61"/>
                <a:gd name="T15" fmla="*/ 34543639 h 61"/>
                <a:gd name="T16" fmla="*/ 429831240 w 61"/>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4"/>
                  </a:moveTo>
                  <a:cubicBezTo>
                    <a:pt x="61" y="56"/>
                    <a:pt x="59" y="58"/>
                    <a:pt x="56" y="58"/>
                  </a:cubicBezTo>
                  <a:cubicBezTo>
                    <a:pt x="8" y="61"/>
                    <a:pt x="8" y="61"/>
                    <a:pt x="8" y="61"/>
                  </a:cubicBezTo>
                  <a:cubicBezTo>
                    <a:pt x="5" y="61"/>
                    <a:pt x="3" y="59"/>
                    <a:pt x="3" y="57"/>
                  </a:cubicBezTo>
                  <a:cubicBezTo>
                    <a:pt x="0" y="8"/>
                    <a:pt x="0" y="8"/>
                    <a:pt x="0" y="8"/>
                  </a:cubicBezTo>
                  <a:cubicBezTo>
                    <a:pt x="0" y="5"/>
                    <a:pt x="2" y="3"/>
                    <a:pt x="5" y="3"/>
                  </a:cubicBezTo>
                  <a:cubicBezTo>
                    <a:pt x="54" y="1"/>
                    <a:pt x="54" y="1"/>
                    <a:pt x="54" y="1"/>
                  </a:cubicBezTo>
                  <a:cubicBezTo>
                    <a:pt x="56" y="0"/>
                    <a:pt x="58" y="2"/>
                    <a:pt x="58" y="5"/>
                  </a:cubicBezTo>
                  <a:lnTo>
                    <a:pt x="61" y="54"/>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62"/>
            <p:cNvSpPr/>
            <p:nvPr/>
          </p:nvSpPr>
          <p:spPr bwMode="auto">
            <a:xfrm>
              <a:off x="3395663" y="6083300"/>
              <a:ext cx="161925" cy="158750"/>
            </a:xfrm>
            <a:custGeom>
              <a:avLst/>
              <a:gdLst>
                <a:gd name="T0" fmla="*/ 429831240 w 61"/>
                <a:gd name="T1" fmla="*/ 371022563 h 60"/>
                <a:gd name="T2" fmla="*/ 401645672 w 61"/>
                <a:gd name="T3" fmla="*/ 399026063 h 60"/>
                <a:gd name="T4" fmla="*/ 56371136 w 61"/>
                <a:gd name="T5" fmla="*/ 420026042 h 60"/>
                <a:gd name="T6" fmla="*/ 21140503 w 61"/>
                <a:gd name="T7" fmla="*/ 392025188 h 60"/>
                <a:gd name="T8" fmla="*/ 7047719 w 61"/>
                <a:gd name="T9" fmla="*/ 49003479 h 60"/>
                <a:gd name="T10" fmla="*/ 35233287 w 61"/>
                <a:gd name="T11" fmla="*/ 14001750 h 60"/>
                <a:gd name="T12" fmla="*/ 380505168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7"/>
                  </a:cubicBezTo>
                  <a:cubicBezTo>
                    <a:pt x="8" y="60"/>
                    <a:pt x="8" y="60"/>
                    <a:pt x="8" y="60"/>
                  </a:cubicBezTo>
                  <a:cubicBezTo>
                    <a:pt x="5" y="60"/>
                    <a:pt x="3" y="58"/>
                    <a:pt x="3" y="56"/>
                  </a:cubicBezTo>
                  <a:cubicBezTo>
                    <a:pt x="1" y="7"/>
                    <a:pt x="1" y="7"/>
                    <a:pt x="1" y="7"/>
                  </a:cubicBezTo>
                  <a:cubicBezTo>
                    <a:pt x="0" y="4"/>
                    <a:pt x="2" y="2"/>
                    <a:pt x="5" y="2"/>
                  </a:cubicBezTo>
                  <a:cubicBezTo>
                    <a:pt x="54" y="0"/>
                    <a:pt x="54" y="0"/>
                    <a:pt x="54"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63"/>
            <p:cNvSpPr/>
            <p:nvPr/>
          </p:nvSpPr>
          <p:spPr bwMode="auto">
            <a:xfrm>
              <a:off x="3602038" y="6072188"/>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399026063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2" y="58"/>
                    <a:pt x="2" y="56"/>
                  </a:cubicBezTo>
                  <a:cubicBezTo>
                    <a:pt x="0" y="7"/>
                    <a:pt x="0" y="7"/>
                    <a:pt x="0" y="7"/>
                  </a:cubicBezTo>
                  <a:cubicBezTo>
                    <a:pt x="0" y="4"/>
                    <a:pt x="2" y="2"/>
                    <a:pt x="4" y="2"/>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64"/>
            <p:cNvSpPr/>
            <p:nvPr/>
          </p:nvSpPr>
          <p:spPr bwMode="auto">
            <a:xfrm>
              <a:off x="3805238" y="6062663"/>
              <a:ext cx="157162" cy="157163"/>
            </a:xfrm>
            <a:custGeom>
              <a:avLst/>
              <a:gdLst>
                <a:gd name="T0" fmla="*/ 411664904 w 60"/>
                <a:gd name="T1" fmla="*/ 363641130 h 60"/>
                <a:gd name="T2" fmla="*/ 384221800 w 60"/>
                <a:gd name="T3" fmla="*/ 391087029 h 60"/>
                <a:gd name="T4" fmla="*/ 48028707 w 60"/>
                <a:gd name="T5" fmla="*/ 411670143 h 60"/>
                <a:gd name="T6" fmla="*/ 20582983 w 60"/>
                <a:gd name="T7" fmla="*/ 384224244 h 60"/>
                <a:gd name="T8" fmla="*/ 0 w 60"/>
                <a:gd name="T9" fmla="*/ 48029013 h 60"/>
                <a:gd name="T10" fmla="*/ 27443105 w 60"/>
                <a:gd name="T11" fmla="*/ 13722949 h 60"/>
                <a:gd name="T12" fmla="*/ 363636197 w 60"/>
                <a:gd name="T13" fmla="*/ 0 h 60"/>
                <a:gd name="T14" fmla="*/ 397942042 w 60"/>
                <a:gd name="T15" fmla="*/ 27445899 h 60"/>
                <a:gd name="T16" fmla="*/ 411664904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65"/>
            <p:cNvSpPr/>
            <p:nvPr/>
          </p:nvSpPr>
          <p:spPr bwMode="auto">
            <a:xfrm>
              <a:off x="4008438" y="6051550"/>
              <a:ext cx="160337" cy="158750"/>
            </a:xfrm>
            <a:custGeom>
              <a:avLst/>
              <a:gdLst>
                <a:gd name="T0" fmla="*/ 414534228 w 61"/>
                <a:gd name="T1" fmla="*/ 371022563 h 60"/>
                <a:gd name="T2" fmla="*/ 386898438 w 61"/>
                <a:gd name="T3" fmla="*/ 406024292 h 60"/>
                <a:gd name="T4" fmla="*/ 48361319 w 61"/>
                <a:gd name="T5" fmla="*/ 420026042 h 60"/>
                <a:gd name="T6" fmla="*/ 20725529 w 61"/>
                <a:gd name="T7" fmla="*/ 392025188 h 60"/>
                <a:gd name="T8" fmla="*/ 0 w 61"/>
                <a:gd name="T9" fmla="*/ 49003479 h 60"/>
                <a:gd name="T10" fmla="*/ 34543424 w 61"/>
                <a:gd name="T11" fmla="*/ 14001750 h 60"/>
                <a:gd name="T12" fmla="*/ 366170281 w 61"/>
                <a:gd name="T13" fmla="*/ 0 h 60"/>
                <a:gd name="T14" fmla="*/ 400716333 w 61"/>
                <a:gd name="T15" fmla="*/ 28000854 h 60"/>
                <a:gd name="T16" fmla="*/ 414534228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0" y="53"/>
                  </a:moveTo>
                  <a:cubicBezTo>
                    <a:pt x="61" y="55"/>
                    <a:pt x="59" y="57"/>
                    <a:pt x="56" y="58"/>
                  </a:cubicBezTo>
                  <a:cubicBezTo>
                    <a:pt x="7" y="60"/>
                    <a:pt x="7" y="60"/>
                    <a:pt x="7" y="60"/>
                  </a:cubicBezTo>
                  <a:cubicBezTo>
                    <a:pt x="5" y="60"/>
                    <a:pt x="3" y="58"/>
                    <a:pt x="3" y="56"/>
                  </a:cubicBezTo>
                  <a:cubicBezTo>
                    <a:pt x="0" y="7"/>
                    <a:pt x="0" y="7"/>
                    <a:pt x="0" y="7"/>
                  </a:cubicBezTo>
                  <a:cubicBezTo>
                    <a:pt x="0" y="5"/>
                    <a:pt x="2" y="3"/>
                    <a:pt x="5"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66"/>
            <p:cNvSpPr/>
            <p:nvPr/>
          </p:nvSpPr>
          <p:spPr bwMode="auto">
            <a:xfrm>
              <a:off x="4211638" y="6040438"/>
              <a:ext cx="160337" cy="158750"/>
            </a:xfrm>
            <a:custGeom>
              <a:avLst/>
              <a:gdLst>
                <a:gd name="T0" fmla="*/ 421441862 w 61"/>
                <a:gd name="T1" fmla="*/ 371022563 h 60"/>
                <a:gd name="T2" fmla="*/ 393806071 w 61"/>
                <a:gd name="T3" fmla="*/ 406024292 h 60"/>
                <a:gd name="T4" fmla="*/ 55271581 w 61"/>
                <a:gd name="T5" fmla="*/ 420026042 h 60"/>
                <a:gd name="T6" fmla="*/ 20725529 w 61"/>
                <a:gd name="T7" fmla="*/ 392025188 h 60"/>
                <a:gd name="T8" fmla="*/ 6907633 w 61"/>
                <a:gd name="T9" fmla="*/ 49003479 h 60"/>
                <a:gd name="T10" fmla="*/ 34543424 w 61"/>
                <a:gd name="T11" fmla="*/ 14001750 h 60"/>
                <a:gd name="T12" fmla="*/ 373080543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8"/>
                  </a:cubicBezTo>
                  <a:cubicBezTo>
                    <a:pt x="8" y="60"/>
                    <a:pt x="8" y="60"/>
                    <a:pt x="8" y="60"/>
                  </a:cubicBezTo>
                  <a:cubicBezTo>
                    <a:pt x="5" y="60"/>
                    <a:pt x="3" y="58"/>
                    <a:pt x="3" y="56"/>
                  </a:cubicBezTo>
                  <a:cubicBezTo>
                    <a:pt x="1" y="7"/>
                    <a:pt x="1" y="7"/>
                    <a:pt x="1" y="7"/>
                  </a:cubicBezTo>
                  <a:cubicBezTo>
                    <a:pt x="0" y="5"/>
                    <a:pt x="2" y="3"/>
                    <a:pt x="5" y="2"/>
                  </a:cubicBezTo>
                  <a:cubicBezTo>
                    <a:pt x="54" y="0"/>
                    <a:pt x="54" y="0"/>
                    <a:pt x="54"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67"/>
            <p:cNvSpPr/>
            <p:nvPr/>
          </p:nvSpPr>
          <p:spPr bwMode="auto">
            <a:xfrm>
              <a:off x="4416425" y="6030913"/>
              <a:ext cx="158750" cy="158750"/>
            </a:xfrm>
            <a:custGeom>
              <a:avLst/>
              <a:gdLst>
                <a:gd name="T0" fmla="*/ 420026042 w 60"/>
                <a:gd name="T1" fmla="*/ 371022563 h 60"/>
                <a:gd name="T2" fmla="*/ 392025188 w 60"/>
                <a:gd name="T3" fmla="*/ 406024292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8"/>
                  </a:cubicBezTo>
                  <a:cubicBezTo>
                    <a:pt x="7" y="60"/>
                    <a:pt x="7" y="60"/>
                    <a:pt x="7" y="60"/>
                  </a:cubicBezTo>
                  <a:cubicBezTo>
                    <a:pt x="5" y="60"/>
                    <a:pt x="3" y="58"/>
                    <a:pt x="2" y="56"/>
                  </a:cubicBezTo>
                  <a:cubicBezTo>
                    <a:pt x="0" y="7"/>
                    <a:pt x="0" y="7"/>
                    <a:pt x="0" y="7"/>
                  </a:cubicBezTo>
                  <a:cubicBezTo>
                    <a:pt x="0" y="5"/>
                    <a:pt x="2" y="3"/>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8"/>
            <p:cNvSpPr/>
            <p:nvPr/>
          </p:nvSpPr>
          <p:spPr bwMode="auto">
            <a:xfrm>
              <a:off x="4619625" y="6019800"/>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8"/>
                    <a:pt x="56" y="58"/>
                  </a:cubicBezTo>
                  <a:cubicBezTo>
                    <a:pt x="7" y="60"/>
                    <a:pt x="7" y="60"/>
                    <a:pt x="7" y="60"/>
                  </a:cubicBezTo>
                  <a:cubicBezTo>
                    <a:pt x="5" y="60"/>
                    <a:pt x="3" y="58"/>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9"/>
            <p:cNvSpPr/>
            <p:nvPr/>
          </p:nvSpPr>
          <p:spPr bwMode="auto">
            <a:xfrm>
              <a:off x="3406775" y="6270625"/>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6"/>
                    <a:pt x="59" y="58"/>
                    <a:pt x="56" y="58"/>
                  </a:cubicBezTo>
                  <a:cubicBezTo>
                    <a:pt x="7" y="60"/>
                    <a:pt x="7" y="60"/>
                    <a:pt x="7" y="60"/>
                  </a:cubicBezTo>
                  <a:cubicBezTo>
                    <a:pt x="5" y="60"/>
                    <a:pt x="3" y="59"/>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70"/>
            <p:cNvSpPr/>
            <p:nvPr/>
          </p:nvSpPr>
          <p:spPr bwMode="auto">
            <a:xfrm>
              <a:off x="3609975" y="6259513"/>
              <a:ext cx="160337" cy="158750"/>
            </a:xfrm>
            <a:custGeom>
              <a:avLst/>
              <a:gdLst>
                <a:gd name="T0" fmla="*/ 421441862 w 61"/>
                <a:gd name="T1" fmla="*/ 371022563 h 60"/>
                <a:gd name="T2" fmla="*/ 386898438 w 61"/>
                <a:gd name="T3" fmla="*/ 406024292 h 60"/>
                <a:gd name="T4" fmla="*/ 55271581 w 61"/>
                <a:gd name="T5" fmla="*/ 420026042 h 60"/>
                <a:gd name="T6" fmla="*/ 20725529 w 61"/>
                <a:gd name="T7" fmla="*/ 392025188 h 60"/>
                <a:gd name="T8" fmla="*/ 0 w 61"/>
                <a:gd name="T9" fmla="*/ 49003479 h 60"/>
                <a:gd name="T10" fmla="*/ 34543424 w 61"/>
                <a:gd name="T11" fmla="*/ 21002625 h 60"/>
                <a:gd name="T12" fmla="*/ 366170281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6"/>
                    <a:pt x="59" y="58"/>
                    <a:pt x="56" y="58"/>
                  </a:cubicBezTo>
                  <a:cubicBezTo>
                    <a:pt x="8" y="60"/>
                    <a:pt x="8" y="60"/>
                    <a:pt x="8" y="60"/>
                  </a:cubicBezTo>
                  <a:cubicBezTo>
                    <a:pt x="5" y="60"/>
                    <a:pt x="3" y="59"/>
                    <a:pt x="3" y="56"/>
                  </a:cubicBezTo>
                  <a:cubicBezTo>
                    <a:pt x="0" y="7"/>
                    <a:pt x="0" y="7"/>
                    <a:pt x="0" y="7"/>
                  </a:cubicBezTo>
                  <a:cubicBezTo>
                    <a:pt x="0" y="5"/>
                    <a:pt x="2" y="3"/>
                    <a:pt x="5" y="3"/>
                  </a:cubicBezTo>
                  <a:cubicBezTo>
                    <a:pt x="53" y="0"/>
                    <a:pt x="53" y="0"/>
                    <a:pt x="53"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71"/>
            <p:cNvSpPr/>
            <p:nvPr/>
          </p:nvSpPr>
          <p:spPr bwMode="auto">
            <a:xfrm>
              <a:off x="3814763" y="6249988"/>
              <a:ext cx="158750" cy="160338"/>
            </a:xfrm>
            <a:custGeom>
              <a:avLst/>
              <a:gdLst>
                <a:gd name="T0" fmla="*/ 420026042 w 60"/>
                <a:gd name="T1" fmla="*/ 366175193 h 61"/>
                <a:gd name="T2" fmla="*/ 392025188 w 60"/>
                <a:gd name="T3" fmla="*/ 400721461 h 61"/>
                <a:gd name="T4" fmla="*/ 49003479 w 60"/>
                <a:gd name="T5" fmla="*/ 414539442 h 61"/>
                <a:gd name="T6" fmla="*/ 14001750 w 60"/>
                <a:gd name="T7" fmla="*/ 386903479 h 61"/>
                <a:gd name="T8" fmla="*/ 0 w 60"/>
                <a:gd name="T9" fmla="*/ 48361621 h 61"/>
                <a:gd name="T10" fmla="*/ 28000854 w 60"/>
                <a:gd name="T11" fmla="*/ 20725658 h 61"/>
                <a:gd name="T12" fmla="*/ 371022563 w 60"/>
                <a:gd name="T13" fmla="*/ 0 h 61"/>
                <a:gd name="T14" fmla="*/ 399026063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4" y="61"/>
                    <a:pt x="2" y="59"/>
                    <a:pt x="2" y="56"/>
                  </a:cubicBezTo>
                  <a:cubicBezTo>
                    <a:pt x="0" y="7"/>
                    <a:pt x="0" y="7"/>
                    <a:pt x="0" y="7"/>
                  </a:cubicBezTo>
                  <a:cubicBezTo>
                    <a:pt x="0" y="5"/>
                    <a:pt x="1" y="3"/>
                    <a:pt x="4" y="3"/>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72"/>
            <p:cNvSpPr/>
            <p:nvPr/>
          </p:nvSpPr>
          <p:spPr bwMode="auto">
            <a:xfrm>
              <a:off x="4017963" y="62388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5"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73"/>
            <p:cNvSpPr/>
            <p:nvPr/>
          </p:nvSpPr>
          <p:spPr bwMode="auto">
            <a:xfrm>
              <a:off x="4221163" y="6227763"/>
              <a:ext cx="161925" cy="161925"/>
            </a:xfrm>
            <a:custGeom>
              <a:avLst/>
              <a:gdLst>
                <a:gd name="T0" fmla="*/ 422783520 w 61"/>
                <a:gd name="T1" fmla="*/ 373460104 h 61"/>
                <a:gd name="T2" fmla="*/ 394597952 w 61"/>
                <a:gd name="T3" fmla="*/ 408690736 h 61"/>
                <a:gd name="T4" fmla="*/ 49326071 w 61"/>
                <a:gd name="T5" fmla="*/ 429831240 h 61"/>
                <a:gd name="T6" fmla="*/ 21140503 w 61"/>
                <a:gd name="T7" fmla="*/ 394597952 h 61"/>
                <a:gd name="T8" fmla="*/ 0 w 61"/>
                <a:gd name="T9" fmla="*/ 49326071 h 61"/>
                <a:gd name="T10" fmla="*/ 28185568 w 61"/>
                <a:gd name="T11" fmla="*/ 21140503 h 61"/>
                <a:gd name="T12" fmla="*/ 373460104 w 61"/>
                <a:gd name="T13" fmla="*/ 0 h 61"/>
                <a:gd name="T14" fmla="*/ 408690736 w 61"/>
                <a:gd name="T15" fmla="*/ 35233287 h 61"/>
                <a:gd name="T16" fmla="*/ 422783520 w 61"/>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0" y="53"/>
                  </a:moveTo>
                  <a:cubicBezTo>
                    <a:pt x="61" y="56"/>
                    <a:pt x="59" y="58"/>
                    <a:pt x="56" y="58"/>
                  </a:cubicBezTo>
                  <a:cubicBezTo>
                    <a:pt x="7" y="61"/>
                    <a:pt x="7" y="61"/>
                    <a:pt x="7" y="61"/>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74"/>
            <p:cNvSpPr/>
            <p:nvPr/>
          </p:nvSpPr>
          <p:spPr bwMode="auto">
            <a:xfrm>
              <a:off x="4424363" y="6218238"/>
              <a:ext cx="160337" cy="160338"/>
            </a:xfrm>
            <a:custGeom>
              <a:avLst/>
              <a:gdLst>
                <a:gd name="T0" fmla="*/ 421441862 w 61"/>
                <a:gd name="T1" fmla="*/ 366175193 h 61"/>
                <a:gd name="T2" fmla="*/ 393806071 w 61"/>
                <a:gd name="T3" fmla="*/ 400721461 h 61"/>
                <a:gd name="T4" fmla="*/ 55271581 w 61"/>
                <a:gd name="T5" fmla="*/ 421447119 h 61"/>
                <a:gd name="T6" fmla="*/ 20725529 w 61"/>
                <a:gd name="T7" fmla="*/ 386903479 h 61"/>
                <a:gd name="T8" fmla="*/ 6907633 w 61"/>
                <a:gd name="T9" fmla="*/ 55271926 h 61"/>
                <a:gd name="T10" fmla="*/ 34543424 w 61"/>
                <a:gd name="T11" fmla="*/ 20725658 h 61"/>
                <a:gd name="T12" fmla="*/ 373080543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7" y="58"/>
                  </a:cubicBezTo>
                  <a:cubicBezTo>
                    <a:pt x="8" y="61"/>
                    <a:pt x="8" y="61"/>
                    <a:pt x="8" y="61"/>
                  </a:cubicBezTo>
                  <a:cubicBezTo>
                    <a:pt x="5" y="61"/>
                    <a:pt x="3" y="59"/>
                    <a:pt x="3" y="56"/>
                  </a:cubicBezTo>
                  <a:cubicBezTo>
                    <a:pt x="1" y="8"/>
                    <a:pt x="1" y="8"/>
                    <a:pt x="1" y="8"/>
                  </a:cubicBezTo>
                  <a:cubicBezTo>
                    <a:pt x="0" y="5"/>
                    <a:pt x="2" y="3"/>
                    <a:pt x="5" y="3"/>
                  </a:cubicBezTo>
                  <a:cubicBezTo>
                    <a:pt x="54" y="0"/>
                    <a:pt x="54" y="0"/>
                    <a:pt x="54"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75"/>
            <p:cNvSpPr/>
            <p:nvPr/>
          </p:nvSpPr>
          <p:spPr bwMode="auto">
            <a:xfrm>
              <a:off x="3417888" y="6457950"/>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93811156 h 61"/>
                <a:gd name="T8" fmla="*/ 0 w 60"/>
                <a:gd name="T9" fmla="*/ 55271926 h 61"/>
                <a:gd name="T10" fmla="*/ 27443105 w 60"/>
                <a:gd name="T11" fmla="*/ 20725658 h 61"/>
                <a:gd name="T12" fmla="*/ 363636197 w 60"/>
                <a:gd name="T13" fmla="*/ 6907676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2" y="59"/>
                    <a:pt x="2" y="57"/>
                  </a:cubicBezTo>
                  <a:cubicBezTo>
                    <a:pt x="0" y="8"/>
                    <a:pt x="0" y="8"/>
                    <a:pt x="0" y="8"/>
                  </a:cubicBezTo>
                  <a:cubicBezTo>
                    <a:pt x="0" y="5"/>
                    <a:pt x="2" y="3"/>
                    <a:pt x="4" y="3"/>
                  </a:cubicBezTo>
                  <a:cubicBezTo>
                    <a:pt x="53" y="1"/>
                    <a:pt x="53" y="1"/>
                    <a:pt x="53" y="1"/>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76"/>
            <p:cNvSpPr/>
            <p:nvPr/>
          </p:nvSpPr>
          <p:spPr bwMode="auto">
            <a:xfrm>
              <a:off x="3621088" y="6450013"/>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4"/>
                    <a:pt x="2" y="2"/>
                    <a:pt x="4" y="2"/>
                  </a:cubicBezTo>
                  <a:cubicBezTo>
                    <a:pt x="53" y="0"/>
                    <a:pt x="53" y="0"/>
                    <a:pt x="53" y="0"/>
                  </a:cubicBezTo>
                  <a:cubicBezTo>
                    <a:pt x="56" y="0"/>
                    <a:pt x="58" y="1"/>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77"/>
            <p:cNvSpPr/>
            <p:nvPr/>
          </p:nvSpPr>
          <p:spPr bwMode="auto">
            <a:xfrm>
              <a:off x="3822700" y="6438900"/>
              <a:ext cx="161925" cy="158750"/>
            </a:xfrm>
            <a:custGeom>
              <a:avLst/>
              <a:gdLst>
                <a:gd name="T0" fmla="*/ 429831240 w 61"/>
                <a:gd name="T1" fmla="*/ 371022563 h 60"/>
                <a:gd name="T2" fmla="*/ 394597952 w 61"/>
                <a:gd name="T3" fmla="*/ 399026063 h 60"/>
                <a:gd name="T4" fmla="*/ 56371136 w 61"/>
                <a:gd name="T5" fmla="*/ 420026042 h 60"/>
                <a:gd name="T6" fmla="*/ 21140503 w 61"/>
                <a:gd name="T7" fmla="*/ 392025188 h 60"/>
                <a:gd name="T8" fmla="*/ 0 w 61"/>
                <a:gd name="T9" fmla="*/ 49003479 h 60"/>
                <a:gd name="T10" fmla="*/ 35233287 w 61"/>
                <a:gd name="T11" fmla="*/ 14001750 h 60"/>
                <a:gd name="T12" fmla="*/ 373460104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6" y="57"/>
                  </a:cubicBezTo>
                  <a:cubicBezTo>
                    <a:pt x="8" y="60"/>
                    <a:pt x="8" y="60"/>
                    <a:pt x="8" y="60"/>
                  </a:cubicBezTo>
                  <a:cubicBezTo>
                    <a:pt x="5" y="60"/>
                    <a:pt x="3" y="58"/>
                    <a:pt x="3" y="56"/>
                  </a:cubicBezTo>
                  <a:cubicBezTo>
                    <a:pt x="0" y="7"/>
                    <a:pt x="0" y="7"/>
                    <a:pt x="0" y="7"/>
                  </a:cubicBezTo>
                  <a:cubicBezTo>
                    <a:pt x="0" y="4"/>
                    <a:pt x="2" y="2"/>
                    <a:pt x="5" y="2"/>
                  </a:cubicBezTo>
                  <a:cubicBezTo>
                    <a:pt x="53" y="0"/>
                    <a:pt x="53" y="0"/>
                    <a:pt x="53"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8"/>
            <p:cNvSpPr/>
            <p:nvPr/>
          </p:nvSpPr>
          <p:spPr bwMode="auto">
            <a:xfrm>
              <a:off x="4029075" y="6429375"/>
              <a:ext cx="158750" cy="157163"/>
            </a:xfrm>
            <a:custGeom>
              <a:avLst/>
              <a:gdLst>
                <a:gd name="T0" fmla="*/ 420026042 w 60"/>
                <a:gd name="T1" fmla="*/ 363641130 h 60"/>
                <a:gd name="T2" fmla="*/ 392025188 w 60"/>
                <a:gd name="T3" fmla="*/ 391087029 h 60"/>
                <a:gd name="T4" fmla="*/ 49003479 w 60"/>
                <a:gd name="T5" fmla="*/ 411670143 h 60"/>
                <a:gd name="T6" fmla="*/ 14001750 w 60"/>
                <a:gd name="T7" fmla="*/ 384224244 h 60"/>
                <a:gd name="T8" fmla="*/ 0 w 60"/>
                <a:gd name="T9" fmla="*/ 48029013 h 60"/>
                <a:gd name="T10" fmla="*/ 28000854 w 60"/>
                <a:gd name="T11" fmla="*/ 13722949 h 60"/>
                <a:gd name="T12" fmla="*/ 371022563 w 60"/>
                <a:gd name="T13" fmla="*/ 0 h 60"/>
                <a:gd name="T14" fmla="*/ 399026063 w 60"/>
                <a:gd name="T15" fmla="*/ 27445899 h 60"/>
                <a:gd name="T16" fmla="*/ 420026042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4" y="60"/>
                    <a:pt x="2" y="58"/>
                    <a:pt x="2" y="56"/>
                  </a:cubicBezTo>
                  <a:cubicBezTo>
                    <a:pt x="0" y="7"/>
                    <a:pt x="0" y="7"/>
                    <a:pt x="0" y="7"/>
                  </a:cubicBezTo>
                  <a:cubicBezTo>
                    <a:pt x="0" y="4"/>
                    <a:pt x="1" y="2"/>
                    <a:pt x="4" y="2"/>
                  </a:cubicBezTo>
                  <a:cubicBezTo>
                    <a:pt x="53" y="0"/>
                    <a:pt x="53" y="0"/>
                    <a:pt x="53" y="0"/>
                  </a:cubicBezTo>
                  <a:cubicBezTo>
                    <a:pt x="55" y="0"/>
                    <a:pt x="57" y="1"/>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9"/>
            <p:cNvSpPr/>
            <p:nvPr/>
          </p:nvSpPr>
          <p:spPr bwMode="auto">
            <a:xfrm>
              <a:off x="4232275" y="6418263"/>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2" y="56"/>
                  </a:cubicBezTo>
                  <a:cubicBezTo>
                    <a:pt x="0" y="7"/>
                    <a:pt x="0" y="7"/>
                    <a:pt x="0" y="7"/>
                  </a:cubicBezTo>
                  <a:cubicBezTo>
                    <a:pt x="0" y="4"/>
                    <a:pt x="2" y="2"/>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80"/>
            <p:cNvSpPr/>
            <p:nvPr/>
          </p:nvSpPr>
          <p:spPr bwMode="auto">
            <a:xfrm>
              <a:off x="4435475" y="6407150"/>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81"/>
            <p:cNvSpPr/>
            <p:nvPr/>
          </p:nvSpPr>
          <p:spPr bwMode="auto">
            <a:xfrm>
              <a:off x="4630738" y="6207125"/>
              <a:ext cx="168275" cy="347663"/>
            </a:xfrm>
            <a:custGeom>
              <a:avLst/>
              <a:gdLst>
                <a:gd name="T0" fmla="*/ 366400407 w 64"/>
                <a:gd name="T1" fmla="*/ 0 h 132"/>
                <a:gd name="T2" fmla="*/ 27652315 w 64"/>
                <a:gd name="T3" fmla="*/ 20809738 h 132"/>
                <a:gd name="T4" fmla="*/ 0 w 64"/>
                <a:gd name="T5" fmla="*/ 55494389 h 132"/>
                <a:gd name="T6" fmla="*/ 13827472 w 64"/>
                <a:gd name="T7" fmla="*/ 332974238 h 132"/>
                <a:gd name="T8" fmla="*/ 13827472 w 64"/>
                <a:gd name="T9" fmla="*/ 388468628 h 132"/>
                <a:gd name="T10" fmla="*/ 41479788 w 64"/>
                <a:gd name="T11" fmla="*/ 887931302 h 132"/>
                <a:gd name="T12" fmla="*/ 76044524 w 64"/>
                <a:gd name="T13" fmla="*/ 915678497 h 132"/>
                <a:gd name="T14" fmla="*/ 407880195 w 64"/>
                <a:gd name="T15" fmla="*/ 901803582 h 132"/>
                <a:gd name="T16" fmla="*/ 442444932 w 64"/>
                <a:gd name="T17" fmla="*/ 867118931 h 132"/>
                <a:gd name="T18" fmla="*/ 414792616 w 64"/>
                <a:gd name="T19" fmla="*/ 367658890 h 132"/>
                <a:gd name="T20" fmla="*/ 414792616 w 64"/>
                <a:gd name="T21" fmla="*/ 312161867 h 132"/>
                <a:gd name="T22" fmla="*/ 394052723 w 64"/>
                <a:gd name="T23" fmla="*/ 34684652 h 132"/>
                <a:gd name="T24" fmla="*/ 366400407 w 64"/>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132">
                  <a:moveTo>
                    <a:pt x="53" y="0"/>
                  </a:moveTo>
                  <a:cubicBezTo>
                    <a:pt x="4" y="3"/>
                    <a:pt x="4" y="3"/>
                    <a:pt x="4" y="3"/>
                  </a:cubicBezTo>
                  <a:cubicBezTo>
                    <a:pt x="2" y="3"/>
                    <a:pt x="0" y="5"/>
                    <a:pt x="0" y="8"/>
                  </a:cubicBezTo>
                  <a:cubicBezTo>
                    <a:pt x="2" y="48"/>
                    <a:pt x="2" y="48"/>
                    <a:pt x="2" y="48"/>
                  </a:cubicBezTo>
                  <a:cubicBezTo>
                    <a:pt x="2" y="56"/>
                    <a:pt x="2" y="56"/>
                    <a:pt x="2" y="56"/>
                  </a:cubicBezTo>
                  <a:cubicBezTo>
                    <a:pt x="6" y="128"/>
                    <a:pt x="6" y="128"/>
                    <a:pt x="6" y="128"/>
                  </a:cubicBezTo>
                  <a:cubicBezTo>
                    <a:pt x="6" y="130"/>
                    <a:pt x="8" y="132"/>
                    <a:pt x="11" y="132"/>
                  </a:cubicBezTo>
                  <a:cubicBezTo>
                    <a:pt x="59" y="130"/>
                    <a:pt x="59" y="130"/>
                    <a:pt x="59" y="130"/>
                  </a:cubicBezTo>
                  <a:cubicBezTo>
                    <a:pt x="62" y="129"/>
                    <a:pt x="64" y="127"/>
                    <a:pt x="64" y="125"/>
                  </a:cubicBezTo>
                  <a:cubicBezTo>
                    <a:pt x="60" y="53"/>
                    <a:pt x="60" y="53"/>
                    <a:pt x="60" y="53"/>
                  </a:cubicBezTo>
                  <a:cubicBezTo>
                    <a:pt x="60" y="45"/>
                    <a:pt x="60" y="45"/>
                    <a:pt x="60" y="45"/>
                  </a:cubicBezTo>
                  <a:cubicBezTo>
                    <a:pt x="57" y="5"/>
                    <a:pt x="57" y="5"/>
                    <a:pt x="57" y="5"/>
                  </a:cubicBezTo>
                  <a:cubicBezTo>
                    <a:pt x="57" y="2"/>
                    <a:pt x="55" y="0"/>
                    <a:pt x="53" y="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93"/>
            <p:cNvSpPr/>
            <p:nvPr/>
          </p:nvSpPr>
          <p:spPr bwMode="auto">
            <a:xfrm>
              <a:off x="3465513" y="6223000"/>
              <a:ext cx="1103312" cy="1519238"/>
            </a:xfrm>
            <a:custGeom>
              <a:avLst/>
              <a:gdLst>
                <a:gd name="T0" fmla="*/ 90139800 w 419"/>
                <a:gd name="T1" fmla="*/ 1794842544 h 576"/>
                <a:gd name="T2" fmla="*/ 1060864770 w 419"/>
                <a:gd name="T3" fmla="*/ 2147483646 h 576"/>
                <a:gd name="T4" fmla="*/ 1220342068 w 419"/>
                <a:gd name="T5" fmla="*/ 2147483646 h 576"/>
                <a:gd name="T6" fmla="*/ 1206472989 w 419"/>
                <a:gd name="T7" fmla="*/ 2147483646 h 576"/>
                <a:gd name="T8" fmla="*/ 1733440079 w 419"/>
                <a:gd name="T9" fmla="*/ 2147483646 h 576"/>
                <a:gd name="T10" fmla="*/ 2147483646 w 419"/>
                <a:gd name="T11" fmla="*/ 2147483646 h 576"/>
                <a:gd name="T12" fmla="*/ 2147483646 w 419"/>
                <a:gd name="T13" fmla="*/ 2147483646 h 576"/>
                <a:gd name="T14" fmla="*/ 2147483646 w 419"/>
                <a:gd name="T15" fmla="*/ 2147483646 h 576"/>
                <a:gd name="T16" fmla="*/ 2147483646 w 419"/>
                <a:gd name="T17" fmla="*/ 2147483646 h 576"/>
                <a:gd name="T18" fmla="*/ 2147483646 w 419"/>
                <a:gd name="T19" fmla="*/ 2147483646 h 576"/>
                <a:gd name="T20" fmla="*/ 2147483646 w 419"/>
                <a:gd name="T21" fmla="*/ 2147483646 h 576"/>
                <a:gd name="T22" fmla="*/ 2147483646 w 419"/>
                <a:gd name="T23" fmla="*/ 1175692395 h 576"/>
                <a:gd name="T24" fmla="*/ 2147483646 w 419"/>
                <a:gd name="T25" fmla="*/ 932205492 h 576"/>
                <a:gd name="T26" fmla="*/ 2147483646 w 419"/>
                <a:gd name="T27" fmla="*/ 1043513413 h 576"/>
                <a:gd name="T28" fmla="*/ 2147483646 w 419"/>
                <a:gd name="T29" fmla="*/ 918292331 h 576"/>
                <a:gd name="T30" fmla="*/ 2052392042 w 419"/>
                <a:gd name="T31" fmla="*/ 1029600253 h 576"/>
                <a:gd name="T32" fmla="*/ 1851312772 w 419"/>
                <a:gd name="T33" fmla="*/ 911334432 h 576"/>
                <a:gd name="T34" fmla="*/ 1677969027 w 419"/>
                <a:gd name="T35" fmla="*/ 980902872 h 576"/>
                <a:gd name="T36" fmla="*/ 1698771330 w 419"/>
                <a:gd name="T37" fmla="*/ 250442164 h 576"/>
                <a:gd name="T38" fmla="*/ 1463023310 w 419"/>
                <a:gd name="T39" fmla="*/ 0 h 576"/>
                <a:gd name="T40" fmla="*/ 1220342068 w 419"/>
                <a:gd name="T41" fmla="*/ 236529004 h 576"/>
                <a:gd name="T42" fmla="*/ 1199539765 w 419"/>
                <a:gd name="T43" fmla="*/ 1140908175 h 576"/>
                <a:gd name="T44" fmla="*/ 1185673319 w 419"/>
                <a:gd name="T45" fmla="*/ 1690492521 h 576"/>
                <a:gd name="T46" fmla="*/ 1171804240 w 419"/>
                <a:gd name="T47" fmla="*/ 2147483646 h 576"/>
                <a:gd name="T48" fmla="*/ 436827290 w 419"/>
                <a:gd name="T49" fmla="*/ 1460918779 h 576"/>
                <a:gd name="T50" fmla="*/ 97073024 w 419"/>
                <a:gd name="T51" fmla="*/ 1453960880 h 576"/>
                <a:gd name="T52" fmla="*/ 90139800 w 419"/>
                <a:gd name="T53" fmla="*/ 1794842544 h 5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 h="576">
                  <a:moveTo>
                    <a:pt x="13" y="258"/>
                  </a:moveTo>
                  <a:cubicBezTo>
                    <a:pt x="153" y="404"/>
                    <a:pt x="153" y="404"/>
                    <a:pt x="153" y="404"/>
                  </a:cubicBezTo>
                  <a:cubicBezTo>
                    <a:pt x="159" y="412"/>
                    <a:pt x="167" y="418"/>
                    <a:pt x="176" y="423"/>
                  </a:cubicBezTo>
                  <a:cubicBezTo>
                    <a:pt x="174" y="495"/>
                    <a:pt x="174" y="495"/>
                    <a:pt x="174" y="495"/>
                  </a:cubicBezTo>
                  <a:cubicBezTo>
                    <a:pt x="173" y="537"/>
                    <a:pt x="207" y="572"/>
                    <a:pt x="250" y="573"/>
                  </a:cubicBezTo>
                  <a:cubicBezTo>
                    <a:pt x="312" y="575"/>
                    <a:pt x="312" y="575"/>
                    <a:pt x="312" y="575"/>
                  </a:cubicBezTo>
                  <a:cubicBezTo>
                    <a:pt x="355" y="576"/>
                    <a:pt x="390" y="542"/>
                    <a:pt x="391" y="499"/>
                  </a:cubicBezTo>
                  <a:cubicBezTo>
                    <a:pt x="393" y="424"/>
                    <a:pt x="393" y="424"/>
                    <a:pt x="393" y="424"/>
                  </a:cubicBezTo>
                  <a:cubicBezTo>
                    <a:pt x="405" y="416"/>
                    <a:pt x="414" y="402"/>
                    <a:pt x="414" y="386"/>
                  </a:cubicBezTo>
                  <a:cubicBezTo>
                    <a:pt x="414" y="384"/>
                    <a:pt x="414" y="383"/>
                    <a:pt x="414" y="382"/>
                  </a:cubicBezTo>
                  <a:cubicBezTo>
                    <a:pt x="414" y="381"/>
                    <a:pt x="414" y="379"/>
                    <a:pt x="414" y="378"/>
                  </a:cubicBezTo>
                  <a:cubicBezTo>
                    <a:pt x="419" y="169"/>
                    <a:pt x="419" y="169"/>
                    <a:pt x="419" y="169"/>
                  </a:cubicBezTo>
                  <a:cubicBezTo>
                    <a:pt x="419" y="150"/>
                    <a:pt x="404" y="134"/>
                    <a:pt x="385" y="134"/>
                  </a:cubicBezTo>
                  <a:cubicBezTo>
                    <a:pt x="372" y="134"/>
                    <a:pt x="361" y="140"/>
                    <a:pt x="355" y="150"/>
                  </a:cubicBezTo>
                  <a:cubicBezTo>
                    <a:pt x="349" y="140"/>
                    <a:pt x="338" y="133"/>
                    <a:pt x="326" y="132"/>
                  </a:cubicBezTo>
                  <a:cubicBezTo>
                    <a:pt x="314" y="132"/>
                    <a:pt x="302" y="139"/>
                    <a:pt x="296" y="148"/>
                  </a:cubicBezTo>
                  <a:cubicBezTo>
                    <a:pt x="290" y="138"/>
                    <a:pt x="280" y="131"/>
                    <a:pt x="267" y="131"/>
                  </a:cubicBezTo>
                  <a:cubicBezTo>
                    <a:pt x="258" y="131"/>
                    <a:pt x="249" y="135"/>
                    <a:pt x="242" y="141"/>
                  </a:cubicBezTo>
                  <a:cubicBezTo>
                    <a:pt x="245" y="36"/>
                    <a:pt x="245" y="36"/>
                    <a:pt x="245" y="36"/>
                  </a:cubicBezTo>
                  <a:cubicBezTo>
                    <a:pt x="245" y="17"/>
                    <a:pt x="230" y="1"/>
                    <a:pt x="211" y="0"/>
                  </a:cubicBezTo>
                  <a:cubicBezTo>
                    <a:pt x="192" y="0"/>
                    <a:pt x="176" y="15"/>
                    <a:pt x="176" y="34"/>
                  </a:cubicBezTo>
                  <a:cubicBezTo>
                    <a:pt x="173" y="164"/>
                    <a:pt x="173" y="164"/>
                    <a:pt x="173" y="164"/>
                  </a:cubicBezTo>
                  <a:cubicBezTo>
                    <a:pt x="171" y="243"/>
                    <a:pt x="171" y="243"/>
                    <a:pt x="171" y="243"/>
                  </a:cubicBezTo>
                  <a:cubicBezTo>
                    <a:pt x="169" y="321"/>
                    <a:pt x="169" y="321"/>
                    <a:pt x="169" y="321"/>
                  </a:cubicBezTo>
                  <a:cubicBezTo>
                    <a:pt x="63" y="210"/>
                    <a:pt x="63" y="210"/>
                    <a:pt x="63" y="210"/>
                  </a:cubicBezTo>
                  <a:cubicBezTo>
                    <a:pt x="50" y="197"/>
                    <a:pt x="28" y="196"/>
                    <a:pt x="14" y="209"/>
                  </a:cubicBezTo>
                  <a:cubicBezTo>
                    <a:pt x="0" y="223"/>
                    <a:pt x="0" y="244"/>
                    <a:pt x="13" y="258"/>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94"/>
            <p:cNvSpPr/>
            <p:nvPr/>
          </p:nvSpPr>
          <p:spPr bwMode="auto">
            <a:xfrm>
              <a:off x="3878263" y="7410450"/>
              <a:ext cx="701675" cy="639763"/>
            </a:xfrm>
            <a:custGeom>
              <a:avLst/>
              <a:gdLst>
                <a:gd name="T0" fmla="*/ 1113909063 w 442"/>
                <a:gd name="T1" fmla="*/ 977821389 h 403"/>
                <a:gd name="T2" fmla="*/ 75604688 w 442"/>
                <a:gd name="T3" fmla="*/ 1015624556 h 403"/>
                <a:gd name="T4" fmla="*/ 0 w 442"/>
                <a:gd name="T5" fmla="*/ 37803167 h 403"/>
                <a:gd name="T6" fmla="*/ 1038304375 w 442"/>
                <a:gd name="T7" fmla="*/ 0 h 403"/>
                <a:gd name="T8" fmla="*/ 1113909063 w 442"/>
                <a:gd name="T9" fmla="*/ 977821389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2" h="403">
                  <a:moveTo>
                    <a:pt x="442" y="388"/>
                  </a:moveTo>
                  <a:lnTo>
                    <a:pt x="30" y="403"/>
                  </a:lnTo>
                  <a:lnTo>
                    <a:pt x="0" y="15"/>
                  </a:lnTo>
                  <a:lnTo>
                    <a:pt x="412" y="0"/>
                  </a:lnTo>
                  <a:lnTo>
                    <a:pt x="442" y="38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95"/>
            <p:cNvSpPr/>
            <p:nvPr/>
          </p:nvSpPr>
          <p:spPr bwMode="auto">
            <a:xfrm>
              <a:off x="3784600" y="7586663"/>
              <a:ext cx="938212" cy="906463"/>
            </a:xfrm>
            <a:custGeom>
              <a:avLst/>
              <a:gdLst>
                <a:gd name="T0" fmla="*/ 1489410756 w 591"/>
                <a:gd name="T1" fmla="*/ 1388607653 h 571"/>
                <a:gd name="T2" fmla="*/ 98285248 w 591"/>
                <a:gd name="T3" fmla="*/ 1439010806 h 571"/>
                <a:gd name="T4" fmla="*/ 0 w 591"/>
                <a:gd name="T5" fmla="*/ 50403153 h 571"/>
                <a:gd name="T6" fmla="*/ 1383564250 w 591"/>
                <a:gd name="T7" fmla="*/ 0 h 571"/>
                <a:gd name="T8" fmla="*/ 1489410756 w 591"/>
                <a:gd name="T9" fmla="*/ 1388607653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1" h="571">
                  <a:moveTo>
                    <a:pt x="591" y="551"/>
                  </a:moveTo>
                  <a:lnTo>
                    <a:pt x="39" y="571"/>
                  </a:lnTo>
                  <a:lnTo>
                    <a:pt x="0" y="20"/>
                  </a:lnTo>
                  <a:lnTo>
                    <a:pt x="549" y="0"/>
                  </a:lnTo>
                  <a:lnTo>
                    <a:pt x="591" y="551"/>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8" name="组合 121"/>
          <p:cNvGrpSpPr/>
          <p:nvPr/>
        </p:nvGrpSpPr>
        <p:grpSpPr bwMode="auto">
          <a:xfrm>
            <a:off x="9101138" y="2673350"/>
            <a:ext cx="3998912" cy="2135188"/>
            <a:chOff x="6116638" y="2541588"/>
            <a:chExt cx="4614862" cy="2463800"/>
          </a:xfrm>
        </p:grpSpPr>
        <p:sp>
          <p:nvSpPr>
            <p:cNvPr id="3105" name="Freeform 96"/>
            <p:cNvSpPr/>
            <p:nvPr/>
          </p:nvSpPr>
          <p:spPr bwMode="auto">
            <a:xfrm>
              <a:off x="8397875" y="3294063"/>
              <a:ext cx="284162" cy="487363"/>
            </a:xfrm>
            <a:custGeom>
              <a:avLst/>
              <a:gdLst>
                <a:gd name="T0" fmla="*/ 263068234 w 108"/>
                <a:gd name="T1" fmla="*/ 27761250 h 185"/>
                <a:gd name="T2" fmla="*/ 609209123 w 108"/>
                <a:gd name="T3" fmla="*/ 270660335 h 185"/>
                <a:gd name="T4" fmla="*/ 719974418 w 108"/>
                <a:gd name="T5" fmla="*/ 909145381 h 185"/>
                <a:gd name="T6" fmla="*/ 477676322 w 108"/>
                <a:gd name="T7" fmla="*/ 1256145203 h 185"/>
                <a:gd name="T8" fmla="*/ 131532801 w 108"/>
                <a:gd name="T9" fmla="*/ 1013246118 h 185"/>
                <a:gd name="T10" fmla="*/ 27692639 w 108"/>
                <a:gd name="T11" fmla="*/ 374761072 h 185"/>
                <a:gd name="T12" fmla="*/ 263068234 w 108"/>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5">
                  <a:moveTo>
                    <a:pt x="38" y="4"/>
                  </a:moveTo>
                  <a:cubicBezTo>
                    <a:pt x="62" y="0"/>
                    <a:pt x="84" y="16"/>
                    <a:pt x="88" y="39"/>
                  </a:cubicBezTo>
                  <a:cubicBezTo>
                    <a:pt x="104" y="131"/>
                    <a:pt x="104" y="131"/>
                    <a:pt x="104" y="131"/>
                  </a:cubicBezTo>
                  <a:cubicBezTo>
                    <a:pt x="108" y="155"/>
                    <a:pt x="92" y="177"/>
                    <a:pt x="69" y="181"/>
                  </a:cubicBezTo>
                  <a:cubicBezTo>
                    <a:pt x="46" y="185"/>
                    <a:pt x="23" y="169"/>
                    <a:pt x="19" y="146"/>
                  </a:cubicBezTo>
                  <a:cubicBezTo>
                    <a:pt x="4" y="54"/>
                    <a:pt x="4" y="54"/>
                    <a:pt x="4" y="54"/>
                  </a:cubicBezTo>
                  <a:cubicBezTo>
                    <a:pt x="0" y="30"/>
                    <a:pt x="15" y="8"/>
                    <a:pt x="38"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97"/>
            <p:cNvSpPr/>
            <p:nvPr/>
          </p:nvSpPr>
          <p:spPr bwMode="auto">
            <a:xfrm>
              <a:off x="8194675" y="3367088"/>
              <a:ext cx="287337" cy="487363"/>
            </a:xfrm>
            <a:custGeom>
              <a:avLst/>
              <a:gdLst>
                <a:gd name="T0" fmla="*/ 271016786 w 109"/>
                <a:gd name="T1" fmla="*/ 27761250 h 185"/>
                <a:gd name="T2" fmla="*/ 618473122 w 109"/>
                <a:gd name="T3" fmla="*/ 270660335 h 185"/>
                <a:gd name="T4" fmla="*/ 729659360 w 109"/>
                <a:gd name="T5" fmla="*/ 909145381 h 185"/>
                <a:gd name="T6" fmla="*/ 486437816 w 109"/>
                <a:gd name="T7" fmla="*/ 1256145203 h 185"/>
                <a:gd name="T8" fmla="*/ 138981480 w 109"/>
                <a:gd name="T9" fmla="*/ 1013246118 h 185"/>
                <a:gd name="T10" fmla="*/ 27795242 w 109"/>
                <a:gd name="T11" fmla="*/ 374761072 h 185"/>
                <a:gd name="T12" fmla="*/ 271016786 w 109"/>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185">
                  <a:moveTo>
                    <a:pt x="39" y="4"/>
                  </a:moveTo>
                  <a:cubicBezTo>
                    <a:pt x="62" y="0"/>
                    <a:pt x="85" y="16"/>
                    <a:pt x="89" y="39"/>
                  </a:cubicBezTo>
                  <a:cubicBezTo>
                    <a:pt x="105" y="131"/>
                    <a:pt x="105" y="131"/>
                    <a:pt x="105" y="131"/>
                  </a:cubicBezTo>
                  <a:cubicBezTo>
                    <a:pt x="109" y="154"/>
                    <a:pt x="93" y="177"/>
                    <a:pt x="70" y="181"/>
                  </a:cubicBezTo>
                  <a:cubicBezTo>
                    <a:pt x="46" y="185"/>
                    <a:pt x="24" y="169"/>
                    <a:pt x="20" y="146"/>
                  </a:cubicBezTo>
                  <a:cubicBezTo>
                    <a:pt x="4" y="54"/>
                    <a:pt x="4" y="54"/>
                    <a:pt x="4" y="54"/>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98"/>
            <p:cNvSpPr/>
            <p:nvPr/>
          </p:nvSpPr>
          <p:spPr bwMode="auto">
            <a:xfrm>
              <a:off x="7988300" y="3403600"/>
              <a:ext cx="285750" cy="485775"/>
            </a:xfrm>
            <a:custGeom>
              <a:avLst/>
              <a:gdLst>
                <a:gd name="T0" fmla="*/ 273018250 w 108"/>
                <a:gd name="T1" fmla="*/ 27879261 h 184"/>
                <a:gd name="T2" fmla="*/ 616037313 w 108"/>
                <a:gd name="T3" fmla="*/ 271830714 h 184"/>
                <a:gd name="T4" fmla="*/ 728046021 w 108"/>
                <a:gd name="T5" fmla="*/ 913074834 h 184"/>
                <a:gd name="T6" fmla="*/ 483031271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4" y="15"/>
                    <a:pt x="88" y="39"/>
                  </a:cubicBezTo>
                  <a:cubicBezTo>
                    <a:pt x="104" y="131"/>
                    <a:pt x="104" y="131"/>
                    <a:pt x="104" y="131"/>
                  </a:cubicBezTo>
                  <a:cubicBezTo>
                    <a:pt x="108" y="154"/>
                    <a:pt x="92" y="176"/>
                    <a:pt x="69" y="180"/>
                  </a:cubicBezTo>
                  <a:cubicBezTo>
                    <a:pt x="46" y="184"/>
                    <a:pt x="24" y="169"/>
                    <a:pt x="20" y="145"/>
                  </a:cubicBezTo>
                  <a:cubicBezTo>
                    <a:pt x="4" y="53"/>
                    <a:pt x="4" y="53"/>
                    <a:pt x="4" y="53"/>
                  </a:cubicBezTo>
                  <a:cubicBezTo>
                    <a:pt x="0" y="30"/>
                    <a:pt x="15"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99"/>
            <p:cNvSpPr/>
            <p:nvPr/>
          </p:nvSpPr>
          <p:spPr bwMode="auto">
            <a:xfrm>
              <a:off x="7780338" y="3419475"/>
              <a:ext cx="285750" cy="485775"/>
            </a:xfrm>
            <a:custGeom>
              <a:avLst/>
              <a:gdLst>
                <a:gd name="T0" fmla="*/ 273018250 w 108"/>
                <a:gd name="T1" fmla="*/ 27879261 h 184"/>
                <a:gd name="T2" fmla="*/ 623038188 w 108"/>
                <a:gd name="T3" fmla="*/ 271830714 h 184"/>
                <a:gd name="T4" fmla="*/ 728046021 w 108"/>
                <a:gd name="T5" fmla="*/ 913074834 h 184"/>
                <a:gd name="T6" fmla="*/ 490029500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5" y="15"/>
                    <a:pt x="89" y="39"/>
                  </a:cubicBezTo>
                  <a:cubicBezTo>
                    <a:pt x="104" y="131"/>
                    <a:pt x="104" y="131"/>
                    <a:pt x="104" y="131"/>
                  </a:cubicBezTo>
                  <a:cubicBezTo>
                    <a:pt x="108" y="154"/>
                    <a:pt x="93" y="176"/>
                    <a:pt x="70" y="180"/>
                  </a:cubicBezTo>
                  <a:cubicBezTo>
                    <a:pt x="46" y="184"/>
                    <a:pt x="24" y="169"/>
                    <a:pt x="20" y="145"/>
                  </a:cubicBezTo>
                  <a:cubicBezTo>
                    <a:pt x="4" y="53"/>
                    <a:pt x="4" y="53"/>
                    <a:pt x="4" y="53"/>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100"/>
            <p:cNvSpPr/>
            <p:nvPr/>
          </p:nvSpPr>
          <p:spPr bwMode="auto">
            <a:xfrm>
              <a:off x="8377238" y="2976563"/>
              <a:ext cx="893762" cy="582613"/>
            </a:xfrm>
            <a:custGeom>
              <a:avLst/>
              <a:gdLst>
                <a:gd name="T0" fmla="*/ 1814199764 w 339"/>
                <a:gd name="T1" fmla="*/ 34748516 h 221"/>
                <a:gd name="T2" fmla="*/ 2147483646 w 339"/>
                <a:gd name="T3" fmla="*/ 333592077 h 221"/>
                <a:gd name="T4" fmla="*/ 2147483646 w 339"/>
                <a:gd name="T5" fmla="*/ 820081841 h 221"/>
                <a:gd name="T6" fmla="*/ 2022728412 w 339"/>
                <a:gd name="T7" fmla="*/ 1250972925 h 221"/>
                <a:gd name="T8" fmla="*/ 549125791 w 339"/>
                <a:gd name="T9" fmla="*/ 1501169619 h 221"/>
                <a:gd name="T10" fmla="*/ 118166410 w 339"/>
                <a:gd name="T11" fmla="*/ 1202326058 h 221"/>
                <a:gd name="T12" fmla="*/ 34753896 w 339"/>
                <a:gd name="T13" fmla="*/ 715836294 h 221"/>
                <a:gd name="T14" fmla="*/ 340597143 w 339"/>
                <a:gd name="T15" fmla="*/ 284945210 h 221"/>
                <a:gd name="T16" fmla="*/ 1814199764 w 339"/>
                <a:gd name="T17" fmla="*/ 3474851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 h="221">
                  <a:moveTo>
                    <a:pt x="261" y="5"/>
                  </a:moveTo>
                  <a:cubicBezTo>
                    <a:pt x="290" y="0"/>
                    <a:pt x="317" y="19"/>
                    <a:pt x="322" y="48"/>
                  </a:cubicBezTo>
                  <a:cubicBezTo>
                    <a:pt x="334" y="118"/>
                    <a:pt x="334" y="118"/>
                    <a:pt x="334" y="118"/>
                  </a:cubicBezTo>
                  <a:cubicBezTo>
                    <a:pt x="339" y="147"/>
                    <a:pt x="320" y="175"/>
                    <a:pt x="291" y="180"/>
                  </a:cubicBezTo>
                  <a:cubicBezTo>
                    <a:pt x="79" y="216"/>
                    <a:pt x="79" y="216"/>
                    <a:pt x="79" y="216"/>
                  </a:cubicBezTo>
                  <a:cubicBezTo>
                    <a:pt x="50" y="221"/>
                    <a:pt x="22" y="202"/>
                    <a:pt x="17" y="173"/>
                  </a:cubicBezTo>
                  <a:cubicBezTo>
                    <a:pt x="5" y="103"/>
                    <a:pt x="5" y="103"/>
                    <a:pt x="5" y="103"/>
                  </a:cubicBezTo>
                  <a:cubicBezTo>
                    <a:pt x="0" y="74"/>
                    <a:pt x="20" y="46"/>
                    <a:pt x="49" y="41"/>
                  </a:cubicBezTo>
                  <a:lnTo>
                    <a:pt x="261" y="5"/>
                  </a:ln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101"/>
            <p:cNvSpPr/>
            <p:nvPr/>
          </p:nvSpPr>
          <p:spPr bwMode="auto">
            <a:xfrm>
              <a:off x="7140575" y="3362325"/>
              <a:ext cx="452437" cy="350838"/>
            </a:xfrm>
            <a:custGeom>
              <a:avLst/>
              <a:gdLst>
                <a:gd name="T0" fmla="*/ 1086322281 w 172"/>
                <a:gd name="T1" fmla="*/ 160042799 h 133"/>
                <a:gd name="T2" fmla="*/ 387478095 w 172"/>
                <a:gd name="T3" fmla="*/ 264418423 h 133"/>
                <a:gd name="T4" fmla="*/ 332122954 w 172"/>
                <a:gd name="T5" fmla="*/ 229627428 h 133"/>
                <a:gd name="T6" fmla="*/ 304448014 w 172"/>
                <a:gd name="T7" fmla="*/ 41749722 h 133"/>
                <a:gd name="T8" fmla="*/ 283688521 w 172"/>
                <a:gd name="T9" fmla="*/ 0 h 133"/>
                <a:gd name="T10" fmla="*/ 235254088 w 172"/>
                <a:gd name="T11" fmla="*/ 20876180 h 133"/>
                <a:gd name="T12" fmla="*/ 6918077 w 172"/>
                <a:gd name="T13" fmla="*/ 334003052 h 133"/>
                <a:gd name="T14" fmla="*/ 6918077 w 172"/>
                <a:gd name="T15" fmla="*/ 417505134 h 133"/>
                <a:gd name="T16" fmla="*/ 34595648 w 172"/>
                <a:gd name="T17" fmla="*/ 612338928 h 133"/>
                <a:gd name="T18" fmla="*/ 62273218 w 172"/>
                <a:gd name="T19" fmla="*/ 688882283 h 133"/>
                <a:gd name="T20" fmla="*/ 373639309 w 172"/>
                <a:gd name="T21" fmla="*/ 918509711 h 133"/>
                <a:gd name="T22" fmla="*/ 428994450 w 172"/>
                <a:gd name="T23" fmla="*/ 925468438 h 133"/>
                <a:gd name="T24" fmla="*/ 435912528 w 172"/>
                <a:gd name="T25" fmla="*/ 883718716 h 133"/>
                <a:gd name="T26" fmla="*/ 408234957 w 172"/>
                <a:gd name="T27" fmla="*/ 730632005 h 133"/>
                <a:gd name="T28" fmla="*/ 449751313 w 172"/>
                <a:gd name="T29" fmla="*/ 674964830 h 133"/>
                <a:gd name="T30" fmla="*/ 1148595499 w 172"/>
                <a:gd name="T31" fmla="*/ 570589206 h 133"/>
                <a:gd name="T32" fmla="*/ 1190111854 w 172"/>
                <a:gd name="T33" fmla="*/ 584506660 h 133"/>
                <a:gd name="T34" fmla="*/ 1120920559 w 172"/>
                <a:gd name="T35" fmla="*/ 132210531 h 133"/>
                <a:gd name="T36" fmla="*/ 1086322281 w 172"/>
                <a:gd name="T37" fmla="*/ 160042799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133">
                  <a:moveTo>
                    <a:pt x="157" y="23"/>
                  </a:moveTo>
                  <a:cubicBezTo>
                    <a:pt x="56" y="38"/>
                    <a:pt x="56" y="38"/>
                    <a:pt x="56" y="38"/>
                  </a:cubicBezTo>
                  <a:cubicBezTo>
                    <a:pt x="52" y="39"/>
                    <a:pt x="49" y="37"/>
                    <a:pt x="48" y="33"/>
                  </a:cubicBezTo>
                  <a:cubicBezTo>
                    <a:pt x="44" y="6"/>
                    <a:pt x="44" y="6"/>
                    <a:pt x="44" y="6"/>
                  </a:cubicBezTo>
                  <a:cubicBezTo>
                    <a:pt x="44" y="2"/>
                    <a:pt x="42" y="0"/>
                    <a:pt x="41" y="0"/>
                  </a:cubicBezTo>
                  <a:cubicBezTo>
                    <a:pt x="40" y="0"/>
                    <a:pt x="37" y="2"/>
                    <a:pt x="34" y="3"/>
                  </a:cubicBezTo>
                  <a:cubicBezTo>
                    <a:pt x="1" y="48"/>
                    <a:pt x="1" y="48"/>
                    <a:pt x="1" y="48"/>
                  </a:cubicBezTo>
                  <a:cubicBezTo>
                    <a:pt x="1" y="51"/>
                    <a:pt x="0" y="57"/>
                    <a:pt x="1" y="60"/>
                  </a:cubicBezTo>
                  <a:cubicBezTo>
                    <a:pt x="5" y="88"/>
                    <a:pt x="5" y="88"/>
                    <a:pt x="5" y="88"/>
                  </a:cubicBezTo>
                  <a:cubicBezTo>
                    <a:pt x="5" y="91"/>
                    <a:pt x="7" y="96"/>
                    <a:pt x="9" y="99"/>
                  </a:cubicBezTo>
                  <a:cubicBezTo>
                    <a:pt x="54" y="132"/>
                    <a:pt x="54" y="132"/>
                    <a:pt x="54" y="132"/>
                  </a:cubicBezTo>
                  <a:cubicBezTo>
                    <a:pt x="57" y="133"/>
                    <a:pt x="61" y="133"/>
                    <a:pt x="62" y="133"/>
                  </a:cubicBezTo>
                  <a:cubicBezTo>
                    <a:pt x="63" y="133"/>
                    <a:pt x="63" y="130"/>
                    <a:pt x="63" y="127"/>
                  </a:cubicBezTo>
                  <a:cubicBezTo>
                    <a:pt x="59" y="105"/>
                    <a:pt x="59" y="105"/>
                    <a:pt x="59" y="105"/>
                  </a:cubicBezTo>
                  <a:cubicBezTo>
                    <a:pt x="59" y="101"/>
                    <a:pt x="61" y="98"/>
                    <a:pt x="65" y="97"/>
                  </a:cubicBezTo>
                  <a:cubicBezTo>
                    <a:pt x="166" y="82"/>
                    <a:pt x="166" y="82"/>
                    <a:pt x="166" y="82"/>
                  </a:cubicBezTo>
                  <a:cubicBezTo>
                    <a:pt x="169" y="81"/>
                    <a:pt x="171" y="82"/>
                    <a:pt x="172" y="84"/>
                  </a:cubicBezTo>
                  <a:cubicBezTo>
                    <a:pt x="162" y="19"/>
                    <a:pt x="162" y="19"/>
                    <a:pt x="162" y="19"/>
                  </a:cubicBezTo>
                  <a:cubicBezTo>
                    <a:pt x="161" y="21"/>
                    <a:pt x="160" y="22"/>
                    <a:pt x="157" y="23"/>
                  </a:cubicBezTo>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102"/>
            <p:cNvSpPr/>
            <p:nvPr/>
          </p:nvSpPr>
          <p:spPr bwMode="auto">
            <a:xfrm>
              <a:off x="7543800" y="3203575"/>
              <a:ext cx="793750" cy="465138"/>
            </a:xfrm>
            <a:custGeom>
              <a:avLst/>
              <a:gdLst>
                <a:gd name="T0" fmla="*/ 0 w 301"/>
                <a:gd name="T1" fmla="*/ 342243783 h 176"/>
                <a:gd name="T2" fmla="*/ 27815532 w 301"/>
                <a:gd name="T3" fmla="*/ 530825528 h 176"/>
                <a:gd name="T4" fmla="*/ 27815532 w 301"/>
                <a:gd name="T5" fmla="*/ 558762879 h 176"/>
                <a:gd name="T6" fmla="*/ 97356998 w 301"/>
                <a:gd name="T7" fmla="*/ 1012758710 h 176"/>
                <a:gd name="T8" fmla="*/ 104310880 w 301"/>
                <a:gd name="T9" fmla="*/ 1033713706 h 176"/>
                <a:gd name="T10" fmla="*/ 132126412 w 301"/>
                <a:gd name="T11" fmla="*/ 1187373101 h 176"/>
                <a:gd name="T12" fmla="*/ 180803592 w 301"/>
                <a:gd name="T13" fmla="*/ 1222295451 h 176"/>
                <a:gd name="T14" fmla="*/ 1724591964 w 301"/>
                <a:gd name="T15" fmla="*/ 984821359 h 176"/>
                <a:gd name="T16" fmla="*/ 2023614203 w 301"/>
                <a:gd name="T17" fmla="*/ 460980829 h 176"/>
                <a:gd name="T18" fmla="*/ 1585511669 w 301"/>
                <a:gd name="T19" fmla="*/ 55877345 h 176"/>
                <a:gd name="T20" fmla="*/ 41723297 w 301"/>
                <a:gd name="T21" fmla="*/ 293351437 h 176"/>
                <a:gd name="T22" fmla="*/ 0 w 301"/>
                <a:gd name="T23" fmla="*/ 342243783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 h="176">
                  <a:moveTo>
                    <a:pt x="0" y="49"/>
                  </a:moveTo>
                  <a:cubicBezTo>
                    <a:pt x="4" y="76"/>
                    <a:pt x="4" y="76"/>
                    <a:pt x="4" y="76"/>
                  </a:cubicBezTo>
                  <a:cubicBezTo>
                    <a:pt x="5" y="78"/>
                    <a:pt x="4" y="79"/>
                    <a:pt x="4" y="80"/>
                  </a:cubicBezTo>
                  <a:cubicBezTo>
                    <a:pt x="14" y="145"/>
                    <a:pt x="14" y="145"/>
                    <a:pt x="14" y="145"/>
                  </a:cubicBezTo>
                  <a:cubicBezTo>
                    <a:pt x="15" y="146"/>
                    <a:pt x="15" y="147"/>
                    <a:pt x="15" y="148"/>
                  </a:cubicBezTo>
                  <a:cubicBezTo>
                    <a:pt x="19" y="170"/>
                    <a:pt x="19" y="170"/>
                    <a:pt x="19" y="170"/>
                  </a:cubicBezTo>
                  <a:cubicBezTo>
                    <a:pt x="19" y="173"/>
                    <a:pt x="23" y="176"/>
                    <a:pt x="26" y="175"/>
                  </a:cubicBezTo>
                  <a:cubicBezTo>
                    <a:pt x="248" y="141"/>
                    <a:pt x="248" y="141"/>
                    <a:pt x="248" y="141"/>
                  </a:cubicBezTo>
                  <a:cubicBezTo>
                    <a:pt x="252" y="141"/>
                    <a:pt x="301" y="133"/>
                    <a:pt x="291" y="66"/>
                  </a:cubicBezTo>
                  <a:cubicBezTo>
                    <a:pt x="281" y="0"/>
                    <a:pt x="231" y="7"/>
                    <a:pt x="228" y="8"/>
                  </a:cubicBezTo>
                  <a:cubicBezTo>
                    <a:pt x="6" y="42"/>
                    <a:pt x="6" y="42"/>
                    <a:pt x="6" y="42"/>
                  </a:cubicBezTo>
                  <a:cubicBezTo>
                    <a:pt x="2" y="42"/>
                    <a:pt x="0" y="46"/>
                    <a:pt x="0" y="49"/>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103"/>
            <p:cNvSpPr/>
            <p:nvPr/>
          </p:nvSpPr>
          <p:spPr bwMode="auto">
            <a:xfrm>
              <a:off x="6219825" y="3135313"/>
              <a:ext cx="1028700" cy="993775"/>
            </a:xfrm>
            <a:custGeom>
              <a:avLst/>
              <a:gdLst>
                <a:gd name="T0" fmla="*/ 1412357622 w 390"/>
                <a:gd name="T1" fmla="*/ 0 h 377"/>
                <a:gd name="T2" fmla="*/ 1210589986 w 390"/>
                <a:gd name="T3" fmla="*/ 13897034 h 377"/>
                <a:gd name="T4" fmla="*/ 111318528 w 390"/>
                <a:gd name="T5" fmla="*/ 1507833456 h 377"/>
                <a:gd name="T6" fmla="*/ 1405399389 w 390"/>
                <a:gd name="T7" fmla="*/ 2147483646 h 377"/>
                <a:gd name="T8" fmla="*/ 1607164387 w 390"/>
                <a:gd name="T9" fmla="*/ 2147483646 h 377"/>
                <a:gd name="T10" fmla="*/ 2147483646 w 390"/>
                <a:gd name="T11" fmla="*/ 1445296803 h 377"/>
                <a:gd name="T12" fmla="*/ 2147483646 w 390"/>
                <a:gd name="T13" fmla="*/ 1285478277 h 377"/>
                <a:gd name="T14" fmla="*/ 2147483646 w 390"/>
                <a:gd name="T15" fmla="*/ 1209044590 h 377"/>
                <a:gd name="T16" fmla="*/ 2147483646 w 390"/>
                <a:gd name="T17" fmla="*/ 1014486115 h 377"/>
                <a:gd name="T18" fmla="*/ 2147483646 w 390"/>
                <a:gd name="T19" fmla="*/ 931103911 h 377"/>
                <a:gd name="T20" fmla="*/ 2147483646 w 390"/>
                <a:gd name="T21" fmla="*/ 729596919 h 377"/>
                <a:gd name="T22" fmla="*/ 1412357622 w 390"/>
                <a:gd name="T23" fmla="*/ 0 h 3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377">
                  <a:moveTo>
                    <a:pt x="203" y="0"/>
                  </a:moveTo>
                  <a:cubicBezTo>
                    <a:pt x="193" y="0"/>
                    <a:pt x="184" y="1"/>
                    <a:pt x="174" y="2"/>
                  </a:cubicBezTo>
                  <a:cubicBezTo>
                    <a:pt x="71" y="18"/>
                    <a:pt x="0" y="114"/>
                    <a:pt x="16" y="217"/>
                  </a:cubicBezTo>
                  <a:cubicBezTo>
                    <a:pt x="31" y="310"/>
                    <a:pt x="111" y="377"/>
                    <a:pt x="202" y="377"/>
                  </a:cubicBezTo>
                  <a:cubicBezTo>
                    <a:pt x="212" y="377"/>
                    <a:pt x="221" y="376"/>
                    <a:pt x="231" y="375"/>
                  </a:cubicBezTo>
                  <a:cubicBezTo>
                    <a:pt x="317" y="361"/>
                    <a:pt x="381" y="291"/>
                    <a:pt x="390" y="208"/>
                  </a:cubicBezTo>
                  <a:cubicBezTo>
                    <a:pt x="358" y="185"/>
                    <a:pt x="358" y="185"/>
                    <a:pt x="358" y="185"/>
                  </a:cubicBezTo>
                  <a:cubicBezTo>
                    <a:pt x="356" y="182"/>
                    <a:pt x="354" y="177"/>
                    <a:pt x="354" y="174"/>
                  </a:cubicBezTo>
                  <a:cubicBezTo>
                    <a:pt x="350" y="146"/>
                    <a:pt x="350" y="146"/>
                    <a:pt x="350" y="146"/>
                  </a:cubicBezTo>
                  <a:cubicBezTo>
                    <a:pt x="349" y="143"/>
                    <a:pt x="350" y="137"/>
                    <a:pt x="350" y="134"/>
                  </a:cubicBezTo>
                  <a:cubicBezTo>
                    <a:pt x="372" y="105"/>
                    <a:pt x="372" y="105"/>
                    <a:pt x="372" y="105"/>
                  </a:cubicBezTo>
                  <a:cubicBezTo>
                    <a:pt x="340" y="42"/>
                    <a:pt x="275" y="0"/>
                    <a:pt x="203" y="0"/>
                  </a:cubicBezTo>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104"/>
            <p:cNvSpPr/>
            <p:nvPr/>
          </p:nvSpPr>
          <p:spPr bwMode="auto">
            <a:xfrm>
              <a:off x="7140575" y="3411538"/>
              <a:ext cx="112712" cy="271463"/>
            </a:xfrm>
            <a:custGeom>
              <a:avLst/>
              <a:gdLst>
                <a:gd name="T0" fmla="*/ 158027466 w 43"/>
                <a:gd name="T1" fmla="*/ 0 h 103"/>
                <a:gd name="T2" fmla="*/ 6870190 w 43"/>
                <a:gd name="T3" fmla="*/ 201438724 h 103"/>
                <a:gd name="T4" fmla="*/ 6870190 w 43"/>
                <a:gd name="T5" fmla="*/ 284793678 h 103"/>
                <a:gd name="T6" fmla="*/ 34353569 w 43"/>
                <a:gd name="T7" fmla="*/ 479287693 h 103"/>
                <a:gd name="T8" fmla="*/ 61836949 w 43"/>
                <a:gd name="T9" fmla="*/ 555695303 h 103"/>
                <a:gd name="T10" fmla="*/ 281701364 w 43"/>
                <a:gd name="T11" fmla="*/ 715457868 h 103"/>
                <a:gd name="T12" fmla="*/ 274828553 w 43"/>
                <a:gd name="T13" fmla="*/ 382040686 h 103"/>
                <a:gd name="T14" fmla="*/ 158027466 w 43"/>
                <a:gd name="T15" fmla="*/ 0 h 1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03">
                  <a:moveTo>
                    <a:pt x="23" y="0"/>
                  </a:moveTo>
                  <a:cubicBezTo>
                    <a:pt x="1" y="29"/>
                    <a:pt x="1" y="29"/>
                    <a:pt x="1" y="29"/>
                  </a:cubicBezTo>
                  <a:cubicBezTo>
                    <a:pt x="1" y="32"/>
                    <a:pt x="0" y="38"/>
                    <a:pt x="1" y="41"/>
                  </a:cubicBezTo>
                  <a:cubicBezTo>
                    <a:pt x="5" y="69"/>
                    <a:pt x="5" y="69"/>
                    <a:pt x="5" y="69"/>
                  </a:cubicBezTo>
                  <a:cubicBezTo>
                    <a:pt x="5" y="72"/>
                    <a:pt x="7" y="77"/>
                    <a:pt x="9" y="80"/>
                  </a:cubicBezTo>
                  <a:cubicBezTo>
                    <a:pt x="41" y="103"/>
                    <a:pt x="41" y="103"/>
                    <a:pt x="41" y="103"/>
                  </a:cubicBezTo>
                  <a:cubicBezTo>
                    <a:pt x="43" y="88"/>
                    <a:pt x="42" y="71"/>
                    <a:pt x="40" y="55"/>
                  </a:cubicBezTo>
                  <a:cubicBezTo>
                    <a:pt x="37" y="35"/>
                    <a:pt x="31" y="17"/>
                    <a:pt x="23" y="0"/>
                  </a:cubicBezTo>
                </a:path>
              </a:pathLst>
            </a:custGeom>
            <a:solidFill>
              <a:srgbClr val="D88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105"/>
            <p:cNvSpPr>
              <a:spLocks noEditPoints="1"/>
            </p:cNvSpPr>
            <p:nvPr/>
          </p:nvSpPr>
          <p:spPr bwMode="auto">
            <a:xfrm>
              <a:off x="6116638" y="2995613"/>
              <a:ext cx="1273175" cy="1273175"/>
            </a:xfrm>
            <a:custGeom>
              <a:avLst/>
              <a:gdLst>
                <a:gd name="T0" fmla="*/ 2147483646 w 483"/>
                <a:gd name="T1" fmla="*/ 1438308170 h 483"/>
                <a:gd name="T2" fmla="*/ 1917746862 w 483"/>
                <a:gd name="T3" fmla="*/ 2147483646 h 483"/>
                <a:gd name="T4" fmla="*/ 132017440 w 483"/>
                <a:gd name="T5" fmla="*/ 1917746862 h 483"/>
                <a:gd name="T6" fmla="*/ 1438308170 w 483"/>
                <a:gd name="T7" fmla="*/ 132017440 h 483"/>
                <a:gd name="T8" fmla="*/ 2147483646 w 483"/>
                <a:gd name="T9" fmla="*/ 1438308170 h 483"/>
                <a:gd name="T10" fmla="*/ 632301408 w 483"/>
                <a:gd name="T11" fmla="*/ 1834365762 h 483"/>
                <a:gd name="T12" fmla="*/ 1834365762 w 483"/>
                <a:gd name="T13" fmla="*/ 2147483646 h 483"/>
                <a:gd name="T14" fmla="*/ 2147483646 w 483"/>
                <a:gd name="T15" fmla="*/ 1514740845 h 483"/>
                <a:gd name="T16" fmla="*/ 1521689270 w 483"/>
                <a:gd name="T17" fmla="*/ 632301408 h 483"/>
                <a:gd name="T18" fmla="*/ 632301408 w 483"/>
                <a:gd name="T19" fmla="*/ 1834365762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 h="483">
                  <a:moveTo>
                    <a:pt x="464" y="207"/>
                  </a:moveTo>
                  <a:cubicBezTo>
                    <a:pt x="483" y="330"/>
                    <a:pt x="398" y="445"/>
                    <a:pt x="276" y="464"/>
                  </a:cubicBezTo>
                  <a:cubicBezTo>
                    <a:pt x="153" y="483"/>
                    <a:pt x="38" y="398"/>
                    <a:pt x="19" y="276"/>
                  </a:cubicBezTo>
                  <a:cubicBezTo>
                    <a:pt x="0" y="153"/>
                    <a:pt x="85" y="38"/>
                    <a:pt x="207" y="19"/>
                  </a:cubicBezTo>
                  <a:cubicBezTo>
                    <a:pt x="330" y="0"/>
                    <a:pt x="445" y="85"/>
                    <a:pt x="464" y="207"/>
                  </a:cubicBezTo>
                  <a:close/>
                  <a:moveTo>
                    <a:pt x="91" y="264"/>
                  </a:moveTo>
                  <a:cubicBezTo>
                    <a:pt x="104" y="347"/>
                    <a:pt x="182" y="404"/>
                    <a:pt x="264" y="391"/>
                  </a:cubicBezTo>
                  <a:cubicBezTo>
                    <a:pt x="347" y="379"/>
                    <a:pt x="404" y="301"/>
                    <a:pt x="392" y="218"/>
                  </a:cubicBezTo>
                  <a:cubicBezTo>
                    <a:pt x="379" y="136"/>
                    <a:pt x="301" y="79"/>
                    <a:pt x="219" y="91"/>
                  </a:cubicBezTo>
                  <a:cubicBezTo>
                    <a:pt x="136" y="104"/>
                    <a:pt x="79" y="182"/>
                    <a:pt x="91" y="264"/>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106"/>
            <p:cNvSpPr/>
            <p:nvPr/>
          </p:nvSpPr>
          <p:spPr bwMode="auto">
            <a:xfrm>
              <a:off x="6496050" y="3738563"/>
              <a:ext cx="466725" cy="287338"/>
            </a:xfrm>
            <a:custGeom>
              <a:avLst/>
              <a:gdLst>
                <a:gd name="T0" fmla="*/ 1216783717 w 177"/>
                <a:gd name="T1" fmla="*/ 271017729 h 109"/>
                <a:gd name="T2" fmla="*/ 1140301465 w 177"/>
                <a:gd name="T3" fmla="*/ 430848832 h 109"/>
                <a:gd name="T4" fmla="*/ 48671243 w 177"/>
                <a:gd name="T5" fmla="*/ 257120060 h 109"/>
                <a:gd name="T6" fmla="*/ 97342486 w 177"/>
                <a:gd name="T7" fmla="*/ 41695644 h 109"/>
                <a:gd name="T8" fmla="*/ 305934282 w 177"/>
                <a:gd name="T9" fmla="*/ 90340122 h 109"/>
                <a:gd name="T10" fmla="*/ 987334324 w 177"/>
                <a:gd name="T11" fmla="*/ 159831103 h 109"/>
                <a:gd name="T12" fmla="*/ 1202879531 w 177"/>
                <a:gd name="T13" fmla="*/ 215424416 h 109"/>
                <a:gd name="T14" fmla="*/ 1216783717 w 177"/>
                <a:gd name="T15" fmla="*/ 271017729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7" h="109">
                  <a:moveTo>
                    <a:pt x="175" y="39"/>
                  </a:moveTo>
                  <a:cubicBezTo>
                    <a:pt x="177" y="48"/>
                    <a:pt x="173" y="57"/>
                    <a:pt x="164" y="62"/>
                  </a:cubicBezTo>
                  <a:cubicBezTo>
                    <a:pt x="83" y="109"/>
                    <a:pt x="26" y="66"/>
                    <a:pt x="7" y="37"/>
                  </a:cubicBezTo>
                  <a:cubicBezTo>
                    <a:pt x="0" y="27"/>
                    <a:pt x="3" y="13"/>
                    <a:pt x="14" y="6"/>
                  </a:cubicBezTo>
                  <a:cubicBezTo>
                    <a:pt x="24" y="0"/>
                    <a:pt x="38" y="3"/>
                    <a:pt x="44" y="13"/>
                  </a:cubicBezTo>
                  <a:cubicBezTo>
                    <a:pt x="48" y="18"/>
                    <a:pt x="79" y="60"/>
                    <a:pt x="142" y="23"/>
                  </a:cubicBezTo>
                  <a:cubicBezTo>
                    <a:pt x="153" y="17"/>
                    <a:pt x="166" y="21"/>
                    <a:pt x="173" y="31"/>
                  </a:cubicBezTo>
                  <a:cubicBezTo>
                    <a:pt x="174" y="34"/>
                    <a:pt x="175" y="37"/>
                    <a:pt x="17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107"/>
            <p:cNvSpPr/>
            <p:nvPr/>
          </p:nvSpPr>
          <p:spPr bwMode="auto">
            <a:xfrm>
              <a:off x="7461250" y="3303588"/>
              <a:ext cx="534987" cy="314325"/>
            </a:xfrm>
            <a:custGeom>
              <a:avLst/>
              <a:gdLst>
                <a:gd name="T0" fmla="*/ 1375180130 w 203"/>
                <a:gd name="T1" fmla="*/ 300008685 h 119"/>
                <a:gd name="T2" fmla="*/ 1111257603 w 203"/>
                <a:gd name="T3" fmla="*/ 676760215 h 119"/>
                <a:gd name="T4" fmla="*/ 402829399 w 203"/>
                <a:gd name="T5" fmla="*/ 802344938 h 119"/>
                <a:gd name="T6" fmla="*/ 27782428 w 203"/>
                <a:gd name="T7" fmla="*/ 530245144 h 119"/>
                <a:gd name="T8" fmla="*/ 291704956 w 203"/>
                <a:gd name="T9" fmla="*/ 153493614 h 119"/>
                <a:gd name="T10" fmla="*/ 1000130525 w 203"/>
                <a:gd name="T11" fmla="*/ 34884792 h 119"/>
                <a:gd name="T12" fmla="*/ 1375180130 w 203"/>
                <a:gd name="T13" fmla="*/ 300008685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3" h="119">
                  <a:moveTo>
                    <a:pt x="198" y="43"/>
                  </a:moveTo>
                  <a:cubicBezTo>
                    <a:pt x="203" y="69"/>
                    <a:pt x="186" y="93"/>
                    <a:pt x="160" y="97"/>
                  </a:cubicBezTo>
                  <a:cubicBezTo>
                    <a:pt x="58" y="115"/>
                    <a:pt x="58" y="115"/>
                    <a:pt x="58" y="115"/>
                  </a:cubicBezTo>
                  <a:cubicBezTo>
                    <a:pt x="33" y="119"/>
                    <a:pt x="8" y="102"/>
                    <a:pt x="4" y="76"/>
                  </a:cubicBezTo>
                  <a:cubicBezTo>
                    <a:pt x="0" y="51"/>
                    <a:pt x="17" y="26"/>
                    <a:pt x="42" y="22"/>
                  </a:cubicBezTo>
                  <a:cubicBezTo>
                    <a:pt x="144" y="5"/>
                    <a:pt x="144" y="5"/>
                    <a:pt x="144" y="5"/>
                  </a:cubicBezTo>
                  <a:cubicBezTo>
                    <a:pt x="170" y="0"/>
                    <a:pt x="194" y="17"/>
                    <a:pt x="198" y="43"/>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108"/>
            <p:cNvSpPr/>
            <p:nvPr/>
          </p:nvSpPr>
          <p:spPr bwMode="auto">
            <a:xfrm>
              <a:off x="7747000" y="2963863"/>
              <a:ext cx="935037" cy="762000"/>
            </a:xfrm>
            <a:custGeom>
              <a:avLst/>
              <a:gdLst>
                <a:gd name="T0" fmla="*/ 1831489896 w 355"/>
                <a:gd name="T1" fmla="*/ 76471578 h 289"/>
                <a:gd name="T2" fmla="*/ 2147483646 w 355"/>
                <a:gd name="T3" fmla="*/ 896815993 h 289"/>
                <a:gd name="T4" fmla="*/ 2147483646 w 355"/>
                <a:gd name="T5" fmla="*/ 1348703087 h 289"/>
                <a:gd name="T6" fmla="*/ 1616428752 w 355"/>
                <a:gd name="T7" fmla="*/ 1731066249 h 289"/>
                <a:gd name="T8" fmla="*/ 159562089 w 355"/>
                <a:gd name="T9" fmla="*/ 1807537827 h 289"/>
                <a:gd name="T10" fmla="*/ 34688556 w 355"/>
                <a:gd name="T11" fmla="*/ 1126236000 h 289"/>
                <a:gd name="T12" fmla="*/ 388498655 w 355"/>
                <a:gd name="T13" fmla="*/ 298938664 h 289"/>
                <a:gd name="T14" fmla="*/ 1831489896 w 355"/>
                <a:gd name="T15" fmla="*/ 76471578 h 2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5" h="289">
                  <a:moveTo>
                    <a:pt x="264" y="11"/>
                  </a:moveTo>
                  <a:cubicBezTo>
                    <a:pt x="336" y="0"/>
                    <a:pt x="335" y="129"/>
                    <a:pt x="335" y="129"/>
                  </a:cubicBezTo>
                  <a:cubicBezTo>
                    <a:pt x="340" y="158"/>
                    <a:pt x="355" y="189"/>
                    <a:pt x="325" y="194"/>
                  </a:cubicBezTo>
                  <a:cubicBezTo>
                    <a:pt x="233" y="249"/>
                    <a:pt x="233" y="249"/>
                    <a:pt x="233" y="249"/>
                  </a:cubicBezTo>
                  <a:cubicBezTo>
                    <a:pt x="204" y="254"/>
                    <a:pt x="28" y="289"/>
                    <a:pt x="23" y="260"/>
                  </a:cubicBezTo>
                  <a:cubicBezTo>
                    <a:pt x="5" y="162"/>
                    <a:pt x="5" y="162"/>
                    <a:pt x="5" y="162"/>
                  </a:cubicBezTo>
                  <a:cubicBezTo>
                    <a:pt x="0" y="133"/>
                    <a:pt x="5" y="50"/>
                    <a:pt x="56" y="43"/>
                  </a:cubicBezTo>
                  <a:cubicBezTo>
                    <a:pt x="147" y="29"/>
                    <a:pt x="192" y="23"/>
                    <a:pt x="264" y="11"/>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109"/>
            <p:cNvSpPr/>
            <p:nvPr/>
          </p:nvSpPr>
          <p:spPr bwMode="auto">
            <a:xfrm>
              <a:off x="8797925" y="2755900"/>
              <a:ext cx="1327150" cy="822325"/>
            </a:xfrm>
            <a:custGeom>
              <a:avLst/>
              <a:gdLst>
                <a:gd name="T0" fmla="*/ 1938000950 w 836"/>
                <a:gd name="T1" fmla="*/ 0 h 518"/>
                <a:gd name="T2" fmla="*/ 2106850625 w 836"/>
                <a:gd name="T3" fmla="*/ 967740000 h 518"/>
                <a:gd name="T4" fmla="*/ 168851263 w 836"/>
                <a:gd name="T5" fmla="*/ 1305440938 h 518"/>
                <a:gd name="T6" fmla="*/ 0 w 836"/>
                <a:gd name="T7" fmla="*/ 337700938 h 518"/>
                <a:gd name="T8" fmla="*/ 1938000950 w 836"/>
                <a:gd name="T9" fmla="*/ 0 h 5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18">
                  <a:moveTo>
                    <a:pt x="769" y="0"/>
                  </a:moveTo>
                  <a:lnTo>
                    <a:pt x="836" y="384"/>
                  </a:lnTo>
                  <a:lnTo>
                    <a:pt x="67" y="518"/>
                  </a:lnTo>
                  <a:lnTo>
                    <a:pt x="0" y="134"/>
                  </a:lnTo>
                  <a:lnTo>
                    <a:pt x="76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110"/>
            <p:cNvSpPr/>
            <p:nvPr/>
          </p:nvSpPr>
          <p:spPr bwMode="auto">
            <a:xfrm>
              <a:off x="8948738" y="2541588"/>
              <a:ext cx="1782762" cy="1104900"/>
            </a:xfrm>
            <a:custGeom>
              <a:avLst/>
              <a:gdLst>
                <a:gd name="T0" fmla="*/ 2147483646 w 1123"/>
                <a:gd name="T1" fmla="*/ 0 h 696"/>
                <a:gd name="T2" fmla="*/ 2147483646 w 1123"/>
                <a:gd name="T3" fmla="*/ 1297881263 h 696"/>
                <a:gd name="T4" fmla="*/ 226813999 w 1123"/>
                <a:gd name="T5" fmla="*/ 1754028750 h 696"/>
                <a:gd name="T6" fmla="*/ 0 w 1123"/>
                <a:gd name="T7" fmla="*/ 456149075 h 696"/>
                <a:gd name="T8" fmla="*/ 2147483646 w 1123"/>
                <a:gd name="T9" fmla="*/ 0 h 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 h="696">
                  <a:moveTo>
                    <a:pt x="1033" y="0"/>
                  </a:moveTo>
                  <a:lnTo>
                    <a:pt x="1123" y="515"/>
                  </a:lnTo>
                  <a:lnTo>
                    <a:pt x="90" y="696"/>
                  </a:lnTo>
                  <a:lnTo>
                    <a:pt x="0" y="181"/>
                  </a:lnTo>
                  <a:lnTo>
                    <a:pt x="1033" y="0"/>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114"/>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close/>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115"/>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116"/>
            <p:cNvSpPr/>
            <p:nvPr/>
          </p:nvSpPr>
          <p:spPr bwMode="auto">
            <a:xfrm>
              <a:off x="8434388" y="4687888"/>
              <a:ext cx="28575" cy="26988"/>
            </a:xfrm>
            <a:custGeom>
              <a:avLst/>
              <a:gdLst>
                <a:gd name="T0" fmla="*/ 40488177 w 11"/>
                <a:gd name="T1" fmla="*/ 0 h 10"/>
                <a:gd name="T2" fmla="*/ 6748895 w 11"/>
                <a:gd name="T3" fmla="*/ 21849485 h 10"/>
                <a:gd name="T4" fmla="*/ 20244089 w 11"/>
                <a:gd name="T5" fmla="*/ 72835214 h 10"/>
                <a:gd name="T6" fmla="*/ 40488177 w 11"/>
                <a:gd name="T7" fmla="*/ 72835214 h 10"/>
                <a:gd name="T8" fmla="*/ 67481161 w 11"/>
                <a:gd name="T9" fmla="*/ 58267092 h 10"/>
                <a:gd name="T10" fmla="*/ 53985968 w 11"/>
                <a:gd name="T11" fmla="*/ 7284061 h 10"/>
                <a:gd name="T12" fmla="*/ 40488177 w 11"/>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10">
                  <a:moveTo>
                    <a:pt x="6" y="0"/>
                  </a:moveTo>
                  <a:cubicBezTo>
                    <a:pt x="4" y="0"/>
                    <a:pt x="2" y="1"/>
                    <a:pt x="1" y="3"/>
                  </a:cubicBezTo>
                  <a:cubicBezTo>
                    <a:pt x="0" y="6"/>
                    <a:pt x="1" y="9"/>
                    <a:pt x="3" y="10"/>
                  </a:cubicBezTo>
                  <a:cubicBezTo>
                    <a:pt x="4" y="10"/>
                    <a:pt x="5" y="10"/>
                    <a:pt x="6" y="10"/>
                  </a:cubicBezTo>
                  <a:cubicBezTo>
                    <a:pt x="8" y="10"/>
                    <a:pt x="9" y="9"/>
                    <a:pt x="10" y="8"/>
                  </a:cubicBezTo>
                  <a:cubicBezTo>
                    <a:pt x="11" y="5"/>
                    <a:pt x="10" y="2"/>
                    <a:pt x="8" y="1"/>
                  </a:cubicBezTo>
                  <a:cubicBezTo>
                    <a:pt x="7" y="1"/>
                    <a:pt x="6" y="0"/>
                    <a:pt x="6"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9" name="组合 131"/>
          <p:cNvGrpSpPr/>
          <p:nvPr/>
        </p:nvGrpSpPr>
        <p:grpSpPr bwMode="auto">
          <a:xfrm>
            <a:off x="7767638" y="5200650"/>
            <a:ext cx="2408237" cy="2193925"/>
            <a:chOff x="8539253" y="5376404"/>
            <a:chExt cx="2408237" cy="2193925"/>
          </a:xfrm>
        </p:grpSpPr>
        <p:sp>
          <p:nvSpPr>
            <p:cNvPr id="3098" name="Freeform 15"/>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16"/>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17"/>
            <p:cNvSpPr>
              <a:spLocks noEditPoints="1"/>
            </p:cNvSpPr>
            <p:nvPr/>
          </p:nvSpPr>
          <p:spPr bwMode="auto">
            <a:xfrm>
              <a:off x="8539253" y="5376404"/>
              <a:ext cx="2408237" cy="2193925"/>
            </a:xfrm>
            <a:custGeom>
              <a:avLst/>
              <a:gdLst>
                <a:gd name="T0" fmla="*/ 473114381 w 913"/>
                <a:gd name="T1" fmla="*/ 2147483646 h 832"/>
                <a:gd name="T2" fmla="*/ 2147483646 w 913"/>
                <a:gd name="T3" fmla="*/ 472830391 h 832"/>
                <a:gd name="T4" fmla="*/ 2147483646 w 913"/>
                <a:gd name="T5" fmla="*/ 2147483646 h 832"/>
                <a:gd name="T6" fmla="*/ 1864626954 w 913"/>
                <a:gd name="T7" fmla="*/ 2147483646 h 832"/>
                <a:gd name="T8" fmla="*/ 473114381 w 913"/>
                <a:gd name="T9" fmla="*/ 2147483646 h 832"/>
                <a:gd name="T10" fmla="*/ 97405669 w 913"/>
                <a:gd name="T11" fmla="*/ 2147483646 h 832"/>
                <a:gd name="T12" fmla="*/ 1488918243 w 913"/>
                <a:gd name="T13" fmla="*/ 2147483646 h 832"/>
                <a:gd name="T14" fmla="*/ 2038566026 w 913"/>
                <a:gd name="T15" fmla="*/ 2147483646 h 832"/>
                <a:gd name="T16" fmla="*/ 2147483646 w 913"/>
                <a:gd name="T17" fmla="*/ 2147483646 h 832"/>
                <a:gd name="T18" fmla="*/ 2147483646 w 913"/>
                <a:gd name="T19" fmla="*/ 2147483646 h 832"/>
                <a:gd name="T20" fmla="*/ 2147483646 w 913"/>
                <a:gd name="T21" fmla="*/ 292042533 h 832"/>
                <a:gd name="T22" fmla="*/ 2147483646 w 913"/>
                <a:gd name="T23" fmla="*/ 97347511 h 832"/>
                <a:gd name="T24" fmla="*/ 299175309 w 913"/>
                <a:gd name="T25" fmla="*/ 1974764550 h 832"/>
                <a:gd name="T26" fmla="*/ 97405669 w 913"/>
                <a:gd name="T27" fmla="*/ 2147483646 h 8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3" h="832">
                  <a:moveTo>
                    <a:pt x="68" y="338"/>
                  </a:moveTo>
                  <a:cubicBezTo>
                    <a:pt x="645" y="68"/>
                    <a:pt x="645" y="68"/>
                    <a:pt x="645" y="68"/>
                  </a:cubicBezTo>
                  <a:cubicBezTo>
                    <a:pt x="844" y="494"/>
                    <a:pt x="844" y="494"/>
                    <a:pt x="844" y="494"/>
                  </a:cubicBezTo>
                  <a:cubicBezTo>
                    <a:pt x="268" y="764"/>
                    <a:pt x="268" y="764"/>
                    <a:pt x="268" y="764"/>
                  </a:cubicBezTo>
                  <a:cubicBezTo>
                    <a:pt x="68" y="338"/>
                    <a:pt x="68" y="338"/>
                    <a:pt x="68" y="338"/>
                  </a:cubicBezTo>
                  <a:moveTo>
                    <a:pt x="14" y="364"/>
                  </a:moveTo>
                  <a:cubicBezTo>
                    <a:pt x="214" y="789"/>
                    <a:pt x="214" y="789"/>
                    <a:pt x="214" y="789"/>
                  </a:cubicBezTo>
                  <a:cubicBezTo>
                    <a:pt x="228" y="819"/>
                    <a:pt x="263" y="832"/>
                    <a:pt x="293" y="818"/>
                  </a:cubicBezTo>
                  <a:cubicBezTo>
                    <a:pt x="870" y="548"/>
                    <a:pt x="870" y="548"/>
                    <a:pt x="870" y="548"/>
                  </a:cubicBezTo>
                  <a:cubicBezTo>
                    <a:pt x="900" y="534"/>
                    <a:pt x="913" y="498"/>
                    <a:pt x="899" y="468"/>
                  </a:cubicBezTo>
                  <a:cubicBezTo>
                    <a:pt x="699" y="42"/>
                    <a:pt x="699" y="42"/>
                    <a:pt x="699" y="42"/>
                  </a:cubicBezTo>
                  <a:cubicBezTo>
                    <a:pt x="685" y="12"/>
                    <a:pt x="649" y="0"/>
                    <a:pt x="619" y="14"/>
                  </a:cubicBezTo>
                  <a:cubicBezTo>
                    <a:pt x="43" y="284"/>
                    <a:pt x="43" y="284"/>
                    <a:pt x="43" y="284"/>
                  </a:cubicBezTo>
                  <a:cubicBezTo>
                    <a:pt x="13" y="298"/>
                    <a:pt x="0" y="334"/>
                    <a:pt x="14" y="36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18"/>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19"/>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0"/>
            <p:cNvSpPr/>
            <p:nvPr/>
          </p:nvSpPr>
          <p:spPr bwMode="auto">
            <a:xfrm>
              <a:off x="10509341" y="6005054"/>
              <a:ext cx="82550" cy="104775"/>
            </a:xfrm>
            <a:custGeom>
              <a:avLst/>
              <a:gdLst>
                <a:gd name="T0" fmla="*/ 49636516 w 31"/>
                <a:gd name="T1" fmla="*/ 0 h 40"/>
                <a:gd name="T2" fmla="*/ 0 w 31"/>
                <a:gd name="T3" fmla="*/ 6860143 h 40"/>
                <a:gd name="T4" fmla="*/ 134729589 w 31"/>
                <a:gd name="T5" fmla="*/ 274445016 h 40"/>
                <a:gd name="T6" fmla="*/ 184366105 w 31"/>
                <a:gd name="T7" fmla="*/ 89194958 h 40"/>
                <a:gd name="T8" fmla="*/ 49636516 w 31"/>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7" y="0"/>
                  </a:moveTo>
                  <a:cubicBezTo>
                    <a:pt x="5" y="0"/>
                    <a:pt x="3" y="0"/>
                    <a:pt x="0" y="1"/>
                  </a:cubicBezTo>
                  <a:cubicBezTo>
                    <a:pt x="19" y="40"/>
                    <a:pt x="19" y="40"/>
                    <a:pt x="19" y="40"/>
                  </a:cubicBezTo>
                  <a:cubicBezTo>
                    <a:pt x="28" y="34"/>
                    <a:pt x="31" y="22"/>
                    <a:pt x="26" y="13"/>
                  </a:cubicBezTo>
                  <a:cubicBezTo>
                    <a:pt x="23" y="5"/>
                    <a:pt x="15" y="0"/>
                    <a:pt x="7"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1"/>
            <p:cNvSpPr/>
            <p:nvPr/>
          </p:nvSpPr>
          <p:spPr bwMode="auto">
            <a:xfrm>
              <a:off x="10461716" y="6006642"/>
              <a:ext cx="98425" cy="111125"/>
            </a:xfrm>
            <a:custGeom>
              <a:avLst/>
              <a:gdLst>
                <a:gd name="T0" fmla="*/ 127372591 w 37"/>
                <a:gd name="T1" fmla="*/ 0 h 42"/>
                <a:gd name="T2" fmla="*/ 113220672 w 37"/>
                <a:gd name="T3" fmla="*/ 7000875 h 42"/>
                <a:gd name="T4" fmla="*/ 35382457 w 37"/>
                <a:gd name="T5" fmla="*/ 210013021 h 42"/>
                <a:gd name="T6" fmla="*/ 176906967 w 37"/>
                <a:gd name="T7" fmla="*/ 294018229 h 42"/>
                <a:gd name="T8" fmla="*/ 240595922 w 37"/>
                <a:gd name="T9" fmla="*/ 280016479 h 42"/>
                <a:gd name="T10" fmla="*/ 261823801 w 37"/>
                <a:gd name="T11" fmla="*/ 273018250 h 42"/>
                <a:gd name="T12" fmla="*/ 127372591 w 3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2">
                  <a:moveTo>
                    <a:pt x="18" y="0"/>
                  </a:moveTo>
                  <a:cubicBezTo>
                    <a:pt x="17" y="0"/>
                    <a:pt x="17" y="1"/>
                    <a:pt x="16" y="1"/>
                  </a:cubicBezTo>
                  <a:cubicBezTo>
                    <a:pt x="5" y="6"/>
                    <a:pt x="0" y="19"/>
                    <a:pt x="5" y="30"/>
                  </a:cubicBezTo>
                  <a:cubicBezTo>
                    <a:pt x="9" y="38"/>
                    <a:pt x="17" y="42"/>
                    <a:pt x="25" y="42"/>
                  </a:cubicBezTo>
                  <a:cubicBezTo>
                    <a:pt x="28" y="42"/>
                    <a:pt x="31" y="42"/>
                    <a:pt x="34" y="40"/>
                  </a:cubicBezTo>
                  <a:cubicBezTo>
                    <a:pt x="35" y="40"/>
                    <a:pt x="36" y="39"/>
                    <a:pt x="37" y="39"/>
                  </a:cubicBezTo>
                  <a:cubicBezTo>
                    <a:pt x="18" y="0"/>
                    <a:pt x="18" y="0"/>
                    <a:pt x="18"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0" name="组合 133"/>
          <p:cNvGrpSpPr/>
          <p:nvPr/>
        </p:nvGrpSpPr>
        <p:grpSpPr bwMode="auto">
          <a:xfrm>
            <a:off x="1441450" y="5221288"/>
            <a:ext cx="1198563" cy="1065212"/>
            <a:chOff x="10356941" y="4477879"/>
            <a:chExt cx="1198562" cy="1065213"/>
          </a:xfrm>
        </p:grpSpPr>
        <p:sp>
          <p:nvSpPr>
            <p:cNvPr id="3094" name="Freeform 111"/>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12"/>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13"/>
            <p:cNvSpPr>
              <a:spLocks noEditPoints="1"/>
            </p:cNvSpPr>
            <p:nvPr/>
          </p:nvSpPr>
          <p:spPr bwMode="auto">
            <a:xfrm>
              <a:off x="10356941" y="4477879"/>
              <a:ext cx="1198562" cy="1065213"/>
            </a:xfrm>
            <a:custGeom>
              <a:avLst/>
              <a:gdLst>
                <a:gd name="T0" fmla="*/ 700840032 w 455"/>
                <a:gd name="T1" fmla="*/ 152945075 h 404"/>
                <a:gd name="T2" fmla="*/ 55513177 w 455"/>
                <a:gd name="T3" fmla="*/ 1466872128 h 404"/>
                <a:gd name="T4" fmla="*/ 152657286 w 455"/>
                <a:gd name="T5" fmla="*/ 1765809391 h 404"/>
                <a:gd name="T6" fmla="*/ 2147483646 w 455"/>
                <a:gd name="T7" fmla="*/ 2147483646 h 404"/>
                <a:gd name="T8" fmla="*/ 2147483646 w 455"/>
                <a:gd name="T9" fmla="*/ 2147483646 h 404"/>
                <a:gd name="T10" fmla="*/ 2147483646 w 455"/>
                <a:gd name="T11" fmla="*/ 1341738603 h 404"/>
                <a:gd name="T12" fmla="*/ 2147483646 w 455"/>
                <a:gd name="T13" fmla="*/ 1042801340 h 404"/>
                <a:gd name="T14" fmla="*/ 992280260 w 455"/>
                <a:gd name="T15" fmla="*/ 55615193 h 404"/>
                <a:gd name="T16" fmla="*/ 700840032 w 455"/>
                <a:gd name="T17" fmla="*/ 152945075 h 404"/>
                <a:gd name="T18" fmla="*/ 895133517 w 455"/>
                <a:gd name="T19" fmla="*/ 250272322 h 404"/>
                <a:gd name="T20" fmla="*/ 2147483646 w 455"/>
                <a:gd name="T21" fmla="*/ 1160984613 h 404"/>
                <a:gd name="T22" fmla="*/ 2095584240 w 455"/>
                <a:gd name="T23" fmla="*/ 2147483646 h 404"/>
                <a:gd name="T24" fmla="*/ 249804029 w 455"/>
                <a:gd name="T25" fmla="*/ 1564202011 h 404"/>
                <a:gd name="T26" fmla="*/ 895133517 w 455"/>
                <a:gd name="T27" fmla="*/ 250272322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404">
                  <a:moveTo>
                    <a:pt x="101" y="22"/>
                  </a:moveTo>
                  <a:cubicBezTo>
                    <a:pt x="8" y="211"/>
                    <a:pt x="8" y="211"/>
                    <a:pt x="8" y="211"/>
                  </a:cubicBezTo>
                  <a:cubicBezTo>
                    <a:pt x="0" y="227"/>
                    <a:pt x="6" y="246"/>
                    <a:pt x="22" y="254"/>
                  </a:cubicBezTo>
                  <a:cubicBezTo>
                    <a:pt x="311" y="396"/>
                    <a:pt x="311" y="396"/>
                    <a:pt x="311" y="396"/>
                  </a:cubicBezTo>
                  <a:cubicBezTo>
                    <a:pt x="327" y="404"/>
                    <a:pt x="346" y="397"/>
                    <a:pt x="354" y="381"/>
                  </a:cubicBezTo>
                  <a:cubicBezTo>
                    <a:pt x="447" y="193"/>
                    <a:pt x="447" y="193"/>
                    <a:pt x="447" y="193"/>
                  </a:cubicBezTo>
                  <a:cubicBezTo>
                    <a:pt x="455" y="177"/>
                    <a:pt x="448" y="158"/>
                    <a:pt x="432" y="150"/>
                  </a:cubicBezTo>
                  <a:cubicBezTo>
                    <a:pt x="143" y="8"/>
                    <a:pt x="143" y="8"/>
                    <a:pt x="143" y="8"/>
                  </a:cubicBezTo>
                  <a:cubicBezTo>
                    <a:pt x="128" y="0"/>
                    <a:pt x="108" y="6"/>
                    <a:pt x="101" y="22"/>
                  </a:cubicBezTo>
                  <a:moveTo>
                    <a:pt x="129" y="36"/>
                  </a:moveTo>
                  <a:cubicBezTo>
                    <a:pt x="395" y="167"/>
                    <a:pt x="395" y="167"/>
                    <a:pt x="395" y="167"/>
                  </a:cubicBezTo>
                  <a:cubicBezTo>
                    <a:pt x="302" y="356"/>
                    <a:pt x="302" y="356"/>
                    <a:pt x="302" y="356"/>
                  </a:cubicBezTo>
                  <a:cubicBezTo>
                    <a:pt x="36" y="225"/>
                    <a:pt x="36" y="225"/>
                    <a:pt x="36" y="225"/>
                  </a:cubicBezTo>
                  <a:cubicBezTo>
                    <a:pt x="129" y="36"/>
                    <a:pt x="129" y="36"/>
                    <a:pt x="129" y="36"/>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17"/>
            <p:cNvSpPr/>
            <p:nvPr/>
          </p:nvSpPr>
          <p:spPr bwMode="auto">
            <a:xfrm>
              <a:off x="11284041" y="5152567"/>
              <a:ext cx="107950" cy="95250"/>
            </a:xfrm>
            <a:custGeom>
              <a:avLst/>
              <a:gdLst>
                <a:gd name="T0" fmla="*/ 145577157 w 41"/>
                <a:gd name="T1" fmla="*/ 0 h 36"/>
                <a:gd name="T2" fmla="*/ 34662482 w 41"/>
                <a:gd name="T3" fmla="*/ 70003458 h 36"/>
                <a:gd name="T4" fmla="*/ 90119820 w 41"/>
                <a:gd name="T5" fmla="*/ 238013875 h 36"/>
                <a:gd name="T6" fmla="*/ 145577157 w 41"/>
                <a:gd name="T7" fmla="*/ 252015625 h 36"/>
                <a:gd name="T8" fmla="*/ 256494466 w 41"/>
                <a:gd name="T9" fmla="*/ 182012167 h 36"/>
                <a:gd name="T10" fmla="*/ 201037128 w 41"/>
                <a:gd name="T11" fmla="*/ 7000875 h 36"/>
                <a:gd name="T12" fmla="*/ 145577157 w 4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36">
                  <a:moveTo>
                    <a:pt x="21" y="0"/>
                  </a:moveTo>
                  <a:cubicBezTo>
                    <a:pt x="14" y="0"/>
                    <a:pt x="8" y="3"/>
                    <a:pt x="5" y="10"/>
                  </a:cubicBezTo>
                  <a:cubicBezTo>
                    <a:pt x="0" y="19"/>
                    <a:pt x="4" y="29"/>
                    <a:pt x="13" y="34"/>
                  </a:cubicBezTo>
                  <a:cubicBezTo>
                    <a:pt x="16" y="35"/>
                    <a:pt x="18" y="36"/>
                    <a:pt x="21" y="36"/>
                  </a:cubicBezTo>
                  <a:cubicBezTo>
                    <a:pt x="28" y="36"/>
                    <a:pt x="34" y="32"/>
                    <a:pt x="37" y="26"/>
                  </a:cubicBezTo>
                  <a:cubicBezTo>
                    <a:pt x="41" y="17"/>
                    <a:pt x="38" y="6"/>
                    <a:pt x="29" y="1"/>
                  </a:cubicBezTo>
                  <a:cubicBezTo>
                    <a:pt x="26" y="0"/>
                    <a:pt x="24" y="0"/>
                    <a:pt x="21"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1" name="组合 293"/>
          <p:cNvGrpSpPr/>
          <p:nvPr/>
        </p:nvGrpSpPr>
        <p:grpSpPr bwMode="auto">
          <a:xfrm>
            <a:off x="3001963" y="2133600"/>
            <a:ext cx="5722937" cy="3226864"/>
            <a:chOff x="3002022" y="2133436"/>
            <a:chExt cx="5723415" cy="2776325"/>
          </a:xfrm>
        </p:grpSpPr>
        <p:sp>
          <p:nvSpPr>
            <p:cNvPr id="286" name="任意多边形 285"/>
            <p:cNvSpPr/>
            <p:nvPr/>
          </p:nvSpPr>
          <p:spPr>
            <a:xfrm>
              <a:off x="3116332" y="2285824"/>
              <a:ext cx="5609105" cy="2623937"/>
            </a:xfrm>
            <a:custGeom>
              <a:avLst/>
              <a:gdLst>
                <a:gd name="connsiteX0" fmla="*/ 5598159 w 5609132"/>
                <a:gd name="connsiteY0" fmla="*/ 0 h 1934275"/>
                <a:gd name="connsiteX1" fmla="*/ 5557764 w 5609132"/>
                <a:gd name="connsiteY1" fmla="*/ 998566 h 1934275"/>
                <a:gd name="connsiteX2" fmla="*/ 5609132 w 5609132"/>
                <a:gd name="connsiteY2" fmla="*/ 998408 h 1934275"/>
                <a:gd name="connsiteX3" fmla="*/ 5557390 w 5609132"/>
                <a:gd name="connsiteY3" fmla="*/ 1007808 h 1934275"/>
                <a:gd name="connsiteX4" fmla="*/ 5557085 w 5609132"/>
                <a:gd name="connsiteY4" fmla="*/ 1015344 h 1934275"/>
                <a:gd name="connsiteX5" fmla="*/ 5515906 w 5609132"/>
                <a:gd name="connsiteY5" fmla="*/ 1015344 h 1934275"/>
                <a:gd name="connsiteX6" fmla="*/ 2752267 w 5609132"/>
                <a:gd name="connsiteY6" fmla="*/ 1517404 h 1934275"/>
                <a:gd name="connsiteX7" fmla="*/ 5507848 w 5609132"/>
                <a:gd name="connsiteY7" fmla="*/ 1517404 h 1934275"/>
                <a:gd name="connsiteX8" fmla="*/ 5507848 w 5609132"/>
                <a:gd name="connsiteY8" fmla="*/ 1934275 h 1934275"/>
                <a:gd name="connsiteX9" fmla="*/ 557933 w 5609132"/>
                <a:gd name="connsiteY9" fmla="*/ 1934275 h 1934275"/>
                <a:gd name="connsiteX10" fmla="*/ 557933 w 5609132"/>
                <a:gd name="connsiteY10" fmla="*/ 1517404 h 1934275"/>
                <a:gd name="connsiteX11" fmla="*/ 1123546 w 5609132"/>
                <a:gd name="connsiteY11" fmla="*/ 1517404 h 1934275"/>
                <a:gd name="connsiteX12" fmla="*/ 596353 w 5609132"/>
                <a:gd name="connsiteY12" fmla="*/ 1496743 h 1934275"/>
                <a:gd name="connsiteX13" fmla="*/ 4505647 w 5609132"/>
                <a:gd name="connsiteY13" fmla="*/ 1015344 h 1934275"/>
                <a:gd name="connsiteX14" fmla="*/ 0 w 5609132"/>
                <a:gd name="connsiteY14" fmla="*/ 1015344 h 1934275"/>
                <a:gd name="connsiteX15" fmla="*/ 330351 w 5609132"/>
                <a:gd name="connsiteY15" fmla="*/ 358875 h 193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9132" h="1934275">
                  <a:moveTo>
                    <a:pt x="5598159" y="0"/>
                  </a:moveTo>
                  <a:lnTo>
                    <a:pt x="5557764" y="998566"/>
                  </a:lnTo>
                  <a:lnTo>
                    <a:pt x="5609132" y="998408"/>
                  </a:lnTo>
                  <a:lnTo>
                    <a:pt x="5557390" y="1007808"/>
                  </a:lnTo>
                  <a:lnTo>
                    <a:pt x="5557085" y="1015344"/>
                  </a:lnTo>
                  <a:lnTo>
                    <a:pt x="5515906" y="1015344"/>
                  </a:lnTo>
                  <a:lnTo>
                    <a:pt x="2752267" y="1517404"/>
                  </a:lnTo>
                  <a:lnTo>
                    <a:pt x="5507848" y="1517404"/>
                  </a:lnTo>
                  <a:lnTo>
                    <a:pt x="5507848" y="1934275"/>
                  </a:lnTo>
                  <a:lnTo>
                    <a:pt x="557933" y="1934275"/>
                  </a:lnTo>
                  <a:lnTo>
                    <a:pt x="557933" y="1517404"/>
                  </a:lnTo>
                  <a:lnTo>
                    <a:pt x="1123546" y="1517404"/>
                  </a:lnTo>
                  <a:lnTo>
                    <a:pt x="596353" y="1496743"/>
                  </a:lnTo>
                  <a:lnTo>
                    <a:pt x="4505647" y="1015344"/>
                  </a:lnTo>
                  <a:lnTo>
                    <a:pt x="0" y="1015344"/>
                  </a:lnTo>
                  <a:lnTo>
                    <a:pt x="330351" y="358875"/>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1" name="任意多边形 290"/>
            <p:cNvSpPr/>
            <p:nvPr/>
          </p:nvSpPr>
          <p:spPr>
            <a:xfrm>
              <a:off x="3002022" y="2133436"/>
              <a:ext cx="5609105" cy="2623937"/>
            </a:xfrm>
            <a:custGeom>
              <a:avLst/>
              <a:gdLst>
                <a:gd name="connsiteX0" fmla="*/ 5598159 w 5609132"/>
                <a:gd name="connsiteY0" fmla="*/ 0 h 2624371"/>
                <a:gd name="connsiteX1" fmla="*/ 5557764 w 5609132"/>
                <a:gd name="connsiteY1" fmla="*/ 1354827 h 2624371"/>
                <a:gd name="connsiteX2" fmla="*/ 5609132 w 5609132"/>
                <a:gd name="connsiteY2" fmla="*/ 1354613 h 2624371"/>
                <a:gd name="connsiteX3" fmla="*/ 5557390 w 5609132"/>
                <a:gd name="connsiteY3" fmla="*/ 1367366 h 2624371"/>
                <a:gd name="connsiteX4" fmla="*/ 5557085 w 5609132"/>
                <a:gd name="connsiteY4" fmla="*/ 1377591 h 2624371"/>
                <a:gd name="connsiteX5" fmla="*/ 5515906 w 5609132"/>
                <a:gd name="connsiteY5" fmla="*/ 1377591 h 2624371"/>
                <a:gd name="connsiteX6" fmla="*/ 2907732 w 5609132"/>
                <a:gd name="connsiteY6" fmla="*/ 2020453 h 2624371"/>
                <a:gd name="connsiteX7" fmla="*/ 5527215 w 5609132"/>
                <a:gd name="connsiteY7" fmla="*/ 2020453 h 2624371"/>
                <a:gd name="connsiteX8" fmla="*/ 5527215 w 5609132"/>
                <a:gd name="connsiteY8" fmla="*/ 2624371 h 2624371"/>
                <a:gd name="connsiteX9" fmla="*/ 5507848 w 5609132"/>
                <a:gd name="connsiteY9" fmla="*/ 2624371 h 2624371"/>
                <a:gd name="connsiteX10" fmla="*/ 564138 w 5609132"/>
                <a:gd name="connsiteY10" fmla="*/ 2624371 h 2624371"/>
                <a:gd name="connsiteX11" fmla="*/ 557933 w 5609132"/>
                <a:gd name="connsiteY11" fmla="*/ 2624371 h 2624371"/>
                <a:gd name="connsiteX12" fmla="*/ 557933 w 5609132"/>
                <a:gd name="connsiteY12" fmla="*/ 2058772 h 2624371"/>
                <a:gd name="connsiteX13" fmla="*/ 564138 w 5609132"/>
                <a:gd name="connsiteY13" fmla="*/ 2058772 h 2624371"/>
                <a:gd name="connsiteX14" fmla="*/ 564138 w 5609132"/>
                <a:gd name="connsiteY14" fmla="*/ 2020453 h 2624371"/>
                <a:gd name="connsiteX15" fmla="*/ 657921 w 5609132"/>
                <a:gd name="connsiteY15" fmla="*/ 2020453 h 2624371"/>
                <a:gd name="connsiteX16" fmla="*/ 4505647 w 5609132"/>
                <a:gd name="connsiteY16" fmla="*/ 1377591 h 2624371"/>
                <a:gd name="connsiteX17" fmla="*/ 0 w 5609132"/>
                <a:gd name="connsiteY17" fmla="*/ 1377591 h 2624371"/>
                <a:gd name="connsiteX18" fmla="*/ 330351 w 5609132"/>
                <a:gd name="connsiteY18" fmla="*/ 486912 h 262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9132" h="2624371">
                  <a:moveTo>
                    <a:pt x="5598159" y="0"/>
                  </a:moveTo>
                  <a:lnTo>
                    <a:pt x="5557764" y="1354827"/>
                  </a:lnTo>
                  <a:lnTo>
                    <a:pt x="5609132" y="1354613"/>
                  </a:lnTo>
                  <a:lnTo>
                    <a:pt x="5557390" y="1367366"/>
                  </a:lnTo>
                  <a:lnTo>
                    <a:pt x="5557085" y="1377591"/>
                  </a:lnTo>
                  <a:lnTo>
                    <a:pt x="5515906" y="1377591"/>
                  </a:lnTo>
                  <a:lnTo>
                    <a:pt x="2907732" y="2020453"/>
                  </a:lnTo>
                  <a:lnTo>
                    <a:pt x="5527215" y="2020453"/>
                  </a:lnTo>
                  <a:lnTo>
                    <a:pt x="5527215" y="2624371"/>
                  </a:lnTo>
                  <a:lnTo>
                    <a:pt x="5507848" y="2624371"/>
                  </a:lnTo>
                  <a:lnTo>
                    <a:pt x="564138" y="2624371"/>
                  </a:lnTo>
                  <a:lnTo>
                    <a:pt x="557933" y="2624371"/>
                  </a:lnTo>
                  <a:lnTo>
                    <a:pt x="557933" y="2058772"/>
                  </a:lnTo>
                  <a:lnTo>
                    <a:pt x="564138" y="2058772"/>
                  </a:lnTo>
                  <a:lnTo>
                    <a:pt x="564138" y="2020453"/>
                  </a:lnTo>
                  <a:lnTo>
                    <a:pt x="657921" y="2020453"/>
                  </a:lnTo>
                  <a:lnTo>
                    <a:pt x="4505647" y="1377591"/>
                  </a:lnTo>
                  <a:lnTo>
                    <a:pt x="0" y="1377591"/>
                  </a:lnTo>
                  <a:lnTo>
                    <a:pt x="330351" y="486912"/>
                  </a:lnTo>
                  <a:close/>
                </a:path>
              </a:pathLst>
            </a:cu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82" name="文本框 147"/>
          <p:cNvSpPr txBox="1">
            <a:spLocks noChangeArrowheads="1"/>
          </p:cNvSpPr>
          <p:nvPr/>
        </p:nvSpPr>
        <p:spPr bwMode="auto">
          <a:xfrm>
            <a:off x="4650573" y="2578029"/>
            <a:ext cx="3877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3600" b="1" dirty="0">
                <a:solidFill>
                  <a:schemeClr val="bg1"/>
                </a:solidFill>
                <a:latin typeface="微软雅黑" panose="020B0503020204020204" pitchFamily="34" charset="-122"/>
                <a:ea typeface="微软雅黑" panose="020B0503020204020204" pitchFamily="34" charset="-122"/>
              </a:rPr>
              <a:t>第六课：背景样式</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r" eaLnBrk="1" hangingPunct="1"/>
            <a:r>
              <a:rPr lang="zh-CN" altLang="en-US" sz="3600" b="1" dirty="0">
                <a:solidFill>
                  <a:schemeClr val="bg1"/>
                </a:solidFill>
                <a:latin typeface="微软雅黑" panose="020B0503020204020204" pitchFamily="34" charset="-122"/>
                <a:ea typeface="微软雅黑" panose="020B0503020204020204" pitchFamily="34" charset="-122"/>
              </a:rPr>
              <a:t>和圆角样式</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84" name="文本框 291"/>
          <p:cNvSpPr txBox="1">
            <a:spLocks noChangeArrowheads="1"/>
          </p:cNvSpPr>
          <p:nvPr/>
        </p:nvSpPr>
        <p:spPr bwMode="auto">
          <a:xfrm>
            <a:off x="5152496" y="4626248"/>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微软雅黑" panose="020B0503020204020204" pitchFamily="34" charset="-122"/>
                <a:ea typeface="微软雅黑" panose="020B0503020204020204" pitchFamily="34" charset="-122"/>
              </a:rPr>
              <a:t>主讲老师：熙林</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3086" name="组合 309"/>
          <p:cNvGrpSpPr/>
          <p:nvPr/>
        </p:nvGrpSpPr>
        <p:grpSpPr bwMode="auto">
          <a:xfrm>
            <a:off x="5024703" y="4737405"/>
            <a:ext cx="141287" cy="141287"/>
            <a:chOff x="3927818" y="4343367"/>
            <a:chExt cx="231298" cy="231297"/>
          </a:xfrm>
        </p:grpSpPr>
        <p:sp>
          <p:nvSpPr>
            <p:cNvPr id="3090" name="Freeform 498"/>
            <p:cNvSpPr/>
            <p:nvPr/>
          </p:nvSpPr>
          <p:spPr bwMode="auto">
            <a:xfrm>
              <a:off x="3927818" y="4343367"/>
              <a:ext cx="191611" cy="191610"/>
            </a:xfrm>
            <a:custGeom>
              <a:avLst/>
              <a:gdLst>
                <a:gd name="T0" fmla="*/ 21499011 w 149"/>
                <a:gd name="T1" fmla="*/ 21498899 h 149"/>
                <a:gd name="T2" fmla="*/ 246407888 w 149"/>
                <a:gd name="T3" fmla="*/ 21498899 h 149"/>
                <a:gd name="T4" fmla="*/ 246407888 w 149"/>
                <a:gd name="T5" fmla="*/ 0 h 149"/>
                <a:gd name="T6" fmla="*/ 0 w 149"/>
                <a:gd name="T7" fmla="*/ 0 h 149"/>
                <a:gd name="T8" fmla="*/ 0 w 149"/>
                <a:gd name="T9" fmla="*/ 246405316 h 149"/>
                <a:gd name="T10" fmla="*/ 21499011 w 149"/>
                <a:gd name="T11" fmla="*/ 246405316 h 149"/>
                <a:gd name="T12" fmla="*/ 21499011 w 149"/>
                <a:gd name="T13" fmla="*/ 21498899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49">
                  <a:moveTo>
                    <a:pt x="13" y="13"/>
                  </a:moveTo>
                  <a:lnTo>
                    <a:pt x="149" y="13"/>
                  </a:lnTo>
                  <a:lnTo>
                    <a:pt x="149" y="0"/>
                  </a:lnTo>
                  <a:lnTo>
                    <a:pt x="0" y="0"/>
                  </a:lnTo>
                  <a:lnTo>
                    <a:pt x="0" y="149"/>
                  </a:lnTo>
                  <a:lnTo>
                    <a:pt x="13" y="149"/>
                  </a:lnTo>
                  <a:lnTo>
                    <a:pt x="13"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1" name="Rectangle 499"/>
            <p:cNvSpPr>
              <a:spLocks noChangeArrowheads="1"/>
            </p:cNvSpPr>
            <p:nvPr/>
          </p:nvSpPr>
          <p:spPr bwMode="auto">
            <a:xfrm>
              <a:off x="3967505" y="4383054"/>
              <a:ext cx="191611" cy="191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背景单例型样式之背景平铺（</a:t>
            </a:r>
            <a:r>
              <a:rPr lang="en-US" altLang="zh-CN" sz="2400" b="1" dirty="0">
                <a:solidFill>
                  <a:srgbClr val="404040"/>
                </a:solidFill>
                <a:latin typeface="微软雅黑" panose="020B0503020204020204" pitchFamily="34" charset="-122"/>
                <a:ea typeface="微软雅黑" panose="020B0503020204020204" pitchFamily="34" charset="-122"/>
              </a:rPr>
              <a:t>background-repeat</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3" name="矩形 32"/>
          <p:cNvSpPr/>
          <p:nvPr/>
        </p:nvSpPr>
        <p:spPr>
          <a:xfrm>
            <a:off x="548640" y="1249257"/>
            <a:ext cx="6211268" cy="5227554"/>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468" y="1423329"/>
            <a:ext cx="2290652" cy="1764461"/>
          </a:xfrm>
          <a:prstGeom prst="rect">
            <a:avLst/>
          </a:prstGeom>
        </p:spPr>
      </p:pic>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6120" y="1423328"/>
            <a:ext cx="2290652" cy="1764461"/>
          </a:xfrm>
          <a:prstGeom prst="rect">
            <a:avLst/>
          </a:prstGeom>
        </p:spPr>
      </p:pic>
      <p:pic>
        <p:nvPicPr>
          <p:cNvPr id="26" name="图片 25"/>
          <p:cNvPicPr>
            <a:picLocks noChangeAspect="1"/>
          </p:cNvPicPr>
          <p:nvPr/>
        </p:nvPicPr>
        <p:blipFill rotWithShape="1">
          <a:blip r:embed="rId1">
            <a:extLst>
              <a:ext uri="{28A0092B-C50C-407E-A947-70E740481C1C}">
                <a14:useLocalDpi xmlns:a14="http://schemas.microsoft.com/office/drawing/2010/main" val="0"/>
              </a:ext>
            </a:extLst>
          </a:blip>
          <a:srcRect r="46426"/>
          <a:stretch>
            <a:fillRect/>
          </a:stretch>
        </p:blipFill>
        <p:spPr>
          <a:xfrm>
            <a:off x="5336772" y="1423327"/>
            <a:ext cx="1227193" cy="1764461"/>
          </a:xfrm>
          <a:prstGeom prst="rect">
            <a:avLst/>
          </a:prstGeom>
        </p:spPr>
      </p:pic>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468" y="3187790"/>
            <a:ext cx="2290652" cy="1764461"/>
          </a:xfrm>
          <a:prstGeom prst="rect">
            <a:avLst/>
          </a:prstGeom>
        </p:spPr>
      </p:pic>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6120" y="3187789"/>
            <a:ext cx="2290652" cy="1764461"/>
          </a:xfrm>
          <a:prstGeom prst="rect">
            <a:avLst/>
          </a:prstGeom>
        </p:spPr>
      </p:pic>
      <p:pic>
        <p:nvPicPr>
          <p:cNvPr id="29" name="图片 28"/>
          <p:cNvPicPr>
            <a:picLocks noChangeAspect="1"/>
          </p:cNvPicPr>
          <p:nvPr/>
        </p:nvPicPr>
        <p:blipFill rotWithShape="1">
          <a:blip r:embed="rId1">
            <a:extLst>
              <a:ext uri="{28A0092B-C50C-407E-A947-70E740481C1C}">
                <a14:useLocalDpi xmlns:a14="http://schemas.microsoft.com/office/drawing/2010/main" val="0"/>
              </a:ext>
            </a:extLst>
          </a:blip>
          <a:srcRect r="46426"/>
          <a:stretch>
            <a:fillRect/>
          </a:stretch>
        </p:blipFill>
        <p:spPr>
          <a:xfrm>
            <a:off x="5336772" y="3187788"/>
            <a:ext cx="1227193" cy="1764461"/>
          </a:xfrm>
          <a:prstGeom prst="rect">
            <a:avLst/>
          </a:prstGeom>
        </p:spPr>
      </p:pic>
      <p:pic>
        <p:nvPicPr>
          <p:cNvPr id="30" name="图片 29"/>
          <p:cNvPicPr>
            <a:picLocks noChangeAspect="1"/>
          </p:cNvPicPr>
          <p:nvPr/>
        </p:nvPicPr>
        <p:blipFill rotWithShape="1">
          <a:blip r:embed="rId1">
            <a:extLst>
              <a:ext uri="{28A0092B-C50C-407E-A947-70E740481C1C}">
                <a14:useLocalDpi xmlns:a14="http://schemas.microsoft.com/office/drawing/2010/main" val="0"/>
              </a:ext>
            </a:extLst>
          </a:blip>
          <a:srcRect b="22942"/>
          <a:stretch>
            <a:fillRect/>
          </a:stretch>
        </p:blipFill>
        <p:spPr>
          <a:xfrm>
            <a:off x="755468" y="4952248"/>
            <a:ext cx="2290652" cy="1359653"/>
          </a:xfrm>
          <a:prstGeom prst="rect">
            <a:avLst/>
          </a:prstGeom>
        </p:spPr>
      </p:pic>
      <p:pic>
        <p:nvPicPr>
          <p:cNvPr id="31" name="图片 30"/>
          <p:cNvPicPr>
            <a:picLocks noChangeAspect="1"/>
          </p:cNvPicPr>
          <p:nvPr/>
        </p:nvPicPr>
        <p:blipFill rotWithShape="1">
          <a:blip r:embed="rId1">
            <a:extLst>
              <a:ext uri="{28A0092B-C50C-407E-A947-70E740481C1C}">
                <a14:useLocalDpi xmlns:a14="http://schemas.microsoft.com/office/drawing/2010/main" val="0"/>
              </a:ext>
            </a:extLst>
          </a:blip>
          <a:srcRect b="22942"/>
          <a:stretch>
            <a:fillRect/>
          </a:stretch>
        </p:blipFill>
        <p:spPr>
          <a:xfrm>
            <a:off x="3046120" y="4952249"/>
            <a:ext cx="2290652" cy="1359654"/>
          </a:xfrm>
          <a:prstGeom prst="rect">
            <a:avLst/>
          </a:prstGeom>
        </p:spPr>
      </p:pic>
      <p:pic>
        <p:nvPicPr>
          <p:cNvPr id="32" name="图片 31"/>
          <p:cNvPicPr>
            <a:picLocks noChangeAspect="1"/>
          </p:cNvPicPr>
          <p:nvPr/>
        </p:nvPicPr>
        <p:blipFill rotWithShape="1">
          <a:blip r:embed="rId1">
            <a:extLst>
              <a:ext uri="{28A0092B-C50C-407E-A947-70E740481C1C}">
                <a14:useLocalDpi xmlns:a14="http://schemas.microsoft.com/office/drawing/2010/main" val="0"/>
              </a:ext>
            </a:extLst>
          </a:blip>
          <a:srcRect r="46426" b="22942"/>
          <a:stretch>
            <a:fillRect/>
          </a:stretch>
        </p:blipFill>
        <p:spPr>
          <a:xfrm>
            <a:off x="5336772" y="4952247"/>
            <a:ext cx="1227193" cy="1359655"/>
          </a:xfrm>
          <a:prstGeom prst="rect">
            <a:avLst/>
          </a:prstGeom>
        </p:spPr>
      </p:pic>
      <p:cxnSp>
        <p:nvCxnSpPr>
          <p:cNvPr id="35" name="直线箭头连接符 34"/>
          <p:cNvCxnSpPr/>
          <p:nvPr/>
        </p:nvCxnSpPr>
        <p:spPr>
          <a:xfrm flipH="1">
            <a:off x="6955851" y="1162029"/>
            <a:ext cx="974364" cy="1946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905973" y="967263"/>
            <a:ext cx="1667952" cy="369332"/>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cxnSp>
        <p:nvCxnSpPr>
          <p:cNvPr id="5" name="直线箭头连接符 4"/>
          <p:cNvCxnSpPr/>
          <p:nvPr/>
        </p:nvCxnSpPr>
        <p:spPr>
          <a:xfrm>
            <a:off x="755468" y="1279314"/>
            <a:ext cx="5823737"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H="1">
            <a:off x="514241" y="1249257"/>
            <a:ext cx="45284" cy="5377496"/>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955851" y="2033626"/>
            <a:ext cx="5236149" cy="4247317"/>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background-repeat:</a:t>
            </a:r>
            <a:r>
              <a:rPr lang="zh-CN" altLang="en-US" dirty="0">
                <a:latin typeface="微软雅黑" panose="020B0503020204020204" pitchFamily="34" charset="-122"/>
                <a:ea typeface="微软雅黑" panose="020B0503020204020204" pitchFamily="34" charset="-122"/>
              </a:rPr>
              <a:t> 初始值为</a:t>
            </a:r>
            <a:r>
              <a:rPr lang="en-US" altLang="zh-CN" b="1" dirty="0">
                <a:solidFill>
                  <a:srgbClr val="FF0000"/>
                </a:solidFill>
                <a:latin typeface="微软雅黑" panose="020B0503020204020204" pitchFamily="34" charset="-122"/>
                <a:ea typeface="微软雅黑" panose="020B0503020204020204" pitchFamily="34" charset="-122"/>
              </a:rPr>
              <a:t>repeat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默认重复</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分解为两个值</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background-repeat-x:repeat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background-repeat-y:repeat</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写法二</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background-repeat: repeat-x;</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background-repeat: repeat-y;</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如果不需要背景图片重复显示：</a:t>
            </a:r>
            <a:endParaRPr kumimoji="1" lang="en-US" altLang="zh-CN" dirty="0">
              <a:latin typeface="微软雅黑" panose="020B0503020204020204" pitchFamily="34" charset="-122"/>
              <a:ea typeface="微软雅黑" panose="020B0503020204020204" pitchFamily="34" charset="-122"/>
            </a:endParaRPr>
          </a:p>
          <a:p>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样式值可设置为</a:t>
            </a:r>
            <a:r>
              <a:rPr lang="en-US" altLang="zh-CN" b="1" dirty="0">
                <a:solidFill>
                  <a:srgbClr val="FF0000"/>
                </a:solidFill>
                <a:latin typeface="微软雅黑" panose="020B0503020204020204" pitchFamily="34" charset="-122"/>
                <a:ea typeface="微软雅黑" panose="020B0503020204020204" pitchFamily="34" charset="-122"/>
              </a:rPr>
              <a:t>no-repeat</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r>
              <a:rPr kumimoji="1" lang="zh-CN" altLang="en-US" dirty="0">
                <a:solidFill>
                  <a:schemeClr val="bg2">
                    <a:lumMod val="50000"/>
                  </a:schemeClr>
                </a:solidFill>
                <a:latin typeface="微软雅黑" panose="020B0503020204020204" pitchFamily="34" charset="-122"/>
                <a:ea typeface="微软雅黑" panose="020B0503020204020204" pitchFamily="34" charset="-122"/>
              </a:rPr>
              <a:t>备注：如果采取默认的背景图片平铺，则背景图片则</a:t>
            </a:r>
            <a:r>
              <a:rPr kumimoji="1" lang="zh-CN" altLang="en-US" b="1" dirty="0">
                <a:solidFill>
                  <a:srgbClr val="FF0000"/>
                </a:solidFill>
                <a:latin typeface="微软雅黑" panose="020B0503020204020204" pitchFamily="34" charset="-122"/>
                <a:ea typeface="微软雅黑" panose="020B0503020204020204" pitchFamily="34" charset="-122"/>
              </a:rPr>
              <a:t>会</a:t>
            </a:r>
            <a:r>
              <a:rPr kumimoji="1" lang="zh-CN" altLang="en-US" dirty="0">
                <a:solidFill>
                  <a:schemeClr val="bg2">
                    <a:lumMod val="50000"/>
                  </a:schemeClr>
                </a:solidFill>
                <a:latin typeface="微软雅黑" panose="020B0503020204020204" pitchFamily="34" charset="-122"/>
                <a:ea typeface="微软雅黑" panose="020B0503020204020204" pitchFamily="34" charset="-122"/>
              </a:rPr>
              <a:t>延伸到边框之下，如果不重复，则图片</a:t>
            </a:r>
            <a:r>
              <a:rPr kumimoji="1" lang="zh-CN" altLang="en-US" b="1" dirty="0">
                <a:solidFill>
                  <a:srgbClr val="FF0000"/>
                </a:solidFill>
                <a:latin typeface="微软雅黑" panose="020B0503020204020204" pitchFamily="34" charset="-122"/>
                <a:ea typeface="微软雅黑" panose="020B0503020204020204" pitchFamily="34" charset="-122"/>
              </a:rPr>
              <a:t>不会</a:t>
            </a:r>
            <a:r>
              <a:rPr kumimoji="1" lang="zh-CN" altLang="en-US" dirty="0">
                <a:solidFill>
                  <a:schemeClr val="bg2">
                    <a:lumMod val="50000"/>
                  </a:schemeClr>
                </a:solidFill>
                <a:latin typeface="微软雅黑" panose="020B0503020204020204" pitchFamily="34" charset="-122"/>
                <a:ea typeface="微软雅黑" panose="020B0503020204020204" pitchFamily="34" charset="-122"/>
              </a:rPr>
              <a:t>延伸至边框之下</a:t>
            </a:r>
            <a:endParaRPr kumimoji="1"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389999" y="967263"/>
            <a:ext cx="251742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background-repeat-x</a:t>
            </a:r>
            <a:endParaRPr lang="zh-CN" altLang="en-US" dirty="0"/>
          </a:p>
        </p:txBody>
      </p:sp>
      <p:sp>
        <p:nvSpPr>
          <p:cNvPr id="45" name="矩形 44"/>
          <p:cNvSpPr/>
          <p:nvPr/>
        </p:nvSpPr>
        <p:spPr>
          <a:xfrm>
            <a:off x="-127421" y="3555995"/>
            <a:ext cx="15861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background-repeat-y</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背景单例型样式之背景大小（</a:t>
            </a:r>
            <a:r>
              <a:rPr lang="en-US" altLang="zh-CN" sz="2400" b="1" dirty="0">
                <a:solidFill>
                  <a:srgbClr val="404040"/>
                </a:solidFill>
                <a:latin typeface="微软雅黑" panose="020B0503020204020204" pitchFamily="34" charset="-122"/>
                <a:ea typeface="微软雅黑" panose="020B0503020204020204" pitchFamily="34" charset="-122"/>
              </a:rPr>
              <a:t>background-size</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3" name="矩形 32"/>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468" y="1423329"/>
            <a:ext cx="2290652" cy="1764461"/>
          </a:xfrm>
          <a:prstGeom prst="rect">
            <a:avLst/>
          </a:prstGeom>
        </p:spPr>
      </p:pic>
      <p:cxnSp>
        <p:nvCxnSpPr>
          <p:cNvPr id="35" name="直线箭头连接符 34"/>
          <p:cNvCxnSpPr>
            <a:stCxn id="40" idx="1"/>
          </p:cNvCxnSpPr>
          <p:nvPr/>
        </p:nvCxnSpPr>
        <p:spPr>
          <a:xfrm flipH="1" flipV="1">
            <a:off x="5121637" y="1520658"/>
            <a:ext cx="1008550" cy="29665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130187" y="1078646"/>
            <a:ext cx="4699565" cy="1477328"/>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border:30px</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solid</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orange;</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width:400px;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height:400px;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zh-CN" altLang="en-US" i="1" dirty="0">
                <a:solidFill>
                  <a:schemeClr val="accent2"/>
                </a:solidFill>
                <a:latin typeface="微软雅黑" panose="020B0503020204020204" pitchFamily="34" charset="-122"/>
                <a:ea typeface="微软雅黑" panose="020B0503020204020204" pitchFamily="34" charset="-122"/>
              </a:rPr>
              <a:t>背景图片原始大小为</a:t>
            </a:r>
            <a:r>
              <a:rPr kumimoji="1" lang="en-US" altLang="zh-CN" i="1" dirty="0">
                <a:solidFill>
                  <a:schemeClr val="accent2"/>
                </a:solidFill>
                <a:latin typeface="微软雅黑" panose="020B0503020204020204" pitchFamily="34" charset="-122"/>
                <a:ea typeface="微软雅黑" panose="020B0503020204020204" pitchFamily="34" charset="-122"/>
              </a:rPr>
              <a:t>300px</a:t>
            </a:r>
            <a:r>
              <a:rPr kumimoji="1" lang="zh-CN" altLang="en-US" i="1" dirty="0">
                <a:solidFill>
                  <a:schemeClr val="accent2"/>
                </a:solidFill>
                <a:latin typeface="微软雅黑" panose="020B0503020204020204" pitchFamily="34" charset="-122"/>
                <a:ea typeface="微软雅黑" panose="020B0503020204020204" pitchFamily="34" charset="-122"/>
              </a:rPr>
              <a:t>*</a:t>
            </a:r>
            <a:r>
              <a:rPr kumimoji="1" lang="en-US" altLang="zh-CN" i="1" dirty="0">
                <a:solidFill>
                  <a:schemeClr val="accent2"/>
                </a:solidFill>
                <a:latin typeface="微软雅黑" panose="020B0503020204020204" pitchFamily="34" charset="-122"/>
                <a:ea typeface="微软雅黑" panose="020B0503020204020204" pitchFamily="34" charset="-122"/>
              </a:rPr>
              <a:t>200px</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5200574" y="2747505"/>
            <a:ext cx="6926110" cy="286232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背景图片缩放</a:t>
            </a:r>
            <a:r>
              <a:rPr lang="en-US" altLang="zh-CN" dirty="0">
                <a:latin typeface="微软雅黑" panose="020B0503020204020204" pitchFamily="34" charset="-122"/>
                <a:ea typeface="微软雅黑" panose="020B0503020204020204" pitchFamily="34" charset="-122"/>
              </a:rPr>
              <a:t>: background-size: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width</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height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数字类样式值：</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百分比</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百分比的计算基数为元素的</a:t>
            </a:r>
            <a:r>
              <a:rPr lang="en-US" altLang="zh-CN" dirty="0">
                <a:latin typeface="微软雅黑" panose="020B0503020204020204" pitchFamily="34" charset="-122"/>
                <a:ea typeface="微软雅黑" panose="020B0503020204020204" pitchFamily="34" charset="-122"/>
              </a:rPr>
              <a:t>width</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height;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像素</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直接数值</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ct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数值可以写一个或两个</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如果只有一个第二个就是默认</a:t>
            </a:r>
            <a:r>
              <a:rPr lang="en-US" altLang="zh-CN" dirty="0">
                <a:solidFill>
                  <a:schemeClr val="bg2">
                    <a:lumMod val="50000"/>
                  </a:schemeClr>
                </a:solidFill>
                <a:latin typeface="微软雅黑" panose="020B0503020204020204" pitchFamily="34" charset="-122"/>
                <a:ea typeface="微软雅黑" panose="020B0503020204020204" pitchFamily="34" charset="-122"/>
              </a:rPr>
              <a:t>auto)</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关键字类样式值：</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cover: </a:t>
            </a:r>
            <a:r>
              <a:rPr lang="zh-CN" altLang="en-US" dirty="0">
                <a:latin typeface="微软雅黑" panose="020B0503020204020204" pitchFamily="34" charset="-122"/>
                <a:ea typeface="微软雅黑" panose="020B0503020204020204" pitchFamily="34" charset="-122"/>
              </a:rPr>
              <a:t>图片等比缩放直到刚好覆盖背景区域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contain: </a:t>
            </a:r>
            <a:r>
              <a:rPr lang="zh-CN" altLang="en-US" dirty="0">
                <a:latin typeface="微软雅黑" panose="020B0503020204020204" pitchFamily="34" charset="-122"/>
                <a:ea typeface="微软雅黑" panose="020B0503020204020204" pitchFamily="34" charset="-122"/>
              </a:rPr>
              <a:t>图片等比缩放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直到有一条边触碰到边框就停止</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4" name="矩形 33"/>
          <p:cNvSpPr/>
          <p:nvPr/>
        </p:nvSpPr>
        <p:spPr>
          <a:xfrm>
            <a:off x="414225" y="534884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背景单例型样式之背景大小（</a:t>
            </a:r>
            <a:r>
              <a:rPr lang="en-US" altLang="zh-CN" sz="2400" b="1" dirty="0">
                <a:solidFill>
                  <a:srgbClr val="404040"/>
                </a:solidFill>
                <a:latin typeface="微软雅黑" panose="020B0503020204020204" pitchFamily="34" charset="-122"/>
                <a:ea typeface="微软雅黑" panose="020B0503020204020204" pitchFamily="34" charset="-122"/>
              </a:rPr>
              <a:t>background-size</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3" name="矩形 32"/>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p:cNvSpPr/>
          <p:nvPr/>
        </p:nvSpPr>
        <p:spPr>
          <a:xfrm>
            <a:off x="414225" y="534884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12" name="矩形 11"/>
          <p:cNvSpPr/>
          <p:nvPr/>
        </p:nvSpPr>
        <p:spPr>
          <a:xfrm>
            <a:off x="274320" y="5830480"/>
            <a:ext cx="692611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背景图片缩放</a:t>
            </a:r>
            <a:r>
              <a:rPr lang="en-US" altLang="zh-CN" dirty="0">
                <a:latin typeface="微软雅黑" panose="020B0503020204020204" pitchFamily="34" charset="-122"/>
                <a:ea typeface="微软雅黑" panose="020B0503020204020204" pitchFamily="34" charset="-122"/>
              </a:rPr>
              <a:t>: background-size:400px</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400px;</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background-size:100%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100%;</a:t>
            </a:r>
            <a:endParaRPr lang="en-US" altLang="zh-CN" dirty="0">
              <a:latin typeface="微软雅黑" panose="020B0503020204020204" pitchFamily="34" charset="-122"/>
              <a:ea typeface="微软雅黑" panose="020B0503020204020204" pitchFamily="34" charset="-122"/>
            </a:endParaRPr>
          </a:p>
        </p:txBody>
      </p:sp>
      <p:sp>
        <p:nvSpPr>
          <p:cNvPr id="16" name="矩形 15"/>
          <p:cNvSpPr/>
          <p:nvPr/>
        </p:nvSpPr>
        <p:spPr>
          <a:xfrm>
            <a:off x="6164929" y="1254002"/>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p:cNvSpPr/>
          <p:nvPr/>
        </p:nvSpPr>
        <p:spPr>
          <a:xfrm>
            <a:off x="6030514" y="535359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19" name="矩形 18"/>
          <p:cNvSpPr/>
          <p:nvPr/>
        </p:nvSpPr>
        <p:spPr>
          <a:xfrm>
            <a:off x="5780143" y="5748957"/>
            <a:ext cx="6411857"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背景图片缩放</a:t>
            </a:r>
            <a:r>
              <a:rPr lang="en-US" altLang="zh-CN" dirty="0">
                <a:latin typeface="微软雅黑" panose="020B0503020204020204" pitchFamily="34" charset="-122"/>
                <a:ea typeface="微软雅黑" panose="020B0503020204020204" pitchFamily="34" charset="-122"/>
              </a:rPr>
              <a:t>: background-size:400px</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auto;</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background-size:100%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auto;</a:t>
            </a:r>
            <a:endParaRPr lang="en-US" altLang="zh-CN"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auto</a:t>
            </a:r>
            <a:r>
              <a:rPr lang="zh-CN" altLang="en-US" b="1" dirty="0">
                <a:solidFill>
                  <a:srgbClr val="FF0000"/>
                </a:solidFill>
                <a:latin typeface="微软雅黑" panose="020B0503020204020204" pitchFamily="34" charset="-122"/>
                <a:ea typeface="微软雅黑" panose="020B0503020204020204" pitchFamily="34" charset="-122"/>
              </a:rPr>
              <a:t>的意思为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按照此时的图片宽度，等比例拉大图片的高度</a:t>
            </a:r>
            <a:endParaRPr lang="en-US" altLang="zh-CN"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72497" y="1459344"/>
            <a:ext cx="3892732" cy="2998523"/>
          </a:xfrm>
          <a:prstGeom prst="rect">
            <a:avLst/>
          </a:prstGeom>
        </p:spPr>
      </p:pic>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0025" y="1459343"/>
            <a:ext cx="3892732" cy="32106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背景单例型样式之背景大小（</a:t>
            </a:r>
            <a:r>
              <a:rPr lang="en-US" altLang="zh-CN" sz="2400" b="1" dirty="0">
                <a:solidFill>
                  <a:srgbClr val="404040"/>
                </a:solidFill>
                <a:latin typeface="微软雅黑" panose="020B0503020204020204" pitchFamily="34" charset="-122"/>
                <a:ea typeface="微软雅黑" panose="020B0503020204020204" pitchFamily="34" charset="-122"/>
              </a:rPr>
              <a:t>background-size</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3" name="矩形 32"/>
          <p:cNvSpPr/>
          <p:nvPr/>
        </p:nvSpPr>
        <p:spPr>
          <a:xfrm>
            <a:off x="548640" y="1249257"/>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p:cNvSpPr/>
          <p:nvPr/>
        </p:nvSpPr>
        <p:spPr>
          <a:xfrm>
            <a:off x="392453" y="5101907"/>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12" name="矩形 11"/>
          <p:cNvSpPr/>
          <p:nvPr/>
        </p:nvSpPr>
        <p:spPr>
          <a:xfrm>
            <a:off x="317864" y="5518196"/>
            <a:ext cx="5016137" cy="1200329"/>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背景图片缩放</a:t>
            </a:r>
            <a:r>
              <a:rPr lang="en-US" altLang="zh-CN" dirty="0">
                <a:latin typeface="微软雅黑" panose="020B0503020204020204" pitchFamily="34" charset="-122"/>
                <a:ea typeface="微软雅黑" panose="020B0503020204020204" pitchFamily="34" charset="-122"/>
              </a:rPr>
              <a:t>: background-size: contain;</a:t>
            </a:r>
            <a:endParaRPr lang="en-US" altLang="zh-CN"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图片等比缩放</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直到有一条边触碰到边框就停止</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在当前的原始图片尺寸下，图片的宽度先触碰到元素的边框</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164929" y="1254002"/>
            <a:ext cx="4295503" cy="3615200"/>
          </a:xfrm>
          <a:prstGeom prst="rect">
            <a:avLst/>
          </a:prstGeom>
          <a:solidFill>
            <a:schemeClr val="accent1"/>
          </a:solidFill>
          <a:ln w="381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p:cNvSpPr/>
          <p:nvPr/>
        </p:nvSpPr>
        <p:spPr>
          <a:xfrm>
            <a:off x="6008742" y="510665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0025" y="1459344"/>
            <a:ext cx="3892732" cy="2998523"/>
          </a:xfrm>
          <a:prstGeom prst="rect">
            <a:avLst/>
          </a:prstGeom>
        </p:spPr>
      </p:pic>
      <p:sp>
        <p:nvSpPr>
          <p:cNvPr id="15" name="矩形 14"/>
          <p:cNvSpPr/>
          <p:nvPr/>
        </p:nvSpPr>
        <p:spPr>
          <a:xfrm>
            <a:off x="5804611" y="5502017"/>
            <a:ext cx="5016137" cy="1200329"/>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背景图片缩放</a:t>
            </a:r>
            <a:r>
              <a:rPr lang="en-US" altLang="zh-CN" dirty="0">
                <a:latin typeface="微软雅黑" panose="020B0503020204020204" pitchFamily="34" charset="-122"/>
                <a:ea typeface="微软雅黑" panose="020B0503020204020204" pitchFamily="34" charset="-122"/>
              </a:rPr>
              <a:t>: background-size: cover;</a:t>
            </a:r>
            <a:endParaRPr lang="en-US" altLang="zh-CN"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图片等比缩放直到刚好覆盖背景区域</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solidFill>
                  <a:schemeClr val="bg2">
                    <a:lumMod val="50000"/>
                  </a:schemeClr>
                </a:solidFill>
                <a:latin typeface="微软雅黑" panose="020B0503020204020204" pitchFamily="34" charset="-122"/>
                <a:ea typeface="微软雅黑" panose="020B0503020204020204" pitchFamily="34" charset="-122"/>
              </a:rPr>
              <a:t>(</a:t>
            </a:r>
            <a:r>
              <a:rPr lang="zh-CN" altLang="en-US" dirty="0">
                <a:solidFill>
                  <a:schemeClr val="bg2">
                    <a:lumMod val="50000"/>
                  </a:schemeClr>
                </a:solidFill>
                <a:latin typeface="微软雅黑" panose="020B0503020204020204" pitchFamily="34" charset="-122"/>
                <a:ea typeface="微软雅黑" panose="020B0503020204020204" pitchFamily="34" charset="-122"/>
              </a:rPr>
              <a:t>在当前的原始图片尺寸下，只有图片的高度拉伸至元素高度，方能覆盖背景区域</a:t>
            </a:r>
            <a:r>
              <a:rPr lang="en-US" altLang="zh-CN" dirty="0">
                <a:solidFill>
                  <a:schemeClr val="bg2">
                    <a:lumMod val="50000"/>
                  </a:schemeClr>
                </a:solidFill>
                <a:latin typeface="微软雅黑" panose="020B0503020204020204" pitchFamily="34" charset="-122"/>
                <a:ea typeface="微软雅黑" panose="020B0503020204020204" pitchFamily="34" charset="-122"/>
              </a:rPr>
              <a:t>)</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4589" y="1440234"/>
            <a:ext cx="4249425" cy="3273280"/>
          </a:xfrm>
          <a:prstGeom prst="rect">
            <a:avLst/>
          </a:prstGeom>
        </p:spPr>
      </p:pic>
      <p:sp>
        <p:nvSpPr>
          <p:cNvPr id="22" name="矩形 21"/>
          <p:cNvSpPr/>
          <p:nvPr/>
        </p:nvSpPr>
        <p:spPr>
          <a:xfrm>
            <a:off x="6314589" y="1440234"/>
            <a:ext cx="3892732" cy="3254170"/>
          </a:xfrm>
          <a:prstGeom prst="rect">
            <a:avLst/>
          </a:prstGeom>
          <a:noFill/>
          <a:ln w="571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p:cNvCxnSpPr>
            <a:stCxn id="24" idx="2"/>
          </p:cNvCxnSpPr>
          <p:nvPr/>
        </p:nvCxnSpPr>
        <p:spPr>
          <a:xfrm flipH="1">
            <a:off x="10394074" y="610116"/>
            <a:ext cx="527608" cy="137692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45433" y="240784"/>
            <a:ext cx="2152497" cy="369332"/>
          </a:xfrm>
          <a:prstGeom prst="rect">
            <a:avLst/>
          </a:prstGeom>
        </p:spPr>
        <p:txBody>
          <a:bodyPr wrap="square">
            <a:spAutoFit/>
          </a:bodyPr>
          <a:lstStyle/>
          <a:p>
            <a:r>
              <a:rPr kumimoji="1" lang="zh-CN" altLang="en-US" i="1" dirty="0">
                <a:solidFill>
                  <a:schemeClr val="accent2"/>
                </a:solidFill>
                <a:latin typeface="微软雅黑" panose="020B0503020204020204" pitchFamily="34" charset="-122"/>
                <a:ea typeface="微软雅黑" panose="020B0503020204020204" pitchFamily="34" charset="-122"/>
              </a:rPr>
              <a:t>超出部分不会显示</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629461" y="1210893"/>
            <a:ext cx="5533754" cy="4657343"/>
          </a:xfrm>
          <a:prstGeom prst="rect">
            <a:avLst/>
          </a:prstGeom>
          <a:solidFill>
            <a:srgbClr val="FF0000"/>
          </a:solidFill>
          <a:ln w="381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背景单例型样式之背景图片显示基点（</a:t>
            </a:r>
            <a:r>
              <a:rPr lang="en-US" altLang="zh-CN" sz="2400" b="1" dirty="0">
                <a:solidFill>
                  <a:srgbClr val="404040"/>
                </a:solidFill>
                <a:latin typeface="微软雅黑" panose="020B0503020204020204" pitchFamily="34" charset="-122"/>
                <a:ea typeface="微软雅黑" panose="020B0503020204020204" pitchFamily="34" charset="-122"/>
              </a:rPr>
              <a:t>background-origin</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9" name="矩形 18"/>
          <p:cNvSpPr/>
          <p:nvPr/>
        </p:nvSpPr>
        <p:spPr>
          <a:xfrm>
            <a:off x="1248587" y="1731965"/>
            <a:ext cx="4295503" cy="3615200"/>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5148" y="1941047"/>
            <a:ext cx="2290652" cy="1764461"/>
          </a:xfrm>
          <a:prstGeom prst="rect">
            <a:avLst/>
          </a:prstGeom>
        </p:spPr>
      </p:pic>
      <p:sp>
        <p:nvSpPr>
          <p:cNvPr id="21" name="矩形 20"/>
          <p:cNvSpPr/>
          <p:nvPr/>
        </p:nvSpPr>
        <p:spPr>
          <a:xfrm>
            <a:off x="7152085" y="1210893"/>
            <a:ext cx="4699565" cy="1754326"/>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border:30px</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solid</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orange;</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padding:30px;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width:400px;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height:400px;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zh-CN" altLang="en-US" i="1" dirty="0">
                <a:solidFill>
                  <a:schemeClr val="accent2"/>
                </a:solidFill>
                <a:latin typeface="微软雅黑" panose="020B0503020204020204" pitchFamily="34" charset="-122"/>
                <a:ea typeface="微软雅黑" panose="020B0503020204020204" pitchFamily="34" charset="-122"/>
              </a:rPr>
              <a:t>背景图片原始大小为</a:t>
            </a:r>
            <a:r>
              <a:rPr kumimoji="1" lang="en-US" altLang="zh-CN" i="1" dirty="0">
                <a:solidFill>
                  <a:schemeClr val="accent2"/>
                </a:solidFill>
                <a:latin typeface="微软雅黑" panose="020B0503020204020204" pitchFamily="34" charset="-122"/>
                <a:ea typeface="微软雅黑" panose="020B0503020204020204" pitchFamily="34" charset="-122"/>
              </a:rPr>
              <a:t>300px</a:t>
            </a:r>
            <a:r>
              <a:rPr kumimoji="1" lang="zh-CN" altLang="en-US" i="1" dirty="0">
                <a:solidFill>
                  <a:schemeClr val="accent2"/>
                </a:solidFill>
                <a:latin typeface="微软雅黑" panose="020B0503020204020204" pitchFamily="34" charset="-122"/>
                <a:ea typeface="微软雅黑" panose="020B0503020204020204" pitchFamily="34" charset="-122"/>
              </a:rPr>
              <a:t>*</a:t>
            </a:r>
            <a:r>
              <a:rPr kumimoji="1" lang="en-US" altLang="zh-CN" i="1" dirty="0">
                <a:solidFill>
                  <a:schemeClr val="accent2"/>
                </a:solidFill>
                <a:latin typeface="微软雅黑" panose="020B0503020204020204" pitchFamily="34" charset="-122"/>
                <a:ea typeface="微软雅黑" panose="020B0503020204020204" pitchFamily="34" charset="-122"/>
              </a:rPr>
              <a:t>200px</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25" name="矩形 24"/>
          <p:cNvSpPr/>
          <p:nvPr/>
        </p:nvSpPr>
        <p:spPr>
          <a:xfrm>
            <a:off x="1009975" y="6032440"/>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27" name="矩形 26"/>
          <p:cNvSpPr/>
          <p:nvPr/>
        </p:nvSpPr>
        <p:spPr>
          <a:xfrm>
            <a:off x="6359776" y="3164681"/>
            <a:ext cx="5766908" cy="1754326"/>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背景图片显示基点样式</a:t>
            </a:r>
            <a:r>
              <a:rPr lang="en-GB" altLang="zh-CN" dirty="0">
                <a:latin typeface="微软雅黑" panose="020B0503020204020204" pitchFamily="34" charset="-122"/>
                <a:ea typeface="微软雅黑" panose="020B0503020204020204" pitchFamily="34" charset="-122"/>
              </a:rPr>
              <a:t>background-origin</a:t>
            </a:r>
            <a:r>
              <a:rPr lang="zh-CN" altLang="en-US" dirty="0">
                <a:latin typeface="微软雅黑" panose="020B0503020204020204" pitchFamily="34" charset="-122"/>
                <a:ea typeface="微软雅黑" panose="020B0503020204020204" pitchFamily="34" charset="-122"/>
              </a:rPr>
              <a:t>：规定了在图片不平铺的情况下，背景图片的左上角顶点的初始位置</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content-box: </a:t>
            </a:r>
            <a:r>
              <a:rPr lang="zh-CN" altLang="en-US" dirty="0">
                <a:latin typeface="微软雅黑" panose="020B0503020204020204" pitchFamily="34" charset="-122"/>
                <a:ea typeface="微软雅黑" panose="020B0503020204020204" pitchFamily="34" charset="-122"/>
              </a:rPr>
              <a:t>背景图片内容区左上角开始</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padding-box: </a:t>
            </a:r>
            <a:r>
              <a:rPr lang="zh-CN" altLang="en-US" dirty="0">
                <a:latin typeface="微软雅黑" panose="020B0503020204020204" pitchFamily="34" charset="-122"/>
                <a:ea typeface="微软雅黑" panose="020B0503020204020204" pitchFamily="34" charset="-122"/>
              </a:rPr>
              <a:t>背景图片从内边距左上角开始</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border-box: </a:t>
            </a:r>
            <a:r>
              <a:rPr lang="zh-CN" altLang="en-US" dirty="0">
                <a:latin typeface="微软雅黑" panose="020B0503020204020204" pitchFamily="34" charset="-122"/>
                <a:ea typeface="微软雅黑" panose="020B0503020204020204" pitchFamily="34" charset="-122"/>
              </a:rPr>
              <a:t>背景图片相当于边框左上角开始</a:t>
            </a:r>
            <a:endParaRPr lang="en-US" altLang="zh-CN" dirty="0">
              <a:latin typeface="微软雅黑" panose="020B0503020204020204" pitchFamily="34" charset="-122"/>
              <a:ea typeface="微软雅黑" panose="020B0503020204020204" pitchFamily="34" charset="-122"/>
            </a:endParaRPr>
          </a:p>
        </p:txBody>
      </p:sp>
      <p:sp>
        <p:nvSpPr>
          <p:cNvPr id="28" name="矩形 27"/>
          <p:cNvSpPr/>
          <p:nvPr/>
        </p:nvSpPr>
        <p:spPr>
          <a:xfrm>
            <a:off x="2520754" y="4226580"/>
            <a:ext cx="1751168"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29" name="矩形 28"/>
          <p:cNvSpPr/>
          <p:nvPr/>
        </p:nvSpPr>
        <p:spPr>
          <a:xfrm>
            <a:off x="2488097" y="5177949"/>
            <a:ext cx="1751168"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30" name="矩形 29"/>
          <p:cNvSpPr/>
          <p:nvPr/>
        </p:nvSpPr>
        <p:spPr>
          <a:xfrm>
            <a:off x="3813959" y="1200671"/>
            <a:ext cx="1751168"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8971981" y="1796176"/>
            <a:ext cx="2738185"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0" name="图片 4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22897" y="1277330"/>
            <a:ext cx="1460185" cy="1311172"/>
          </a:xfrm>
          <a:prstGeom prst="rect">
            <a:avLst/>
          </a:prstGeom>
        </p:spPr>
      </p:pic>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背景单例型样式之背景图片显示基点（</a:t>
            </a:r>
            <a:r>
              <a:rPr lang="en-US" altLang="zh-CN" sz="2400" b="1" dirty="0">
                <a:solidFill>
                  <a:srgbClr val="404040"/>
                </a:solidFill>
                <a:latin typeface="微软雅黑" panose="020B0503020204020204" pitchFamily="34" charset="-122"/>
                <a:ea typeface="微软雅黑" panose="020B0503020204020204" pitchFamily="34" charset="-122"/>
              </a:rPr>
              <a:t>background-origin</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7261" y="1270003"/>
            <a:ext cx="4179415" cy="4744735"/>
            <a:chOff x="114633" y="1270003"/>
            <a:chExt cx="4983938" cy="5219980"/>
          </a:xfrm>
        </p:grpSpPr>
        <p:sp>
          <p:nvSpPr>
            <p:cNvPr id="26" name="矩形 25"/>
            <p:cNvSpPr/>
            <p:nvPr/>
          </p:nvSpPr>
          <p:spPr>
            <a:xfrm>
              <a:off x="721055" y="1610499"/>
              <a:ext cx="3587931" cy="3247589"/>
            </a:xfrm>
            <a:prstGeom prst="rect">
              <a:avLst/>
            </a:prstGeom>
            <a:solidFill>
              <a:srgbClr val="FF0000"/>
            </a:solid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矩形 18"/>
            <p:cNvSpPr/>
            <p:nvPr/>
          </p:nvSpPr>
          <p:spPr>
            <a:xfrm>
              <a:off x="882383" y="1756524"/>
              <a:ext cx="3265276" cy="2955540"/>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9085" y="1982845"/>
              <a:ext cx="1741266" cy="1442502"/>
            </a:xfrm>
            <a:prstGeom prst="rect">
              <a:avLst/>
            </a:prstGeom>
          </p:spPr>
        </p:pic>
        <p:sp>
          <p:nvSpPr>
            <p:cNvPr id="28" name="矩形 27"/>
            <p:cNvSpPr/>
            <p:nvPr/>
          </p:nvSpPr>
          <p:spPr>
            <a:xfrm>
              <a:off x="1557968" y="3915142"/>
              <a:ext cx="2048083" cy="406325"/>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29" name="矩形 28"/>
            <p:cNvSpPr/>
            <p:nvPr/>
          </p:nvSpPr>
          <p:spPr>
            <a:xfrm>
              <a:off x="1902433" y="4529018"/>
              <a:ext cx="2048083" cy="406325"/>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30" name="矩形 29"/>
            <p:cNvSpPr/>
            <p:nvPr/>
          </p:nvSpPr>
          <p:spPr>
            <a:xfrm>
              <a:off x="2773066" y="1270003"/>
              <a:ext cx="1879924" cy="382241"/>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sp>
          <p:nvSpPr>
            <p:cNvPr id="3" name="矩形 2"/>
            <p:cNvSpPr/>
            <p:nvPr/>
          </p:nvSpPr>
          <p:spPr>
            <a:xfrm>
              <a:off x="114633" y="5778914"/>
              <a:ext cx="4887359" cy="711069"/>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content-box:</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背景图片相对于内容区左上角开始</a:t>
              </a:r>
              <a:endParaRPr lang="en-US" altLang="zh-CN" dirty="0">
                <a:latin typeface="微软雅黑" panose="020B0503020204020204" pitchFamily="34" charset="-122"/>
                <a:ea typeface="微软雅黑" panose="020B0503020204020204" pitchFamily="34" charset="-122"/>
              </a:endParaRPr>
            </a:p>
          </p:txBody>
        </p:sp>
        <p:sp>
          <p:nvSpPr>
            <p:cNvPr id="17" name="矩形 16"/>
            <p:cNvSpPr/>
            <p:nvPr/>
          </p:nvSpPr>
          <p:spPr>
            <a:xfrm>
              <a:off x="391159" y="5198451"/>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grpSp>
      <p:sp>
        <p:nvSpPr>
          <p:cNvPr id="36" name="矩形 35"/>
          <p:cNvSpPr/>
          <p:nvPr/>
        </p:nvSpPr>
        <p:spPr>
          <a:xfrm>
            <a:off x="4605027" y="1579499"/>
            <a:ext cx="3008756" cy="2951917"/>
          </a:xfrm>
          <a:prstGeom prst="rect">
            <a:avLst/>
          </a:prstGeom>
          <a:solidFill>
            <a:srgbClr val="FF0000"/>
          </a:solidFill>
          <a:ln w="635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7" name="矩形 36"/>
          <p:cNvSpPr/>
          <p:nvPr/>
        </p:nvSpPr>
        <p:spPr>
          <a:xfrm>
            <a:off x="4740313" y="1712229"/>
            <a:ext cx="2738185"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8" name="图片 3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5366" y="1514096"/>
            <a:ext cx="1460185" cy="1311172"/>
          </a:xfrm>
          <a:prstGeom prst="rect">
            <a:avLst/>
          </a:prstGeom>
        </p:spPr>
      </p:pic>
      <p:sp>
        <p:nvSpPr>
          <p:cNvPr id="39" name="矩形 38"/>
          <p:cNvSpPr/>
          <p:nvPr/>
        </p:nvSpPr>
        <p:spPr>
          <a:xfrm>
            <a:off x="5410779" y="3676845"/>
            <a:ext cx="178273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40" name="矩形 39"/>
          <p:cNvSpPr/>
          <p:nvPr/>
        </p:nvSpPr>
        <p:spPr>
          <a:xfrm>
            <a:off x="5595704" y="4232306"/>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41" name="矩形 40"/>
          <p:cNvSpPr/>
          <p:nvPr/>
        </p:nvSpPr>
        <p:spPr>
          <a:xfrm>
            <a:off x="6302147" y="1229133"/>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sp>
        <p:nvSpPr>
          <p:cNvPr id="46" name="矩形 45"/>
          <p:cNvSpPr/>
          <p:nvPr/>
        </p:nvSpPr>
        <p:spPr>
          <a:xfrm>
            <a:off x="4328384" y="4840792"/>
            <a:ext cx="3947527" cy="3636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47" name="矩形 46"/>
          <p:cNvSpPr/>
          <p:nvPr/>
        </p:nvSpPr>
        <p:spPr>
          <a:xfrm>
            <a:off x="4141362" y="5368406"/>
            <a:ext cx="4098426"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padding-box </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r>
              <a:rPr lang="zh-CN" altLang="en-GB" dirty="0">
                <a:latin typeface="微软雅黑" panose="020B0503020204020204" pitchFamily="34" charset="-122"/>
                <a:ea typeface="微软雅黑" panose="020B0503020204020204" pitchFamily="34" charset="-122"/>
                <a:sym typeface="Wingdings" panose="05000000000000000000" pitchFamily="2" charset="2"/>
              </a:rPr>
              <a:t>默认</a:t>
            </a:r>
            <a:r>
              <a:rPr lang="zh-CN" altLang="en-US" dirty="0">
                <a:latin typeface="微软雅黑" panose="020B0503020204020204" pitchFamily="34" charset="-122"/>
                <a:ea typeface="微软雅黑" panose="020B0503020204020204" pitchFamily="34" charset="-122"/>
                <a:sym typeface="Wingdings" panose="05000000000000000000" pitchFamily="2" charset="2"/>
              </a:rPr>
              <a:t>）</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背景图片从内边距左上角开始</a:t>
            </a:r>
            <a:endParaRPr lang="en-US" altLang="zh-CN" dirty="0">
              <a:latin typeface="微软雅黑" panose="020B0503020204020204" pitchFamily="34" charset="-122"/>
              <a:ea typeface="微软雅黑" panose="020B0503020204020204" pitchFamily="34" charset="-122"/>
            </a:endParaRPr>
          </a:p>
        </p:txBody>
      </p:sp>
      <p:sp>
        <p:nvSpPr>
          <p:cNvPr id="48" name="矩形 47"/>
          <p:cNvSpPr/>
          <p:nvPr/>
        </p:nvSpPr>
        <p:spPr>
          <a:xfrm>
            <a:off x="8604460" y="1432706"/>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1" name="矩形 50"/>
          <p:cNvSpPr/>
          <p:nvPr/>
        </p:nvSpPr>
        <p:spPr>
          <a:xfrm>
            <a:off x="9497548" y="3600431"/>
            <a:ext cx="1783890"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52" name="矩形 51"/>
          <p:cNvSpPr/>
          <p:nvPr/>
        </p:nvSpPr>
        <p:spPr>
          <a:xfrm>
            <a:off x="9634631" y="4232306"/>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53" name="矩形 52"/>
          <p:cNvSpPr/>
          <p:nvPr/>
        </p:nvSpPr>
        <p:spPr>
          <a:xfrm>
            <a:off x="10341074" y="1229133"/>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sp>
        <p:nvSpPr>
          <p:cNvPr id="54" name="矩形 53"/>
          <p:cNvSpPr/>
          <p:nvPr/>
        </p:nvSpPr>
        <p:spPr>
          <a:xfrm>
            <a:off x="8367311" y="4840792"/>
            <a:ext cx="3947527" cy="36368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56" name="矩形 55"/>
          <p:cNvSpPr/>
          <p:nvPr/>
        </p:nvSpPr>
        <p:spPr>
          <a:xfrm>
            <a:off x="8183766" y="5368406"/>
            <a:ext cx="4098426"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border-box:</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背景图片相对于边框左上角开始</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背景单例型样式之背景图片裁剪区域（</a:t>
            </a:r>
            <a:r>
              <a:rPr lang="en-US" altLang="zh-CN" sz="2400" b="1" dirty="0">
                <a:solidFill>
                  <a:srgbClr val="404040"/>
                </a:solidFill>
                <a:latin typeface="微软雅黑" panose="020B0503020204020204" pitchFamily="34" charset="-122"/>
                <a:ea typeface="微软雅黑" panose="020B0503020204020204" pitchFamily="34" charset="-122"/>
              </a:rPr>
              <a:t>background-clip</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21" name="矩形 20"/>
          <p:cNvSpPr/>
          <p:nvPr/>
        </p:nvSpPr>
        <p:spPr>
          <a:xfrm>
            <a:off x="7152085" y="953808"/>
            <a:ext cx="4699565" cy="1754326"/>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border:30px</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solid</a:t>
            </a:r>
            <a:r>
              <a:rPr kumimoji="1" lang="zh-CN" altLang="en-US" i="1" dirty="0">
                <a:solidFill>
                  <a:schemeClr val="accent2"/>
                </a:solidFill>
                <a:latin typeface="微软雅黑" panose="020B0503020204020204" pitchFamily="34" charset="-122"/>
                <a:ea typeface="微软雅黑" panose="020B0503020204020204" pitchFamily="34" charset="-122"/>
              </a:rPr>
              <a:t> </a:t>
            </a:r>
            <a:r>
              <a:rPr kumimoji="1" lang="en-US" altLang="zh-CN" i="1" dirty="0">
                <a:solidFill>
                  <a:schemeClr val="accent2"/>
                </a:solidFill>
                <a:latin typeface="微软雅黑" panose="020B0503020204020204" pitchFamily="34" charset="-122"/>
                <a:ea typeface="微软雅黑" panose="020B0503020204020204" pitchFamily="34" charset="-122"/>
              </a:rPr>
              <a:t>orange;</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padding:30px;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width:400px;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en-US" altLang="zh-CN" i="1" dirty="0">
                <a:solidFill>
                  <a:schemeClr val="accent2"/>
                </a:solidFill>
                <a:latin typeface="微软雅黑" panose="020B0503020204020204" pitchFamily="34" charset="-122"/>
                <a:ea typeface="微软雅黑" panose="020B0503020204020204" pitchFamily="34" charset="-122"/>
              </a:rPr>
              <a:t>height:400px;</a:t>
            </a:r>
            <a:endParaRPr kumimoji="1" lang="en-US" altLang="zh-CN" i="1" dirty="0">
              <a:solidFill>
                <a:schemeClr val="accent2"/>
              </a:solidFill>
              <a:latin typeface="微软雅黑" panose="020B0503020204020204" pitchFamily="34" charset="-122"/>
              <a:ea typeface="微软雅黑" panose="020B0503020204020204" pitchFamily="34" charset="-122"/>
            </a:endParaRPr>
          </a:p>
          <a:p>
            <a:endParaRPr kumimoji="1" lang="en-US" altLang="zh-CN" i="1" dirty="0">
              <a:solidFill>
                <a:schemeClr val="accent2"/>
              </a:solidFill>
              <a:latin typeface="微软雅黑" panose="020B0503020204020204" pitchFamily="34" charset="-122"/>
              <a:ea typeface="微软雅黑" panose="020B0503020204020204" pitchFamily="34" charset="-122"/>
            </a:endParaRPr>
          </a:p>
          <a:p>
            <a:r>
              <a:rPr kumimoji="1" lang="zh-CN" altLang="en-US" i="1" dirty="0">
                <a:solidFill>
                  <a:schemeClr val="accent2"/>
                </a:solidFill>
                <a:latin typeface="微软雅黑" panose="020B0503020204020204" pitchFamily="34" charset="-122"/>
                <a:ea typeface="微软雅黑" panose="020B0503020204020204" pitchFamily="34" charset="-122"/>
              </a:rPr>
              <a:t>背景图片原始大小为</a:t>
            </a:r>
            <a:r>
              <a:rPr kumimoji="1" lang="en-US" altLang="zh-CN" i="1" dirty="0">
                <a:solidFill>
                  <a:schemeClr val="accent2"/>
                </a:solidFill>
                <a:latin typeface="微软雅黑" panose="020B0503020204020204" pitchFamily="34" charset="-122"/>
                <a:ea typeface="微软雅黑" panose="020B0503020204020204" pitchFamily="34" charset="-122"/>
              </a:rPr>
              <a:t>600px</a:t>
            </a:r>
            <a:r>
              <a:rPr kumimoji="1" lang="zh-CN" altLang="en-US" i="1" dirty="0">
                <a:solidFill>
                  <a:schemeClr val="accent2"/>
                </a:solidFill>
                <a:latin typeface="微软雅黑" panose="020B0503020204020204" pitchFamily="34" charset="-122"/>
                <a:ea typeface="微软雅黑" panose="020B0503020204020204" pitchFamily="34" charset="-122"/>
              </a:rPr>
              <a:t>*</a:t>
            </a:r>
            <a:r>
              <a:rPr kumimoji="1" lang="en-US" altLang="zh-CN" i="1" dirty="0">
                <a:solidFill>
                  <a:schemeClr val="accent2"/>
                </a:solidFill>
                <a:latin typeface="微软雅黑" panose="020B0503020204020204" pitchFamily="34" charset="-122"/>
                <a:ea typeface="微软雅黑" panose="020B0503020204020204" pitchFamily="34" charset="-122"/>
              </a:rPr>
              <a:t>500px</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25" name="矩形 24"/>
          <p:cNvSpPr/>
          <p:nvPr/>
        </p:nvSpPr>
        <p:spPr>
          <a:xfrm>
            <a:off x="506211" y="6043014"/>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27" name="矩形 26"/>
          <p:cNvSpPr/>
          <p:nvPr/>
        </p:nvSpPr>
        <p:spPr>
          <a:xfrm>
            <a:off x="6821758" y="2708134"/>
            <a:ext cx="5217840"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当背景图片的源文件大小远大于元素时，那么即便不设置背景图片大小和背景平铺的时候也能够占满元素的所有区域，并且此时还会有部分图片内容超出元素的边缘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背景图片裁剪区域（</a:t>
            </a:r>
            <a:r>
              <a:rPr lang="en-US" altLang="zh-CN" b="1" dirty="0">
                <a:solidFill>
                  <a:srgbClr val="FF0000"/>
                </a:solidFill>
                <a:latin typeface="微软雅黑" panose="020B0503020204020204" pitchFamily="34" charset="-122"/>
                <a:ea typeface="微软雅黑" panose="020B0503020204020204" pitchFamily="34" charset="-122"/>
              </a:rPr>
              <a:t>background-clip</a:t>
            </a:r>
            <a:r>
              <a:rPr lang="zh-CN" altLang="en-US"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样式的作用就是，在背景图原始尺寸大于元素的时候讲图片进行裁剪，</a:t>
            </a:r>
            <a:r>
              <a:rPr lang="zh-CN" altLang="en-US" b="1" dirty="0">
                <a:solidFill>
                  <a:srgbClr val="FF0000"/>
                </a:solidFill>
                <a:latin typeface="微软雅黑" panose="020B0503020204020204" pitchFamily="34" charset="-122"/>
                <a:ea typeface="微软雅黑" panose="020B0503020204020204" pitchFamily="34" charset="-122"/>
              </a:rPr>
              <a:t>保证背景图片在哪个区域可见</a:t>
            </a:r>
            <a:endParaRPr lang="en-US" altLang="zh-CN" dirty="0">
              <a:solidFill>
                <a:srgbClr val="FF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25079" y="1195645"/>
            <a:ext cx="4761502" cy="4504732"/>
            <a:chOff x="794211" y="1166725"/>
            <a:chExt cx="3313075" cy="3451724"/>
          </a:xfrm>
        </p:grpSpPr>
        <p:sp>
          <p:nvSpPr>
            <p:cNvPr id="15" name="矩形 14"/>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16"/>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p:cNvSpPr/>
            <p:nvPr/>
          </p:nvSpPr>
          <p:spPr>
            <a:xfrm>
              <a:off x="1687299" y="3538023"/>
              <a:ext cx="1783890"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22" name="矩形 21"/>
            <p:cNvSpPr/>
            <p:nvPr/>
          </p:nvSpPr>
          <p:spPr>
            <a:xfrm>
              <a:off x="1824382" y="4169898"/>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23" name="矩形 22"/>
            <p:cNvSpPr/>
            <p:nvPr/>
          </p:nvSpPr>
          <p:spPr>
            <a:xfrm>
              <a:off x="2530825" y="1166725"/>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rotWithShape="1">
          <a:blip r:embed="rId1">
            <a:alphaModFix amt="70000"/>
          </a:blip>
          <a:srcRect l="1815" t="3341" r="2231" b="4111"/>
          <a:stretch>
            <a:fillRect/>
          </a:stretch>
        </p:blipFill>
        <p:spPr>
          <a:xfrm>
            <a:off x="612648" y="1655652"/>
            <a:ext cx="6129742" cy="3941339"/>
          </a:xfrm>
          <a:prstGeom prst="rect">
            <a:avLst/>
          </a:prstGeom>
        </p:spPr>
      </p:pic>
      <p:sp>
        <p:nvSpPr>
          <p:cNvPr id="6" name="矩形 5"/>
          <p:cNvSpPr/>
          <p:nvPr/>
        </p:nvSpPr>
        <p:spPr>
          <a:xfrm>
            <a:off x="6821758" y="5132074"/>
            <a:ext cx="5479022"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背景图片从开始裁切</a:t>
            </a:r>
            <a:r>
              <a:rPr lang="en-US" altLang="zh-CN" dirty="0">
                <a:latin typeface="微软雅黑" panose="020B0503020204020204" pitchFamily="34" charset="-122"/>
                <a:ea typeface="微软雅黑" panose="020B0503020204020204" pitchFamily="34" charset="-122"/>
              </a:rPr>
              <a:t>: background-clip</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content-box: </a:t>
            </a:r>
            <a:r>
              <a:rPr lang="zh-CN" altLang="en-US" dirty="0">
                <a:latin typeface="微软雅黑" panose="020B0503020204020204" pitchFamily="34" charset="-122"/>
                <a:ea typeface="微软雅黑" panose="020B0503020204020204" pitchFamily="34" charset="-122"/>
              </a:rPr>
              <a:t>只显示内容区部分的背景图片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padding-box:</a:t>
            </a:r>
            <a:r>
              <a:rPr lang="zh-CN" altLang="en-US" dirty="0">
                <a:latin typeface="微软雅黑" panose="020B0503020204020204" pitchFamily="34" charset="-122"/>
                <a:ea typeface="微软雅黑" panose="020B0503020204020204" pitchFamily="34" charset="-122"/>
              </a:rPr>
              <a:t>显示内容区和内边距部分的背景图片</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border-box: </a:t>
            </a:r>
            <a:r>
              <a:rPr lang="zh-CN" altLang="en-US" dirty="0">
                <a:latin typeface="微软雅黑" panose="020B0503020204020204" pitchFamily="34" charset="-122"/>
                <a:ea typeface="微软雅黑" panose="020B0503020204020204" pitchFamily="34" charset="-122"/>
              </a:rPr>
              <a:t>显示内容区、内边距和边框部分的图片</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8477680" y="1544119"/>
            <a:ext cx="3503364" cy="3537606"/>
            <a:chOff x="514632" y="1224457"/>
            <a:chExt cx="4759302" cy="4805817"/>
          </a:xfrm>
        </p:grpSpPr>
        <p:grpSp>
          <p:nvGrpSpPr>
            <p:cNvPr id="60" name="组合 59"/>
            <p:cNvGrpSpPr/>
            <p:nvPr/>
          </p:nvGrpSpPr>
          <p:grpSpPr>
            <a:xfrm>
              <a:off x="757332" y="1224457"/>
              <a:ext cx="4065245" cy="4372534"/>
              <a:chOff x="1025394" y="1188802"/>
              <a:chExt cx="2828616" cy="3350428"/>
            </a:xfrm>
          </p:grpSpPr>
          <p:sp>
            <p:nvSpPr>
              <p:cNvPr id="62" name="矩形 61"/>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4" name="矩形 63"/>
              <p:cNvSpPr/>
              <p:nvPr/>
            </p:nvSpPr>
            <p:spPr>
              <a:xfrm>
                <a:off x="1687299" y="3538023"/>
                <a:ext cx="1783890"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65" name="矩形 64"/>
              <p:cNvSpPr/>
              <p:nvPr/>
            </p:nvSpPr>
            <p:spPr>
              <a:xfrm>
                <a:off x="1824382" y="4169898"/>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66" name="矩形 65"/>
              <p:cNvSpPr/>
              <p:nvPr/>
            </p:nvSpPr>
            <p:spPr>
              <a:xfrm>
                <a:off x="2277549" y="1188802"/>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grpSp>
        <p:pic>
          <p:nvPicPr>
            <p:cNvPr id="61" name="图片 60"/>
            <p:cNvPicPr>
              <a:picLocks noChangeAspect="1"/>
            </p:cNvPicPr>
            <p:nvPr/>
          </p:nvPicPr>
          <p:blipFill rotWithShape="1">
            <a:blip r:embed="rId1"/>
            <a:srcRect l="2370" t="5981" r="24250" b="-4384"/>
            <a:stretch>
              <a:fillRect/>
            </a:stretch>
          </p:blipFill>
          <p:spPr>
            <a:xfrm>
              <a:off x="514632" y="1580013"/>
              <a:ext cx="4759302" cy="4450261"/>
            </a:xfrm>
            <a:prstGeom prst="rect">
              <a:avLst/>
            </a:prstGeom>
          </p:spPr>
        </p:pic>
      </p:gr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888301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背景单例型样式之背景图片裁剪区域（</a:t>
            </a:r>
            <a:r>
              <a:rPr lang="en-US" altLang="zh-CN" sz="2400" b="1" dirty="0">
                <a:solidFill>
                  <a:srgbClr val="404040"/>
                </a:solidFill>
                <a:latin typeface="微软雅黑" panose="020B0503020204020204" pitchFamily="34" charset="-122"/>
                <a:ea typeface="微软雅黑" panose="020B0503020204020204" pitchFamily="34" charset="-122"/>
              </a:rPr>
              <a:t>background-clip</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 y="1472315"/>
            <a:ext cx="4162796" cy="4534785"/>
            <a:chOff x="76863" y="1426575"/>
            <a:chExt cx="4707412" cy="5128068"/>
          </a:xfrm>
        </p:grpSpPr>
        <p:sp>
          <p:nvSpPr>
            <p:cNvPr id="25" name="矩形 24"/>
            <p:cNvSpPr/>
            <p:nvPr/>
          </p:nvSpPr>
          <p:spPr>
            <a:xfrm>
              <a:off x="76863" y="550820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42784" y="1426575"/>
              <a:ext cx="3980168" cy="3744140"/>
              <a:chOff x="425079" y="1224457"/>
              <a:chExt cx="4758080" cy="4475920"/>
            </a:xfrm>
          </p:grpSpPr>
          <p:grpSp>
            <p:nvGrpSpPr>
              <p:cNvPr id="2" name="组合 1"/>
              <p:cNvGrpSpPr/>
              <p:nvPr/>
            </p:nvGrpSpPr>
            <p:grpSpPr>
              <a:xfrm>
                <a:off x="425079" y="1224457"/>
                <a:ext cx="4758080" cy="4475920"/>
                <a:chOff x="794211" y="1188802"/>
                <a:chExt cx="3310694" cy="3429647"/>
              </a:xfrm>
            </p:grpSpPr>
            <p:sp>
              <p:nvSpPr>
                <p:cNvPr id="15" name="矩形 14"/>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矩形 16"/>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p:cNvSpPr/>
                <p:nvPr/>
              </p:nvSpPr>
              <p:spPr>
                <a:xfrm>
                  <a:off x="1687299" y="3538023"/>
                  <a:ext cx="1783890"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22" name="矩形 21"/>
                <p:cNvSpPr/>
                <p:nvPr/>
              </p:nvSpPr>
              <p:spPr>
                <a:xfrm>
                  <a:off x="1757967" y="4117096"/>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23" name="矩形 22"/>
                <p:cNvSpPr/>
                <p:nvPr/>
              </p:nvSpPr>
              <p:spPr>
                <a:xfrm>
                  <a:off x="2277549" y="1188802"/>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rotWithShape="1">
              <a:blip r:embed="rId1"/>
              <a:srcRect l="8535" t="14418" r="37053" b="15429"/>
              <a:stretch>
                <a:fillRect/>
              </a:stretch>
            </p:blipFill>
            <p:spPr>
              <a:xfrm>
                <a:off x="1041992" y="2127388"/>
                <a:ext cx="3475906" cy="2987601"/>
              </a:xfrm>
              <a:prstGeom prst="rect">
                <a:avLst/>
              </a:prstGeom>
            </p:spPr>
          </p:pic>
        </p:grpSp>
        <p:sp>
          <p:nvSpPr>
            <p:cNvPr id="31" name="矩形 30"/>
            <p:cNvSpPr/>
            <p:nvPr/>
          </p:nvSpPr>
          <p:spPr>
            <a:xfrm>
              <a:off x="76863" y="5908312"/>
              <a:ext cx="4098426"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content-box:</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只显示内容区部分的背景图片</a:t>
              </a:r>
              <a:endParaRPr lang="en-US" altLang="zh-CN" dirty="0">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041552" y="1441131"/>
            <a:ext cx="4142426" cy="4565970"/>
            <a:chOff x="76863" y="1426575"/>
            <a:chExt cx="4707412" cy="5188723"/>
          </a:xfrm>
        </p:grpSpPr>
        <p:sp>
          <p:nvSpPr>
            <p:cNvPr id="46" name="矩形 45"/>
            <p:cNvSpPr/>
            <p:nvPr/>
          </p:nvSpPr>
          <p:spPr>
            <a:xfrm>
              <a:off x="76863" y="5508202"/>
              <a:ext cx="4707412"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342784" y="1426575"/>
              <a:ext cx="3980168" cy="3744140"/>
              <a:chOff x="425079" y="1224457"/>
              <a:chExt cx="4758080" cy="4475920"/>
            </a:xfrm>
          </p:grpSpPr>
          <p:grpSp>
            <p:nvGrpSpPr>
              <p:cNvPr id="49" name="组合 48"/>
              <p:cNvGrpSpPr/>
              <p:nvPr/>
            </p:nvGrpSpPr>
            <p:grpSpPr>
              <a:xfrm>
                <a:off x="425079" y="1224457"/>
                <a:ext cx="4758080" cy="4475920"/>
                <a:chOff x="794211" y="1188802"/>
                <a:chExt cx="3310694" cy="3429647"/>
              </a:xfrm>
            </p:grpSpPr>
            <p:sp>
              <p:nvSpPr>
                <p:cNvPr id="51" name="矩形 50"/>
                <p:cNvSpPr/>
                <p:nvPr/>
              </p:nvSpPr>
              <p:spPr>
                <a:xfrm>
                  <a:off x="1025394" y="1668107"/>
                  <a:ext cx="2803314" cy="2686457"/>
                </a:xfrm>
                <a:prstGeom prst="rect">
                  <a:avLst/>
                </a:prstGeom>
                <a:solidFill>
                  <a:schemeClr val="accent1"/>
                </a:solidFill>
                <a:ln w="381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2" name="矩形 51"/>
                <p:cNvSpPr/>
                <p:nvPr/>
              </p:nvSpPr>
              <p:spPr>
                <a:xfrm>
                  <a:off x="794211" y="1370298"/>
                  <a:ext cx="3310694" cy="3248151"/>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1687299" y="3538023"/>
                  <a:ext cx="1783890"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width</a:t>
                  </a:r>
                  <a:r>
                    <a:rPr kumimoji="1" lang="zh-CN" altLang="en-US" b="1" dirty="0">
                      <a:latin typeface="微软雅黑" panose="020B0503020204020204" pitchFamily="34" charset="-122"/>
                      <a:ea typeface="微软雅黑" panose="020B0503020204020204" pitchFamily="34" charset="-122"/>
                    </a:rPr>
                    <a:t>*</a:t>
                  </a:r>
                  <a:r>
                    <a:rPr kumimoji="1" lang="en-US" altLang="zh-CN" b="1" dirty="0">
                      <a:latin typeface="微软雅黑" panose="020B0503020204020204" pitchFamily="34" charset="-122"/>
                      <a:ea typeface="微软雅黑" panose="020B0503020204020204" pitchFamily="34" charset="-122"/>
                    </a:rPr>
                    <a:t>height</a:t>
                  </a:r>
                  <a:endParaRPr kumimoji="1" lang="zh-CN" altLang="en-US" b="1" dirty="0">
                    <a:latin typeface="微软雅黑" panose="020B0503020204020204" pitchFamily="34" charset="-122"/>
                    <a:ea typeface="微软雅黑" panose="020B0503020204020204" pitchFamily="34" charset="-122"/>
                  </a:endParaRPr>
                </a:p>
              </p:txBody>
            </p:sp>
            <p:sp>
              <p:nvSpPr>
                <p:cNvPr id="54" name="矩形 53"/>
                <p:cNvSpPr/>
                <p:nvPr/>
              </p:nvSpPr>
              <p:spPr>
                <a:xfrm>
                  <a:off x="1824382" y="4169898"/>
                  <a:ext cx="1717475" cy="369332"/>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padding</a:t>
                  </a:r>
                  <a:endParaRPr kumimoji="1" lang="zh-CN" altLang="en-US" b="1" dirty="0">
                    <a:latin typeface="微软雅黑" panose="020B0503020204020204" pitchFamily="34" charset="-122"/>
                    <a:ea typeface="微软雅黑" panose="020B0503020204020204" pitchFamily="34" charset="-122"/>
                  </a:endParaRPr>
                </a:p>
              </p:txBody>
            </p:sp>
            <p:sp>
              <p:nvSpPr>
                <p:cNvPr id="55" name="矩形 54"/>
                <p:cNvSpPr/>
                <p:nvPr/>
              </p:nvSpPr>
              <p:spPr>
                <a:xfrm>
                  <a:off x="2277549" y="1188802"/>
                  <a:ext cx="1576461" cy="347440"/>
                </a:xfrm>
                <a:prstGeom prst="rect">
                  <a:avLst/>
                </a:prstGeom>
              </p:spPr>
              <p:txBody>
                <a:bodyPr wrap="square">
                  <a:spAutoFit/>
                </a:bodyPr>
                <a:lstStyle/>
                <a:p>
                  <a:r>
                    <a:rPr kumimoji="1" lang="en-US" altLang="zh-CN" b="1" dirty="0">
                      <a:latin typeface="微软雅黑" panose="020B0503020204020204" pitchFamily="34" charset="-122"/>
                      <a:ea typeface="微软雅黑" panose="020B0503020204020204" pitchFamily="34" charset="-122"/>
                    </a:rPr>
                    <a:t>border</a:t>
                  </a:r>
                  <a:endParaRPr kumimoji="1" lang="zh-CN" altLang="en-US" b="1" dirty="0">
                    <a:latin typeface="微软雅黑" panose="020B0503020204020204" pitchFamily="34" charset="-122"/>
                    <a:ea typeface="微软雅黑" panose="020B0503020204020204" pitchFamily="34" charset="-122"/>
                  </a:endParaRPr>
                </a:p>
              </p:txBody>
            </p:sp>
          </p:grpSp>
          <p:pic>
            <p:nvPicPr>
              <p:cNvPr id="50" name="图片 49"/>
              <p:cNvPicPr>
                <a:picLocks noChangeAspect="1"/>
              </p:cNvPicPr>
              <p:nvPr/>
            </p:nvPicPr>
            <p:blipFill rotWithShape="1">
              <a:blip r:embed="rId1"/>
              <a:srcRect l="2370" t="5982" r="31542" b="6701"/>
              <a:stretch>
                <a:fillRect/>
              </a:stretch>
            </p:blipFill>
            <p:spPr>
              <a:xfrm>
                <a:off x="688793" y="1746596"/>
                <a:ext cx="4221846" cy="3718526"/>
              </a:xfrm>
              <a:prstGeom prst="rect">
                <a:avLst/>
              </a:prstGeom>
            </p:spPr>
          </p:pic>
        </p:grpSp>
        <p:sp>
          <p:nvSpPr>
            <p:cNvPr id="48" name="矩形 47"/>
            <p:cNvSpPr/>
            <p:nvPr/>
          </p:nvSpPr>
          <p:spPr>
            <a:xfrm>
              <a:off x="206140" y="5921891"/>
              <a:ext cx="4246088" cy="693407"/>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padding</a:t>
              </a:r>
              <a:r>
                <a:rPr lang="en-GB" altLang="zh-CN" dirty="0">
                  <a:latin typeface="微软雅黑" panose="020B0503020204020204" pitchFamily="34" charset="-122"/>
                  <a:ea typeface="微软雅黑" panose="020B0503020204020204" pitchFamily="34" charset="-122"/>
                </a:rPr>
                <a:t>-box:</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显示内容区和内边距部分的背景图片</a:t>
              </a:r>
              <a:endParaRPr lang="en-US" altLang="zh-CN" dirty="0">
                <a:latin typeface="微软雅黑" panose="020B0503020204020204" pitchFamily="34" charset="-122"/>
                <a:ea typeface="微软雅黑" panose="020B0503020204020204" pitchFamily="34" charset="-122"/>
              </a:endParaRPr>
            </a:p>
          </p:txBody>
        </p:sp>
      </p:grpSp>
      <p:sp>
        <p:nvSpPr>
          <p:cNvPr id="57" name="矩形 56"/>
          <p:cNvSpPr/>
          <p:nvPr/>
        </p:nvSpPr>
        <p:spPr>
          <a:xfrm>
            <a:off x="8078083" y="5032878"/>
            <a:ext cx="4142425" cy="352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设置了背景不平铺的效果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59" name="矩形 58"/>
          <p:cNvSpPr/>
          <p:nvPr/>
        </p:nvSpPr>
        <p:spPr>
          <a:xfrm>
            <a:off x="8191844" y="5396916"/>
            <a:ext cx="3736469" cy="923330"/>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border</a:t>
            </a:r>
            <a:r>
              <a:rPr lang="en-GB" altLang="zh-CN" dirty="0">
                <a:latin typeface="微软雅黑" panose="020B0503020204020204" pitchFamily="34" charset="-122"/>
                <a:ea typeface="微软雅黑" panose="020B0503020204020204" pitchFamily="34" charset="-122"/>
              </a:rPr>
              <a:t>-box:</a:t>
            </a:r>
            <a:endParaRPr lang="en-GB"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显示内容区、内边距和边框部分的图片</a:t>
            </a:r>
            <a:endParaRPr lang="en-US" altLang="zh-CN" dirty="0">
              <a:latin typeface="微软雅黑" panose="020B0503020204020204" pitchFamily="34" charset="-122"/>
              <a:ea typeface="微软雅黑" panose="020B0503020204020204" pitchFamily="34" charset="-122"/>
            </a:endParaRPr>
          </a:p>
        </p:txBody>
      </p:sp>
      <p:sp>
        <p:nvSpPr>
          <p:cNvPr id="67" name="矩形 66"/>
          <p:cNvSpPr/>
          <p:nvPr/>
        </p:nvSpPr>
        <p:spPr>
          <a:xfrm>
            <a:off x="8291515" y="1631784"/>
            <a:ext cx="3502465" cy="3120407"/>
          </a:xfrm>
          <a:prstGeom prst="rect">
            <a:avLst/>
          </a:prstGeom>
          <a:noFill/>
          <a:ln w="3810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1026960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背景单例型样式之背景图片关联依附（</a:t>
            </a:r>
            <a:r>
              <a:rPr lang="en-US" altLang="zh-CN" sz="2400" b="1" dirty="0">
                <a:solidFill>
                  <a:srgbClr val="404040"/>
                </a:solidFill>
                <a:latin typeface="微软雅黑" panose="020B0503020204020204" pitchFamily="34" charset="-122"/>
                <a:ea typeface="微软雅黑" panose="020B0503020204020204" pitchFamily="34" charset="-122"/>
              </a:rPr>
              <a:t> background-attachment </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781455" y="1420637"/>
            <a:ext cx="10346988" cy="646331"/>
          </a:xfrm>
          <a:prstGeom prst="rect">
            <a:avLst/>
          </a:prstGeom>
        </p:spPr>
        <p:txBody>
          <a:bodyPr wrap="square">
            <a:spAutoFit/>
          </a:bodyPr>
          <a:lstStyle/>
          <a:p>
            <a:r>
              <a:rPr lang="zh-CN" altLang="en-US" b="1" dirty="0">
                <a:solidFill>
                  <a:srgbClr val="404040"/>
                </a:solidFill>
                <a:latin typeface="微软雅黑" panose="020B0503020204020204" pitchFamily="34" charset="-122"/>
                <a:ea typeface="微软雅黑" panose="020B0503020204020204" pitchFamily="34" charset="-122"/>
              </a:rPr>
              <a:t>背景图片关联依附</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background-attachment </a:t>
            </a:r>
            <a:r>
              <a:rPr lang="zh-CN" altLang="en-US"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样式的作用就是，决定背景是在视口中固定的还是随包含它的区块滚动的。</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82182" y="2600490"/>
            <a:ext cx="7623242"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fixed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此关键字表示背景相对于视口固定。即使一个元素拥有滚动机制，背景也不会随着元素的内容滚动。</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36" name="矩形 35"/>
          <p:cNvSpPr/>
          <p:nvPr/>
        </p:nvSpPr>
        <p:spPr>
          <a:xfrm>
            <a:off x="382182" y="3800819"/>
            <a:ext cx="7623242"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local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此关键字表示背景相对于元素的内容固定。如果一个元素拥有滚动机制，背景将会随着元素的内容滚动， 并且背景的绘制区域和定位区域是相对于可滚动的区域而不是包含他们的边框。</a:t>
            </a:r>
            <a:endParaRPr lang="zh-CN" altLang="en-US" dirty="0">
              <a:latin typeface="微软雅黑" panose="020B0503020204020204" pitchFamily="34" charset="-122"/>
              <a:ea typeface="微软雅黑" panose="020B0503020204020204" pitchFamily="34" charset="-122"/>
            </a:endParaRPr>
          </a:p>
        </p:txBody>
      </p:sp>
      <p:sp>
        <p:nvSpPr>
          <p:cNvPr id="37" name="矩形 36"/>
          <p:cNvSpPr/>
          <p:nvPr/>
        </p:nvSpPr>
        <p:spPr>
          <a:xfrm>
            <a:off x="382182" y="5162850"/>
            <a:ext cx="7623242"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scroll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此关键字表示背景相对于元素本身固定， 而不是随着它的内容滚动（对元素边框是有效的）。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1026960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400" b="1" dirty="0">
                <a:solidFill>
                  <a:srgbClr val="404040"/>
                </a:solidFill>
                <a:latin typeface="微软雅黑" panose="020B0503020204020204" pitchFamily="34" charset="-122"/>
                <a:ea typeface="微软雅黑" panose="020B0503020204020204" pitchFamily="34" charset="-122"/>
              </a:rPr>
              <a:t>overflow</a:t>
            </a:r>
            <a:r>
              <a:rPr lang="zh-CN" altLang="en-US" sz="2400" b="1" dirty="0">
                <a:solidFill>
                  <a:srgbClr val="404040"/>
                </a:solidFill>
                <a:latin typeface="微软雅黑" panose="020B0503020204020204" pitchFamily="34" charset="-122"/>
                <a:ea typeface="微软雅黑" panose="020B0503020204020204" pitchFamily="34" charset="-122"/>
              </a:rPr>
              <a:t>样式</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12" name="矩形 11"/>
          <p:cNvSpPr/>
          <p:nvPr/>
        </p:nvSpPr>
        <p:spPr>
          <a:xfrm>
            <a:off x="858837" y="1096543"/>
            <a:ext cx="10869038" cy="369332"/>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overflow</a:t>
            </a:r>
            <a:r>
              <a:rPr lang="zh-CN" altLang="en-US" b="1" dirty="0">
                <a:solidFill>
                  <a:srgbClr val="404040"/>
                </a:solidFill>
                <a:latin typeface="微软雅黑" panose="020B0503020204020204" pitchFamily="34" charset="-122"/>
                <a:ea typeface="微软雅黑" panose="020B0503020204020204" pitchFamily="34" charset="-122"/>
              </a:rPr>
              <a:t>样式的作用就是，一个元素的内容太大而超出元素边缘时，浏览器对超出部分的内容如何处理</a:t>
            </a:r>
            <a:endParaRPr lang="en-US" altLang="zh-CN" b="1" dirty="0">
              <a:solidFill>
                <a:srgbClr val="404040"/>
              </a:solidFill>
              <a:latin typeface="微软雅黑" panose="020B0503020204020204" pitchFamily="34" charset="-122"/>
              <a:ea typeface="微软雅黑" panose="020B0503020204020204" pitchFamily="34" charset="-122"/>
            </a:endParaRPr>
          </a:p>
        </p:txBody>
      </p:sp>
      <p:sp>
        <p:nvSpPr>
          <p:cNvPr id="2" name="矩形 1"/>
          <p:cNvSpPr/>
          <p:nvPr/>
        </p:nvSpPr>
        <p:spPr>
          <a:xfrm>
            <a:off x="694944" y="1797558"/>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矩形 2"/>
          <p:cNvSpPr/>
          <p:nvPr/>
        </p:nvSpPr>
        <p:spPr>
          <a:xfrm>
            <a:off x="694944" y="1819113"/>
            <a:ext cx="2410417" cy="452431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149061" y="6211669"/>
            <a:ext cx="4098426" cy="646331"/>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overflow</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visible;</a:t>
            </a:r>
            <a:r>
              <a:rPr lang="zh-CN" altLang="en-US" dirty="0">
                <a:latin typeface="微软雅黑" panose="020B0503020204020204" pitchFamily="34" charset="-122"/>
                <a:ea typeface="微软雅黑" panose="020B0503020204020204" pitchFamily="34" charset="-122"/>
              </a:rPr>
              <a:t>（默认）</a:t>
            </a:r>
            <a:endParaRPr lang="en-US" altLang="zh-CN"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超出内容正常显示</a:t>
            </a:r>
            <a:endParaRPr lang="en-US" altLang="zh-CN" b="1" dirty="0">
              <a:latin typeface="微软雅黑" panose="020B0503020204020204" pitchFamily="34" charset="-122"/>
              <a:ea typeface="微软雅黑" panose="020B0503020204020204" pitchFamily="34" charset="-122"/>
            </a:endParaRPr>
          </a:p>
        </p:txBody>
      </p:sp>
      <p:sp>
        <p:nvSpPr>
          <p:cNvPr id="15" name="矩形 14"/>
          <p:cNvSpPr/>
          <p:nvPr/>
        </p:nvSpPr>
        <p:spPr>
          <a:xfrm>
            <a:off x="3598081"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3598081" y="1840668"/>
            <a:ext cx="2410417" cy="452431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2754076" y="6233224"/>
            <a:ext cx="4098426" cy="646331"/>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overflow</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hidden;</a:t>
            </a:r>
            <a:endParaRPr lang="en-US" altLang="zh-CN"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超出内容隐藏</a:t>
            </a:r>
            <a:endParaRPr lang="en-US" altLang="zh-CN" b="1" dirty="0">
              <a:latin typeface="微软雅黑" panose="020B0503020204020204" pitchFamily="34" charset="-122"/>
              <a:ea typeface="微软雅黑" panose="020B0503020204020204" pitchFamily="34" charset="-122"/>
            </a:endParaRPr>
          </a:p>
        </p:txBody>
      </p:sp>
      <p:sp>
        <p:nvSpPr>
          <p:cNvPr id="4" name="矩形 3"/>
          <p:cNvSpPr/>
          <p:nvPr/>
        </p:nvSpPr>
        <p:spPr>
          <a:xfrm>
            <a:off x="3598081"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6642692"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6642692" y="1840668"/>
            <a:ext cx="2410417" cy="452431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6642692"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6463500" y="5903318"/>
            <a:ext cx="2836206" cy="923330"/>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overflow</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scroll;</a:t>
            </a:r>
            <a:endParaRPr lang="en-US" altLang="zh-CN"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如果内容比较多，则用滚动条的形式展示多余内容</a:t>
            </a:r>
            <a:endParaRPr lang="en-US" altLang="zh-CN" b="1" dirty="0">
              <a:latin typeface="微软雅黑" panose="020B0503020204020204" pitchFamily="34" charset="-122"/>
              <a:ea typeface="微软雅黑" panose="020B0503020204020204" pitchFamily="34" charset="-122"/>
            </a:endParaRPr>
          </a:p>
        </p:txBody>
      </p:sp>
      <p:sp>
        <p:nvSpPr>
          <p:cNvPr id="5" name="圆角矩形 4"/>
          <p:cNvSpPr/>
          <p:nvPr/>
        </p:nvSpPr>
        <p:spPr>
          <a:xfrm>
            <a:off x="8874045" y="1929375"/>
            <a:ext cx="109430" cy="37005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9546302" y="1819113"/>
            <a:ext cx="2410417" cy="39092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a:xfrm>
            <a:off x="9546302" y="1840668"/>
            <a:ext cx="2410417" cy="4524315"/>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遥襟甫畅，逸兴遄飞。爽籁发而清风生，纤歌凝而白云遏。睢园绿竹，气凌彭泽之樽；邺水朱华，光照临川之笔。四美具，二难并。穷睇眄于中天，极娱游于暇日。天高地迥，觉宇宙之无穷；兴尽悲来，识盈虚之有数。望长安于日下，目吴会于云间。地势极而南溟深，天柱高而北辰远。关山难越，谁悲失路之人？</a:t>
            </a:r>
            <a:endParaRPr kumimoji="1"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9546302" y="5749882"/>
            <a:ext cx="2410416" cy="53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9366637" y="5871847"/>
            <a:ext cx="2523372" cy="923330"/>
          </a:xfrm>
          <a:prstGeom prst="rect">
            <a:avLst/>
          </a:prstGeom>
        </p:spPr>
        <p:txBody>
          <a:bodyPr wrap="squar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overflow</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auto;</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内容未超出，正常显示</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内容超出，显示滚动条</a:t>
            </a:r>
            <a:endParaRPr lang="en-US" altLang="zh-CN" dirty="0">
              <a:latin typeface="微软雅黑" panose="020B0503020204020204" pitchFamily="34" charset="-122"/>
              <a:ea typeface="微软雅黑" panose="020B0503020204020204" pitchFamily="34" charset="-122"/>
            </a:endParaRPr>
          </a:p>
        </p:txBody>
      </p:sp>
      <p:sp>
        <p:nvSpPr>
          <p:cNvPr id="28" name="圆角矩形 27"/>
          <p:cNvSpPr/>
          <p:nvPr/>
        </p:nvSpPr>
        <p:spPr>
          <a:xfrm>
            <a:off x="11777655" y="1929375"/>
            <a:ext cx="109430" cy="37005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rgbClr val="F2F2F2"/>
          </a:fgClr>
          <a:bgClr>
            <a:schemeClr val="bg1"/>
          </a:bgClr>
        </a:pattFill>
        <a:effectLst/>
      </p:bgPr>
    </p:bg>
    <p:spTree>
      <p:nvGrpSpPr>
        <p:cNvPr id="1" name=""/>
        <p:cNvGrpSpPr/>
        <p:nvPr/>
      </p:nvGrpSpPr>
      <p:grpSpPr>
        <a:xfrm>
          <a:off x="0" y="0"/>
          <a:ext cx="0" cy="0"/>
          <a:chOff x="0" y="0"/>
          <a:chExt cx="0" cy="0"/>
        </a:xfrm>
      </p:grpSpPr>
      <p:sp>
        <p:nvSpPr>
          <p:cNvPr id="570" name="任意多边形 569"/>
          <p:cNvSpPr/>
          <p:nvPr/>
        </p:nvSpPr>
        <p:spPr>
          <a:xfrm>
            <a:off x="0" y="270591"/>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099" name="组合 617"/>
          <p:cNvGrpSpPr/>
          <p:nvPr/>
        </p:nvGrpSpPr>
        <p:grpSpPr bwMode="auto">
          <a:xfrm>
            <a:off x="7941130" y="3804788"/>
            <a:ext cx="3776662" cy="1050925"/>
            <a:chOff x="8072356" y="1205108"/>
            <a:chExt cx="3492286" cy="986991"/>
          </a:xfrm>
        </p:grpSpPr>
        <p:sp>
          <p:nvSpPr>
            <p:cNvPr id="61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20" name="矩形 61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grpSp>
        <p:nvGrpSpPr>
          <p:cNvPr id="4100" name="组合 614"/>
          <p:cNvGrpSpPr/>
          <p:nvPr/>
        </p:nvGrpSpPr>
        <p:grpSpPr bwMode="auto">
          <a:xfrm>
            <a:off x="7941130" y="2507339"/>
            <a:ext cx="3776662" cy="1050925"/>
            <a:chOff x="8072356" y="1205108"/>
            <a:chExt cx="3492286" cy="986991"/>
          </a:xfrm>
        </p:grpSpPr>
        <p:sp>
          <p:nvSpPr>
            <p:cNvPr id="616"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17" name="矩形 616"/>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8" name="矩形 7"/>
          <p:cNvSpPr/>
          <p:nvPr/>
        </p:nvSpPr>
        <p:spPr>
          <a:xfrm>
            <a:off x="5141913" y="2484438"/>
            <a:ext cx="730250" cy="1630362"/>
          </a:xfrm>
          <a:prstGeom prst="rect">
            <a:avLst/>
          </a:pr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062538" y="2597150"/>
            <a:ext cx="731837" cy="1630363"/>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03" name="文本框 371"/>
          <p:cNvSpPr txBox="1">
            <a:spLocks noChangeArrowheads="1"/>
          </p:cNvSpPr>
          <p:nvPr/>
        </p:nvSpPr>
        <p:spPr bwMode="auto">
          <a:xfrm>
            <a:off x="5027613" y="2816225"/>
            <a:ext cx="8001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chemeClr val="bg1"/>
                </a:solidFill>
                <a:latin typeface="微软雅黑" panose="020B0503020204020204" pitchFamily="34" charset="-122"/>
                <a:ea typeface="微软雅黑" panose="020B0503020204020204" pitchFamily="34" charset="-122"/>
              </a:rPr>
              <a:t>目录</a:t>
            </a:r>
            <a:endParaRPr lang="zh-CN" altLang="en-US" sz="4000" b="1">
              <a:solidFill>
                <a:schemeClr val="bg1"/>
              </a:solidFill>
              <a:latin typeface="微软雅黑" panose="020B0503020204020204" pitchFamily="34" charset="-122"/>
              <a:ea typeface="微软雅黑" panose="020B0503020204020204" pitchFamily="34" charset="-122"/>
            </a:endParaRPr>
          </a:p>
        </p:txBody>
      </p:sp>
      <p:pic>
        <p:nvPicPr>
          <p:cNvPr id="4104" name="图片 56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350" y="947738"/>
            <a:ext cx="2136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组合 573"/>
          <p:cNvGrpSpPr/>
          <p:nvPr/>
        </p:nvGrpSpPr>
        <p:grpSpPr bwMode="auto">
          <a:xfrm>
            <a:off x="7955416" y="1209225"/>
            <a:ext cx="3776662" cy="1050925"/>
            <a:chOff x="8072356" y="1205108"/>
            <a:chExt cx="3492286" cy="986991"/>
          </a:xfrm>
        </p:grpSpPr>
        <p:sp>
          <p:nvSpPr>
            <p:cNvPr id="571"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573" name="矩形 572"/>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4106" name="文本框 587"/>
          <p:cNvSpPr txBox="1">
            <a:spLocks noChangeArrowheads="1"/>
          </p:cNvSpPr>
          <p:nvPr/>
        </p:nvSpPr>
        <p:spPr bwMode="auto">
          <a:xfrm>
            <a:off x="8061780" y="1386315"/>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什么是背景样式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7" name="文本框 588"/>
          <p:cNvSpPr txBox="1">
            <a:spLocks noChangeArrowheads="1"/>
          </p:cNvSpPr>
          <p:nvPr/>
        </p:nvSpPr>
        <p:spPr bwMode="auto">
          <a:xfrm>
            <a:off x="8047494" y="2701891"/>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背景单例型样式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8" name="文本框 593"/>
          <p:cNvSpPr txBox="1">
            <a:spLocks noChangeArrowheads="1"/>
          </p:cNvSpPr>
          <p:nvPr/>
        </p:nvSpPr>
        <p:spPr bwMode="auto">
          <a:xfrm>
            <a:off x="8076065" y="396238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背景复合型样式</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11" name="任意多边形 610"/>
          <p:cNvSpPr/>
          <p:nvPr/>
        </p:nvSpPr>
        <p:spPr>
          <a:xfrm>
            <a:off x="304800" y="234950"/>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617"/>
          <p:cNvGrpSpPr/>
          <p:nvPr/>
        </p:nvGrpSpPr>
        <p:grpSpPr bwMode="auto">
          <a:xfrm>
            <a:off x="7959952" y="5183200"/>
            <a:ext cx="3776662" cy="1050925"/>
            <a:chOff x="8072356" y="1205108"/>
            <a:chExt cx="3492286" cy="986991"/>
          </a:xfrm>
        </p:grpSpPr>
        <p:sp>
          <p:nvSpPr>
            <p:cNvPr id="25"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26" name="矩形 25"/>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27" name="文本框 593"/>
          <p:cNvSpPr txBox="1">
            <a:spLocks noChangeArrowheads="1"/>
          </p:cNvSpPr>
          <p:nvPr/>
        </p:nvSpPr>
        <p:spPr bwMode="auto">
          <a:xfrm>
            <a:off x="8076066" y="5305966"/>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多重背景设置</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背景复合型样式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07892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背景复合型样式写法</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277564" y="1879239"/>
            <a:ext cx="9938427" cy="212090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背景是复合属性</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background: color image repeat attachment position/size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eg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background: red </a:t>
            </a:r>
            <a:r>
              <a:rPr lang="en-US" altLang="zh-CN" dirty="0" err="1">
                <a:latin typeface="微软雅黑" panose="020B0503020204020204" pitchFamily="34" charset="-122"/>
                <a:ea typeface="微软雅黑" panose="020B0503020204020204" pitchFamily="34" charset="-122"/>
              </a:rPr>
              <a:t>url</a:t>
            </a:r>
            <a:r>
              <a:rPr lang="en-US" altLang="zh-CN" dirty="0">
                <a:latin typeface="微软雅黑" panose="020B0503020204020204" pitchFamily="34" charset="-122"/>
                <a:ea typeface="微软雅黑" panose="020B0503020204020204" pitchFamily="34" charset="-122"/>
              </a:rPr>
              <a:t>(images/1.png) no-repeat scroll 20px</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20px/30px</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30px</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省略部分会被默认值替代</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position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之间要用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分割</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多重背景设置</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07892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背景复合型样式写法</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5937264" y="5318917"/>
            <a:ext cx="6254736" cy="1568450"/>
          </a:xfrm>
          <a:prstGeom prst="rect">
            <a:avLst/>
          </a:prstGeom>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单个元素可设置多个背景图片</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background:  </a:t>
            </a:r>
            <a:r>
              <a:rPr lang="en-US" altLang="zh-CN" sz="1600" dirty="0" err="1">
                <a:latin typeface="微软雅黑" panose="020B0503020204020204" pitchFamily="34" charset="-122"/>
                <a:ea typeface="微软雅黑" panose="020B0503020204020204" pitchFamily="34" charset="-122"/>
              </a:rPr>
              <a:t>url</a:t>
            </a:r>
            <a:r>
              <a:rPr lang="en-US" altLang="zh-CN" sz="1600" dirty="0">
                <a:latin typeface="微软雅黑" panose="020B0503020204020204" pitchFamily="34" charset="-122"/>
                <a:ea typeface="微软雅黑" panose="020B0503020204020204" pitchFamily="34" charset="-122"/>
              </a:rPr>
              <a:t>(images/1.png) no-repeat scroll 20px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20px/30px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30px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red </a:t>
            </a:r>
            <a:r>
              <a:rPr lang="en-US" altLang="zh-CN" sz="1600" dirty="0" err="1">
                <a:latin typeface="微软雅黑" panose="020B0503020204020204" pitchFamily="34" charset="-122"/>
                <a:ea typeface="微软雅黑" panose="020B0503020204020204" pitchFamily="34" charset="-122"/>
              </a:rPr>
              <a:t>url</a:t>
            </a:r>
            <a:r>
              <a:rPr lang="en-US" altLang="zh-CN" sz="1600" dirty="0">
                <a:latin typeface="微软雅黑" panose="020B0503020204020204" pitchFamily="34" charset="-122"/>
                <a:ea typeface="微软雅黑" panose="020B0503020204020204" pitchFamily="34" charset="-122"/>
              </a:rPr>
              <a:t>(images/1.png) no-repeat scroll 50px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5</a:t>
            </a:r>
            <a:r>
              <a:rPr lang="en-US" altLang="zh-CN" sz="1600" dirty="0">
                <a:latin typeface="微软雅黑" panose="020B0503020204020204" pitchFamily="34" charset="-122"/>
                <a:ea typeface="微软雅黑" panose="020B0503020204020204" pitchFamily="34" charset="-122"/>
              </a:rPr>
              <a:t>0px/30px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30px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7" name="平行四边形 6"/>
          <p:cNvSpPr/>
          <p:nvPr/>
        </p:nvSpPr>
        <p:spPr>
          <a:xfrm>
            <a:off x="255751" y="4676236"/>
            <a:ext cx="7967207" cy="1978865"/>
          </a:xfrm>
          <a:prstGeom prst="parallelogram">
            <a:avLst>
              <a:gd name="adj" fmla="val 2008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背景颜色层</a:t>
            </a:r>
            <a:endParaRPr kumimoji="1" lang="zh-CN" altLang="en-US" dirty="0">
              <a:highlight>
                <a:srgbClr val="FF0000"/>
              </a:highlight>
            </a:endParaRPr>
          </a:p>
        </p:txBody>
      </p:sp>
      <p:sp>
        <p:nvSpPr>
          <p:cNvPr id="9" name="平行四边形 8"/>
          <p:cNvSpPr/>
          <p:nvPr/>
        </p:nvSpPr>
        <p:spPr>
          <a:xfrm>
            <a:off x="274320" y="3518342"/>
            <a:ext cx="7967207" cy="1978865"/>
          </a:xfrm>
          <a:prstGeom prst="parallelogram">
            <a:avLst>
              <a:gd name="adj" fmla="val 206901"/>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r>
              <a:rPr kumimoji="1" lang="en-US" altLang="zh-CN" dirty="0">
                <a:highlight>
                  <a:srgbClr val="FF0000"/>
                </a:highlight>
              </a:rPr>
              <a:t>1</a:t>
            </a:r>
            <a:endParaRPr kumimoji="1" lang="zh-CN" altLang="en-US" dirty="0">
              <a:highlight>
                <a:srgbClr val="FF0000"/>
              </a:highlight>
            </a:endParaRPr>
          </a:p>
        </p:txBody>
      </p:sp>
      <p:sp>
        <p:nvSpPr>
          <p:cNvPr id="12" name="平行四边形 11"/>
          <p:cNvSpPr/>
          <p:nvPr/>
        </p:nvSpPr>
        <p:spPr>
          <a:xfrm>
            <a:off x="-34834" y="2550386"/>
            <a:ext cx="7967207" cy="1978865"/>
          </a:xfrm>
          <a:prstGeom prst="parallelogram">
            <a:avLst>
              <a:gd name="adj" fmla="val 206901"/>
            </a:avLst>
          </a:prstGeom>
          <a:solidFill>
            <a:srgbClr val="0070C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r>
              <a:rPr kumimoji="1" lang="en-US" altLang="zh-CN" dirty="0">
                <a:highlight>
                  <a:srgbClr val="FF0000"/>
                </a:highlight>
              </a:rPr>
              <a:t>2</a:t>
            </a:r>
            <a:endParaRPr kumimoji="1" lang="zh-CN" altLang="en-US" dirty="0">
              <a:highlight>
                <a:srgbClr val="FF0000"/>
              </a:highlight>
            </a:endParaRPr>
          </a:p>
        </p:txBody>
      </p:sp>
      <p:sp>
        <p:nvSpPr>
          <p:cNvPr id="10" name="平行四边形 9"/>
          <p:cNvSpPr/>
          <p:nvPr/>
        </p:nvSpPr>
        <p:spPr>
          <a:xfrm>
            <a:off x="255752" y="1729415"/>
            <a:ext cx="7967207" cy="1978865"/>
          </a:xfrm>
          <a:prstGeom prst="parallelogram">
            <a:avLst>
              <a:gd name="adj" fmla="val 206901"/>
            </a:avLst>
          </a:prstGeom>
          <a:noFill/>
          <a:ln w="330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highlight>
                  <a:srgbClr val="FF0000"/>
                </a:highlight>
              </a:rPr>
              <a:t>border</a:t>
            </a:r>
            <a:r>
              <a:rPr kumimoji="1" lang="zh-CN" altLang="en-US" dirty="0">
                <a:highlight>
                  <a:srgbClr val="FF0000"/>
                </a:highlight>
              </a:rPr>
              <a:t>边框层</a:t>
            </a:r>
            <a:endParaRPr kumimoji="1" lang="zh-CN" altLang="en-US" dirty="0">
              <a:highlight>
                <a:srgbClr val="FF0000"/>
              </a:highlight>
            </a:endParaRPr>
          </a:p>
        </p:txBody>
      </p:sp>
      <p:sp>
        <p:nvSpPr>
          <p:cNvPr id="11" name="平行四边形 10"/>
          <p:cNvSpPr/>
          <p:nvPr/>
        </p:nvSpPr>
        <p:spPr>
          <a:xfrm>
            <a:off x="-34834" y="718506"/>
            <a:ext cx="7967207" cy="1978865"/>
          </a:xfrm>
          <a:prstGeom prst="parallelogram">
            <a:avLst>
              <a:gd name="adj" fmla="val 206901"/>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内容层</a:t>
            </a:r>
            <a:endParaRPr kumimoji="1" lang="zh-CN" altLang="en-US" dirty="0">
              <a:highlight>
                <a:srgbClr val="FF00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作业</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8" y="425450"/>
            <a:ext cx="30003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本节课作业</a:t>
            </a:r>
            <a:r>
              <a:rPr lang="en-US" altLang="zh-CN" sz="2400" b="1" dirty="0">
                <a:solidFill>
                  <a:srgbClr val="404040"/>
                </a:solidFill>
                <a:latin typeface="微软雅黑" panose="020B0503020204020204" pitchFamily="34" charset="-122"/>
                <a:ea typeface="微软雅黑" panose="020B0503020204020204" pitchFamily="34" charset="-122"/>
              </a:rPr>
              <a:t>1</a:t>
            </a:r>
            <a:endParaRPr lang="zh-CN" altLang="en-US" sz="2400" b="1" dirty="0">
              <a:solidFill>
                <a:srgbClr val="404040"/>
              </a:solidFill>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3109" y="1151781"/>
            <a:ext cx="4432300" cy="47879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027" y="1501031"/>
            <a:ext cx="2476500" cy="4089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8" y="425450"/>
            <a:ext cx="30003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本节课作业</a:t>
            </a:r>
            <a:r>
              <a:rPr lang="en-US" altLang="zh-CN" sz="2400" b="1" dirty="0">
                <a:solidFill>
                  <a:srgbClr val="404040"/>
                </a:solidFill>
                <a:latin typeface="微软雅黑" panose="020B0503020204020204" pitchFamily="34" charset="-122"/>
                <a:ea typeface="微软雅黑" panose="020B0503020204020204" pitchFamily="34" charset="-122"/>
              </a:rPr>
              <a:t>2</a:t>
            </a:r>
            <a:endParaRPr lang="zh-CN" altLang="en-US" sz="2400" b="1" dirty="0">
              <a:solidFill>
                <a:srgbClr val="404040"/>
              </a:solidFill>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3654" y="1037575"/>
            <a:ext cx="5613424" cy="4988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什么是背景样式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30003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什么是背景样式？</a:t>
            </a:r>
            <a:endParaRPr lang="zh-CN" altLang="en-US" sz="2400" b="1" dirty="0">
              <a:solidFill>
                <a:srgbClr val="404040"/>
              </a:solidFill>
            </a:endParaRPr>
          </a:p>
        </p:txBody>
      </p:sp>
      <p:grpSp>
        <p:nvGrpSpPr>
          <p:cNvPr id="15" name="组合 14"/>
          <p:cNvGrpSpPr/>
          <p:nvPr/>
        </p:nvGrpSpPr>
        <p:grpSpPr>
          <a:xfrm>
            <a:off x="176183" y="134542"/>
            <a:ext cx="8504297" cy="3474308"/>
            <a:chOff x="274156" y="517636"/>
            <a:chExt cx="12790049" cy="5225192"/>
          </a:xfrm>
        </p:grpSpPr>
        <p:sp>
          <p:nvSpPr>
            <p:cNvPr id="2" name="矩形 1"/>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平行四边形 2"/>
            <p:cNvSpPr/>
            <p:nvPr/>
          </p:nvSpPr>
          <p:spPr>
            <a:xfrm>
              <a:off x="3603170" y="1904853"/>
              <a:ext cx="8717445" cy="3048000"/>
            </a:xfrm>
            <a:prstGeom prst="parallelogram">
              <a:avLst>
                <a:gd name="adj" fmla="val 86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矩形 10"/>
            <p:cNvSpPr/>
            <p:nvPr/>
          </p:nvSpPr>
          <p:spPr>
            <a:xfrm>
              <a:off x="441286" y="5233659"/>
              <a:ext cx="2713739" cy="509169"/>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2D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sp>
          <p:nvSpPr>
            <p:cNvPr id="4" name="矩形 3"/>
            <p:cNvSpPr/>
            <p:nvPr/>
          </p:nvSpPr>
          <p:spPr>
            <a:xfrm>
              <a:off x="6095998" y="1254714"/>
              <a:ext cx="2090888" cy="572293"/>
            </a:xfrm>
            <a:prstGeom prst="rect">
              <a:avLst/>
            </a:prstGeom>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5" name="矩形 4"/>
            <p:cNvSpPr/>
            <p:nvPr/>
          </p:nvSpPr>
          <p:spPr>
            <a:xfrm>
              <a:off x="455161" y="1904852"/>
              <a:ext cx="1242134" cy="369331"/>
            </a:xfrm>
            <a:prstGeom prst="rect">
              <a:avLst/>
            </a:prstGeom>
          </p:spPr>
          <p:txBody>
            <a:bodyPr wrap="non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14" name="矩形 13"/>
            <p:cNvSpPr/>
            <p:nvPr/>
          </p:nvSpPr>
          <p:spPr>
            <a:xfrm>
              <a:off x="6648126" y="5064683"/>
              <a:ext cx="2337255" cy="509169"/>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3D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cxnSp>
          <p:nvCxnSpPr>
            <p:cNvPr id="10" name="直线箭头连接符 9"/>
            <p:cNvCxnSpPr>
              <a:stCxn id="17" idx="1"/>
            </p:cNvCxnSpPr>
            <p:nvPr/>
          </p:nvCxnSpPr>
          <p:spPr>
            <a:xfrm flipH="1">
              <a:off x="7260777" y="795365"/>
              <a:ext cx="368369" cy="54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629146" y="517636"/>
              <a:ext cx="4102092" cy="555458"/>
            </a:xfrm>
            <a:prstGeom prst="rect">
              <a:avLst/>
            </a:prstGeom>
          </p:spPr>
          <p:txBody>
            <a:bodyPr wrap="square">
              <a:spAutoFit/>
            </a:bodyPr>
            <a:lstStyle/>
            <a:p>
              <a:pPr algn="dist"/>
              <a:r>
                <a:rPr kumimoji="1" lang="zh-CN" altLang="en-US" i="1" dirty="0"/>
                <a:t>内容层：颜色为前景色</a:t>
              </a:r>
              <a:endParaRPr kumimoji="1" lang="zh-CN" altLang="en-US" i="1" dirty="0"/>
            </a:p>
          </p:txBody>
        </p:sp>
        <p:cxnSp>
          <p:nvCxnSpPr>
            <p:cNvPr id="19" name="直线箭头连接符 18"/>
            <p:cNvCxnSpPr>
              <a:endCxn id="3"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314869" y="4357088"/>
              <a:ext cx="3749336" cy="555458"/>
            </a:xfrm>
            <a:prstGeom prst="rect">
              <a:avLst/>
            </a:prstGeom>
          </p:spPr>
          <p:txBody>
            <a:bodyPr wrap="none">
              <a:spAutoFit/>
            </a:bodyPr>
            <a:lstStyle/>
            <a:p>
              <a:pPr algn="dist"/>
              <a:r>
                <a:rPr kumimoji="1" lang="zh-CN" altLang="en-US" i="1" dirty="0"/>
                <a:t>背景层：颜色为背景色</a:t>
              </a:r>
              <a:endParaRPr kumimoji="1" lang="zh-CN" altLang="en-US" i="1" dirty="0"/>
            </a:p>
          </p:txBody>
        </p:sp>
      </p:grpSp>
      <p:grpSp>
        <p:nvGrpSpPr>
          <p:cNvPr id="23" name="组合 22"/>
          <p:cNvGrpSpPr/>
          <p:nvPr/>
        </p:nvGrpSpPr>
        <p:grpSpPr>
          <a:xfrm>
            <a:off x="207289" y="4069701"/>
            <a:ext cx="8947593" cy="2609046"/>
            <a:chOff x="274156" y="1029119"/>
            <a:chExt cx="13456743" cy="3923881"/>
          </a:xfrm>
        </p:grpSpPr>
        <p:sp>
          <p:nvSpPr>
            <p:cNvPr id="24" name="矩形 23"/>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平行四边形 24"/>
            <p:cNvSpPr/>
            <p:nvPr/>
          </p:nvSpPr>
          <p:spPr>
            <a:xfrm>
              <a:off x="3603170" y="1904853"/>
              <a:ext cx="8717445" cy="3048000"/>
            </a:xfrm>
            <a:prstGeom prst="parallelogram">
              <a:avLst>
                <a:gd name="adj" fmla="val 86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30" name="直线箭头连接符 29"/>
            <p:cNvCxnSpPr>
              <a:stCxn id="31" idx="1"/>
              <a:endCxn id="40" idx="2"/>
            </p:cNvCxnSpPr>
            <p:nvPr/>
          </p:nvCxnSpPr>
          <p:spPr>
            <a:xfrm flipH="1" flipV="1">
              <a:off x="8631255" y="1029119"/>
              <a:ext cx="1068902" cy="3186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700156" y="1070046"/>
              <a:ext cx="3506855" cy="555458"/>
            </a:xfrm>
            <a:prstGeom prst="rect">
              <a:avLst/>
            </a:prstGeom>
          </p:spPr>
          <p:txBody>
            <a:bodyPr wrap="square">
              <a:spAutoFit/>
            </a:bodyPr>
            <a:lstStyle/>
            <a:p>
              <a:r>
                <a:rPr kumimoji="1" lang="zh-CN" altLang="en-US" i="1" dirty="0"/>
                <a:t>内容层：前景内容</a:t>
              </a:r>
              <a:endParaRPr kumimoji="1" lang="zh-CN" altLang="en-US" i="1" dirty="0"/>
            </a:p>
          </p:txBody>
        </p:sp>
        <p:cxnSp>
          <p:nvCxnSpPr>
            <p:cNvPr id="32" name="直线箭头连接符 31"/>
            <p:cNvCxnSpPr>
              <a:endCxn id="25"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861995" y="4366847"/>
              <a:ext cx="3868904" cy="555458"/>
            </a:xfrm>
            <a:prstGeom prst="rect">
              <a:avLst/>
            </a:prstGeom>
          </p:spPr>
          <p:txBody>
            <a:bodyPr wrap="square">
              <a:spAutoFit/>
            </a:bodyPr>
            <a:lstStyle/>
            <a:p>
              <a:r>
                <a:rPr kumimoji="1" lang="zh-CN" altLang="en-US" i="1" dirty="0"/>
                <a:t>背景层：颜色为背景色</a:t>
              </a:r>
              <a:endParaRPr kumimoji="1" lang="zh-CN" altLang="en-US" i="1" dirty="0"/>
            </a:p>
          </p:txBody>
        </p:sp>
      </p:grpSp>
      <p:sp>
        <p:nvSpPr>
          <p:cNvPr id="18" name="平行四边形 17"/>
          <p:cNvSpPr/>
          <p:nvPr/>
        </p:nvSpPr>
        <p:spPr>
          <a:xfrm>
            <a:off x="207290" y="4651989"/>
            <a:ext cx="1403794" cy="1042889"/>
          </a:xfrm>
          <a:prstGeom prst="parallelogram">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图片</a:t>
            </a:r>
            <a:endParaRPr kumimoji="1" lang="zh-CN" altLang="en-US" dirty="0"/>
          </a:p>
        </p:txBody>
      </p:sp>
      <p:sp>
        <p:nvSpPr>
          <p:cNvPr id="39" name="平行四边形 38"/>
          <p:cNvSpPr/>
          <p:nvPr/>
        </p:nvSpPr>
        <p:spPr>
          <a:xfrm>
            <a:off x="3313112" y="4651989"/>
            <a:ext cx="2707138" cy="1042889"/>
          </a:xfrm>
          <a:prstGeom prst="parallelogram">
            <a:avLst>
              <a:gd name="adj" fmla="val 82461"/>
            </a:avLst>
          </a:prstGeom>
          <a:pattFill prst="dotGrid">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平行四边形 39"/>
          <p:cNvSpPr/>
          <p:nvPr/>
        </p:nvSpPr>
        <p:spPr>
          <a:xfrm>
            <a:off x="3486901" y="3548256"/>
            <a:ext cx="2707138" cy="1042889"/>
          </a:xfrm>
          <a:prstGeom prst="parallelogram">
            <a:avLst>
              <a:gd name="adj" fmla="val 824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图片</a:t>
            </a:r>
            <a:endParaRPr kumimoji="1" lang="zh-CN" altLang="en-US" dirty="0"/>
          </a:p>
        </p:txBody>
      </p:sp>
      <p:sp>
        <p:nvSpPr>
          <p:cNvPr id="45" name="矩形 44"/>
          <p:cNvSpPr/>
          <p:nvPr/>
        </p:nvSpPr>
        <p:spPr>
          <a:xfrm>
            <a:off x="9126795" y="2536894"/>
            <a:ext cx="3022630" cy="19380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222222"/>
                </a:solidFill>
                <a:latin typeface="微软雅黑" panose="020B0503020204020204" pitchFamily="34" charset="-122"/>
                <a:ea typeface="微软雅黑" panose="020B0503020204020204" pitchFamily="34" charset="-122"/>
              </a:rPr>
              <a:t>背景样式</a:t>
            </a:r>
            <a:endParaRPr lang="en-US" altLang="zh-CN" sz="2000" dirty="0">
              <a:solidFill>
                <a:srgbClr val="222222"/>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（英语：</a:t>
            </a:r>
            <a:r>
              <a:rPr lang="en-US" altLang="zh-CN" sz="2000" b="1" dirty="0" err="1">
                <a:solidFill>
                  <a:srgbClr val="FF0000"/>
                </a:solidFill>
                <a:latin typeface="微软雅黑" panose="020B0503020204020204" pitchFamily="34" charset="-122"/>
                <a:ea typeface="微软雅黑" panose="020B0503020204020204" pitchFamily="34" charset="-122"/>
              </a:rPr>
              <a:t>background</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222222"/>
                </a:solidFill>
                <a:latin typeface="微软雅黑" panose="020B0503020204020204" pitchFamily="34" charset="-122"/>
                <a:ea typeface="微软雅黑" panose="020B0503020204020204" pitchFamily="34" charset="-122"/>
              </a:rPr>
              <a:t>，</a:t>
            </a:r>
            <a:r>
              <a:rPr lang="zh-CN" altLang="en-US" sz="2000" dirty="0">
                <a:solidFill>
                  <a:srgbClr val="222222"/>
                </a:solidFill>
                <a:latin typeface="微软雅黑" panose="020B0503020204020204" pitchFamily="34" charset="-122"/>
                <a:ea typeface="微软雅黑" panose="020B0503020204020204" pitchFamily="34" charset="-122"/>
              </a:rPr>
              <a:t>是</a:t>
            </a:r>
            <a:r>
              <a:rPr lang="en-US" altLang="zh-CN" sz="2000" dirty="0">
                <a:solidFill>
                  <a:srgbClr val="222222"/>
                </a:solidFill>
                <a:latin typeface="微软雅黑" panose="020B0503020204020204" pitchFamily="34" charset="-122"/>
                <a:ea typeface="微软雅黑" panose="020B0503020204020204" pitchFamily="34" charset="-122"/>
              </a:rPr>
              <a:t>W3C</a:t>
            </a:r>
            <a:r>
              <a:rPr lang="zh-CN" altLang="en-US" sz="2000" dirty="0">
                <a:solidFill>
                  <a:srgbClr val="222222"/>
                </a:solidFill>
                <a:latin typeface="微软雅黑" panose="020B0503020204020204" pitchFamily="34" charset="-122"/>
                <a:ea typeface="微软雅黑" panose="020B0503020204020204" pitchFamily="34" charset="-122"/>
              </a:rPr>
              <a:t>规定一个浏览器如何渲染元素的背景层，用户可以在背景层上增加颜色， 图片等效果</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47" name="矩形 46"/>
          <p:cNvSpPr/>
          <p:nvPr/>
        </p:nvSpPr>
        <p:spPr>
          <a:xfrm>
            <a:off x="3967960" y="982566"/>
            <a:ext cx="1521280" cy="369332"/>
          </a:xfrm>
          <a:prstGeom prst="rect">
            <a:avLst/>
          </a:prstGeom>
        </p:spPr>
        <p:txBody>
          <a:bodyPr wrap="square">
            <a:spAutoFit/>
          </a:bodyPr>
          <a:lstStyle/>
          <a:p>
            <a:pPr algn="dist"/>
            <a:r>
              <a:rPr kumimoji="1" lang="en-US" altLang="zh-CN" i="1" dirty="0">
                <a:pattFill prst="dotGrid">
                  <a:fgClr>
                    <a:srgbClr val="00FFD9"/>
                  </a:fgClr>
                  <a:bgClr>
                    <a:schemeClr val="tx1"/>
                  </a:bgClr>
                </a:pattFill>
              </a:rPr>
              <a:t>hello</a:t>
            </a:r>
            <a:r>
              <a:rPr kumimoji="1" lang="zh-CN" altLang="en-US" i="1" dirty="0">
                <a:pattFill prst="dotGrid">
                  <a:fgClr>
                    <a:srgbClr val="00FFD9"/>
                  </a:fgClr>
                  <a:bgClr>
                    <a:schemeClr val="tx1"/>
                  </a:bgClr>
                </a:pattFill>
              </a:rPr>
              <a:t> </a:t>
            </a:r>
            <a:r>
              <a:rPr kumimoji="1" lang="en-US" altLang="zh-CN" i="1" dirty="0">
                <a:pattFill prst="dotGrid">
                  <a:fgClr>
                    <a:srgbClr val="00FFD9"/>
                  </a:fgClr>
                  <a:bgClr>
                    <a:schemeClr val="tx1"/>
                  </a:bgClr>
                </a:pattFill>
              </a:rPr>
              <a:t>world</a:t>
            </a:r>
            <a:endParaRPr kumimoji="1" lang="zh-CN" altLang="en-US" i="1" dirty="0">
              <a:pattFill prst="dotGrid">
                <a:fgClr>
                  <a:srgbClr val="00FFD9"/>
                </a:fgClr>
                <a:bgClr>
                  <a:schemeClr val="tx1"/>
                </a:bgClr>
              </a:patt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背景单例型样式</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背景单例型样式之背景颜色（</a:t>
            </a:r>
            <a:r>
              <a:rPr lang="en-US" altLang="zh-CN" sz="2400" b="1" dirty="0">
                <a:solidFill>
                  <a:srgbClr val="404040"/>
                </a:solidFill>
                <a:latin typeface="微软雅黑" panose="020B0503020204020204" pitchFamily="34" charset="-122"/>
                <a:ea typeface="微软雅黑" panose="020B0503020204020204" pitchFamily="34" charset="-122"/>
              </a:rPr>
              <a:t>background-color</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417254" y="787685"/>
            <a:ext cx="11382860" cy="3474308"/>
            <a:chOff x="274156" y="517636"/>
            <a:chExt cx="13763094" cy="5225192"/>
          </a:xfrm>
        </p:grpSpPr>
        <p:sp>
          <p:nvSpPr>
            <p:cNvPr id="88" name="矩形 87"/>
            <p:cNvSpPr/>
            <p:nvPr/>
          </p:nvSpPr>
          <p:spPr>
            <a:xfrm>
              <a:off x="274156" y="1905000"/>
              <a:ext cx="30480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9" name="平行四边形 88"/>
            <p:cNvSpPr/>
            <p:nvPr/>
          </p:nvSpPr>
          <p:spPr>
            <a:xfrm>
              <a:off x="3603170" y="1904853"/>
              <a:ext cx="8717445" cy="3048000"/>
            </a:xfrm>
            <a:prstGeom prst="parallelogram">
              <a:avLst>
                <a:gd name="adj" fmla="val 864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sp>
          <p:nvSpPr>
            <p:cNvPr id="90" name="矩形 89"/>
            <p:cNvSpPr/>
            <p:nvPr/>
          </p:nvSpPr>
          <p:spPr>
            <a:xfrm>
              <a:off x="441286" y="5233659"/>
              <a:ext cx="2713739" cy="509169"/>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2D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sp>
          <p:nvSpPr>
            <p:cNvPr id="91" name="矩形 90"/>
            <p:cNvSpPr/>
            <p:nvPr/>
          </p:nvSpPr>
          <p:spPr>
            <a:xfrm>
              <a:off x="5725865" y="1233246"/>
              <a:ext cx="2090888" cy="573908"/>
            </a:xfrm>
            <a:prstGeom prst="rect">
              <a:avLst/>
            </a:prstGeom>
            <a:ln>
              <a:noFill/>
            </a:ln>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92" name="矩形 91"/>
            <p:cNvSpPr/>
            <p:nvPr/>
          </p:nvSpPr>
          <p:spPr>
            <a:xfrm>
              <a:off x="455161" y="1904852"/>
              <a:ext cx="1242134" cy="369331"/>
            </a:xfrm>
            <a:prstGeom prst="rect">
              <a:avLst/>
            </a:prstGeom>
          </p:spPr>
          <p:txBody>
            <a:bodyPr wrap="non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93" name="矩形 92"/>
            <p:cNvSpPr/>
            <p:nvPr/>
          </p:nvSpPr>
          <p:spPr>
            <a:xfrm>
              <a:off x="6648126" y="5064683"/>
              <a:ext cx="2337255" cy="509169"/>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3D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cxnSp>
          <p:nvCxnSpPr>
            <p:cNvPr id="94" name="直线箭头连接符 93"/>
            <p:cNvCxnSpPr>
              <a:stCxn id="95" idx="1"/>
            </p:cNvCxnSpPr>
            <p:nvPr/>
          </p:nvCxnSpPr>
          <p:spPr>
            <a:xfrm flipH="1">
              <a:off x="7260777" y="795365"/>
              <a:ext cx="368369" cy="54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629146" y="517636"/>
              <a:ext cx="6408104" cy="555458"/>
            </a:xfrm>
            <a:prstGeom prst="rect">
              <a:avLst/>
            </a:prstGeom>
          </p:spPr>
          <p:txBody>
            <a:bodyPr wrap="square">
              <a:spAutoFit/>
            </a:bodyPr>
            <a:lstStyle/>
            <a:p>
              <a:r>
                <a:rPr kumimoji="1" lang="zh-CN" altLang="en-US" i="1" dirty="0"/>
                <a:t>内容层：颜色为前景色，由</a:t>
              </a:r>
              <a:r>
                <a:rPr kumimoji="1" lang="en-US" altLang="zh-CN" i="1" dirty="0"/>
                <a:t>color</a:t>
              </a:r>
              <a:r>
                <a:rPr kumimoji="1" lang="zh-CN" altLang="en-US" i="1" dirty="0"/>
                <a:t>决定</a:t>
              </a:r>
              <a:endParaRPr kumimoji="1" lang="zh-CN" altLang="en-US" i="1" dirty="0"/>
            </a:p>
          </p:txBody>
        </p:sp>
        <p:cxnSp>
          <p:nvCxnSpPr>
            <p:cNvPr id="96" name="直线箭头连接符 95"/>
            <p:cNvCxnSpPr>
              <a:endCxn id="89" idx="2"/>
            </p:cNvCxnSpPr>
            <p:nvPr/>
          </p:nvCxnSpPr>
          <p:spPr>
            <a:xfrm flipH="1" flipV="1">
              <a:off x="11003437" y="3428853"/>
              <a:ext cx="493498" cy="701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9314869" y="4357088"/>
              <a:ext cx="3749336" cy="555458"/>
            </a:xfrm>
            <a:prstGeom prst="rect">
              <a:avLst/>
            </a:prstGeom>
          </p:spPr>
          <p:txBody>
            <a:bodyPr wrap="none">
              <a:spAutoFit/>
            </a:bodyPr>
            <a:lstStyle/>
            <a:p>
              <a:pPr algn="dist"/>
              <a:r>
                <a:rPr kumimoji="1" lang="zh-CN" altLang="en-US" i="1" dirty="0"/>
                <a:t>背景层：颜色为背景色</a:t>
              </a:r>
              <a:endParaRPr kumimoji="1" lang="zh-CN" altLang="en-US" i="1" dirty="0"/>
            </a:p>
          </p:txBody>
        </p:sp>
      </p:grpSp>
      <p:sp>
        <p:nvSpPr>
          <p:cNvPr id="98" name="矩形 97"/>
          <p:cNvSpPr/>
          <p:nvPr/>
        </p:nvSpPr>
        <p:spPr>
          <a:xfrm>
            <a:off x="63556" y="4668535"/>
            <a:ext cx="11785885" cy="20313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背景颜色（英语：</a:t>
            </a:r>
            <a:r>
              <a:rPr lang="en-US" altLang="zh-CN" dirty="0">
                <a:solidFill>
                  <a:srgbClr val="FF0000"/>
                </a:solidFill>
                <a:latin typeface="微软雅黑" panose="020B0503020204020204" pitchFamily="34" charset="-122"/>
                <a:ea typeface="微软雅黑" panose="020B0503020204020204" pitchFamily="34" charset="-122"/>
              </a:rPr>
              <a:t>background-color</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的值常用有三类设置方式：默认颜色为</a:t>
            </a:r>
            <a:r>
              <a:rPr lang="en-US" altLang="zh-CN" dirty="0">
                <a:solidFill>
                  <a:srgbClr val="222222"/>
                </a:solidFill>
                <a:latin typeface="微软雅黑" panose="020B0503020204020204" pitchFamily="34" charset="-122"/>
                <a:ea typeface="微软雅黑" panose="020B0503020204020204" pitchFamily="34" charset="-122"/>
              </a:rPr>
              <a:t>transparent</a:t>
            </a:r>
            <a:r>
              <a:rPr lang="zh-CN" altLang="en-US" dirty="0">
                <a:solidFill>
                  <a:srgbClr val="222222"/>
                </a:solidFill>
                <a:latin typeface="微软雅黑" panose="020B0503020204020204" pitchFamily="34" charset="-122"/>
                <a:ea typeface="微软雅黑" panose="020B0503020204020204" pitchFamily="34" charset="-122"/>
              </a:rPr>
              <a:t>，可以近似理解为透明</a:t>
            </a:r>
            <a:endParaRPr lang="en-US" altLang="zh-CN" dirty="0">
              <a:solidFill>
                <a:srgbClr val="222222"/>
              </a:solidFill>
              <a:latin typeface="微软雅黑" panose="020B0503020204020204" pitchFamily="34" charset="-122"/>
              <a:ea typeface="微软雅黑" panose="020B0503020204020204" pitchFamily="34" charset="-122"/>
            </a:endParaRPr>
          </a:p>
          <a:p>
            <a:r>
              <a:rPr lang="en-US" altLang="zh-CN" dirty="0">
                <a:solidFill>
                  <a:srgbClr val="222222"/>
                </a:solidFill>
                <a:latin typeface="微软雅黑" panose="020B0503020204020204" pitchFamily="34" charset="-122"/>
                <a:ea typeface="微软雅黑" panose="020B0503020204020204" pitchFamily="34" charset="-122"/>
              </a:rPr>
              <a:t>rgb</a:t>
            </a:r>
            <a:r>
              <a:rPr lang="zh-CN" altLang="en-US" dirty="0">
                <a:solidFill>
                  <a:srgbClr val="222222"/>
                </a:solidFill>
                <a:latin typeface="微软雅黑" panose="020B0503020204020204" pitchFamily="34" charset="-122"/>
                <a:ea typeface="微软雅黑" panose="020B0503020204020204" pitchFamily="34" charset="-122"/>
              </a:rPr>
              <a:t>值</a:t>
            </a:r>
            <a:r>
              <a:rPr lang="en-GB" altLang="zh-CN" dirty="0">
                <a:solidFill>
                  <a:srgbClr val="222222"/>
                </a:solidFill>
                <a:latin typeface="微软雅黑" panose="020B0503020204020204" pitchFamily="34" charset="-122"/>
                <a:ea typeface="微软雅黑" panose="020B0503020204020204" pitchFamily="34" charset="-122"/>
              </a:rPr>
              <a:t>RGB</a:t>
            </a:r>
            <a:r>
              <a:rPr lang="zh-CN" altLang="en-US" dirty="0">
                <a:solidFill>
                  <a:srgbClr val="222222"/>
                </a:solidFill>
                <a:latin typeface="微软雅黑" panose="020B0503020204020204" pitchFamily="34" charset="-122"/>
                <a:ea typeface="微软雅黑" panose="020B0503020204020204" pitchFamily="34" charset="-122"/>
              </a:rPr>
              <a:t>颜色</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  </a:t>
            </a:r>
            <a:endParaRPr lang="en-US" altLang="zh-CN" dirty="0">
              <a:solidFill>
                <a:srgbClr val="222222"/>
              </a:solidFill>
              <a:latin typeface="微软雅黑" panose="020B0503020204020204" pitchFamily="34" charset="-122"/>
              <a:ea typeface="微软雅黑" panose="020B0503020204020204" pitchFamily="34" charset="-122"/>
            </a:endParaRPr>
          </a:p>
          <a:p>
            <a:r>
              <a:rPr lang="en-US" altLang="zh-CN" dirty="0">
                <a:solidFill>
                  <a:srgbClr val="222222"/>
                </a:solidFill>
                <a:latin typeface="微软雅黑" panose="020B0503020204020204" pitchFamily="34" charset="-122"/>
                <a:ea typeface="微软雅黑" panose="020B0503020204020204" pitchFamily="34" charset="-122"/>
              </a:rPr>
              <a:t>	</a:t>
            </a:r>
            <a:r>
              <a:rPr lang="zh-CN" altLang="en-US" dirty="0">
                <a:solidFill>
                  <a:srgbClr val="222222"/>
                </a:solidFill>
                <a:latin typeface="微软雅黑" panose="020B0503020204020204" pitchFamily="34" charset="-122"/>
                <a:ea typeface="微软雅黑" panose="020B0503020204020204" pitchFamily="34" charset="-122"/>
              </a:rPr>
              <a:t>字符含义 </a:t>
            </a:r>
            <a:r>
              <a:rPr lang="en-GB" altLang="zh-CN" dirty="0">
                <a:solidFill>
                  <a:srgbClr val="222222"/>
                </a:solidFill>
                <a:latin typeface="微软雅黑" panose="020B0503020204020204" pitchFamily="34" charset="-122"/>
                <a:ea typeface="微软雅黑" panose="020B0503020204020204" pitchFamily="34" charset="-122"/>
              </a:rPr>
              <a:t>r: red</a:t>
            </a:r>
            <a:r>
              <a:rPr lang="zh-CN" altLang="en-US" dirty="0">
                <a:solidFill>
                  <a:srgbClr val="222222"/>
                </a:solidFill>
                <a:latin typeface="微软雅黑" panose="020B0503020204020204" pitchFamily="34" charset="-122"/>
                <a:ea typeface="微软雅黑" panose="020B0503020204020204" pitchFamily="34" charset="-122"/>
              </a:rPr>
              <a:t>（红）</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 </a:t>
            </a:r>
            <a:r>
              <a:rPr lang="en-GB" altLang="zh-CN" dirty="0">
                <a:solidFill>
                  <a:srgbClr val="222222"/>
                </a:solidFill>
                <a:latin typeface="微软雅黑" panose="020B0503020204020204" pitchFamily="34" charset="-122"/>
                <a:ea typeface="微软雅黑" panose="020B0503020204020204" pitchFamily="34" charset="-122"/>
              </a:rPr>
              <a:t>g: green</a:t>
            </a:r>
            <a:r>
              <a:rPr lang="zh-CN" altLang="en-US" dirty="0">
                <a:solidFill>
                  <a:srgbClr val="222222"/>
                </a:solidFill>
                <a:latin typeface="微软雅黑" panose="020B0503020204020204" pitchFamily="34" charset="-122"/>
                <a:ea typeface="微软雅黑" panose="020B0503020204020204" pitchFamily="34" charset="-122"/>
              </a:rPr>
              <a:t>（绿） </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 </a:t>
            </a:r>
            <a:r>
              <a:rPr lang="en-GB" altLang="zh-CN" dirty="0">
                <a:solidFill>
                  <a:srgbClr val="222222"/>
                </a:solidFill>
                <a:latin typeface="微软雅黑" panose="020B0503020204020204" pitchFamily="34" charset="-122"/>
                <a:ea typeface="微软雅黑" panose="020B0503020204020204" pitchFamily="34" charset="-122"/>
              </a:rPr>
              <a:t>b: blue</a:t>
            </a:r>
            <a:r>
              <a:rPr lang="zh-CN" altLang="en-US" dirty="0">
                <a:solidFill>
                  <a:srgbClr val="222222"/>
                </a:solidFill>
                <a:latin typeface="微软雅黑" panose="020B0503020204020204" pitchFamily="34" charset="-122"/>
                <a:ea typeface="微软雅黑" panose="020B0503020204020204" pitchFamily="34" charset="-122"/>
              </a:rPr>
              <a:t>（蓝）</a:t>
            </a:r>
            <a:r>
              <a:rPr lang="en-GB" altLang="zh-CN" dirty="0">
                <a:solidFill>
                  <a:srgbClr val="222222"/>
                </a:solidFill>
                <a:latin typeface="微软雅黑" panose="020B0503020204020204" pitchFamily="34" charset="-122"/>
                <a:ea typeface="微软雅黑" panose="020B0503020204020204" pitchFamily="34" charset="-122"/>
              </a:rPr>
              <a:t>;</a:t>
            </a:r>
            <a:endParaRPr lang="en-GB" altLang="zh-CN" dirty="0">
              <a:solidFill>
                <a:srgbClr val="222222"/>
              </a:solidFill>
              <a:latin typeface="微软雅黑" panose="020B0503020204020204" pitchFamily="34" charset="-122"/>
              <a:ea typeface="微软雅黑" panose="020B0503020204020204" pitchFamily="34" charset="-122"/>
            </a:endParaRPr>
          </a:p>
          <a:p>
            <a:r>
              <a:rPr lang="en-GB" altLang="zh-CN" dirty="0">
                <a:solidFill>
                  <a:srgbClr val="222222"/>
                </a:solidFill>
                <a:latin typeface="微软雅黑" panose="020B0503020204020204" pitchFamily="34" charset="-122"/>
                <a:ea typeface="微软雅黑" panose="020B0503020204020204" pitchFamily="34" charset="-122"/>
              </a:rPr>
              <a:t>	</a:t>
            </a:r>
            <a:r>
              <a:rPr lang="zh-CN" altLang="en-GB" dirty="0">
                <a:solidFill>
                  <a:srgbClr val="222222"/>
                </a:solidFill>
                <a:latin typeface="微软雅黑" panose="020B0503020204020204" pitchFamily="34" charset="-122"/>
                <a:ea typeface="微软雅黑" panose="020B0503020204020204" pitchFamily="34" charset="-122"/>
              </a:rPr>
              <a:t>取值</a:t>
            </a:r>
            <a:r>
              <a:rPr lang="zh-CN" altLang="en-US" dirty="0">
                <a:solidFill>
                  <a:srgbClr val="222222"/>
                </a:solidFill>
                <a:latin typeface="微软雅黑" panose="020B0503020204020204" pitchFamily="34" charset="-122"/>
                <a:ea typeface="微软雅黑" panose="020B0503020204020204" pitchFamily="34" charset="-122"/>
              </a:rPr>
              <a:t>范围</a:t>
            </a:r>
            <a:r>
              <a:rPr lang="en-US" altLang="zh-CN" dirty="0">
                <a:solidFill>
                  <a:srgbClr val="222222"/>
                </a:solidFill>
                <a:latin typeface="微软雅黑" panose="020B0503020204020204" pitchFamily="34" charset="-122"/>
                <a:ea typeface="微软雅黑" panose="020B0503020204020204" pitchFamily="34" charset="-122"/>
              </a:rPr>
              <a:t>:</a:t>
            </a:r>
            <a:r>
              <a:rPr lang="en-GB" altLang="zh-CN" dirty="0">
                <a:solidFill>
                  <a:srgbClr val="222222"/>
                </a:solidFill>
                <a:latin typeface="微软雅黑" panose="020B0503020204020204" pitchFamily="34" charset="-122"/>
                <a:ea typeface="微软雅黑" panose="020B0503020204020204" pitchFamily="34" charset="-122"/>
              </a:rPr>
              <a:t>rgb(0,0,0)-</a:t>
            </a:r>
            <a:r>
              <a:rPr lang="en-US" altLang="zh-CN" dirty="0">
                <a:solidFill>
                  <a:srgbClr val="222222"/>
                </a:solidFill>
                <a:latin typeface="微软雅黑" panose="020B0503020204020204" pitchFamily="34" charset="-122"/>
                <a:ea typeface="微软雅黑" panose="020B0503020204020204" pitchFamily="34" charset="-122"/>
              </a:rPr>
              <a:t>&gt;</a:t>
            </a:r>
            <a:r>
              <a:rPr lang="en-GB" altLang="zh-CN" dirty="0">
                <a:solidFill>
                  <a:srgbClr val="222222"/>
                </a:solidFill>
                <a:latin typeface="微软雅黑" panose="020B0503020204020204" pitchFamily="34" charset="-122"/>
                <a:ea typeface="微软雅黑" panose="020B0503020204020204" pitchFamily="34" charset="-122"/>
              </a:rPr>
              <a:t>rgb(255,255,255);</a:t>
            </a:r>
            <a:endParaRPr lang="en-US" altLang="zh-CN" dirty="0">
              <a:solidFill>
                <a:srgbClr val="222222"/>
              </a:solidFill>
              <a:latin typeface="微软雅黑" panose="020B0503020204020204" pitchFamily="34" charset="-122"/>
              <a:ea typeface="微软雅黑" panose="020B0503020204020204" pitchFamily="34" charset="-122"/>
            </a:endParaRPr>
          </a:p>
          <a:p>
            <a:r>
              <a:rPr lang="en-US" altLang="zh-CN" dirty="0">
                <a:solidFill>
                  <a:srgbClr val="222222"/>
                </a:solidFill>
                <a:latin typeface="微软雅黑" panose="020B0503020204020204" pitchFamily="34" charset="-122"/>
                <a:ea typeface="微软雅黑" panose="020B0503020204020204" pitchFamily="34" charset="-122"/>
              </a:rPr>
              <a:t>rgba</a:t>
            </a:r>
            <a:r>
              <a:rPr lang="zh-CN" altLang="en-US" dirty="0">
                <a:solidFill>
                  <a:srgbClr val="222222"/>
                </a:solidFill>
                <a:latin typeface="微软雅黑" panose="020B0503020204020204" pitchFamily="34" charset="-122"/>
                <a:ea typeface="微软雅黑" panose="020B0503020204020204" pitchFamily="34" charset="-122"/>
              </a:rPr>
              <a:t>：</a:t>
            </a:r>
            <a:r>
              <a:rPr lang="en-US" altLang="zh-CN" dirty="0">
                <a:solidFill>
                  <a:srgbClr val="222222"/>
                </a:solidFill>
                <a:latin typeface="微软雅黑" panose="020B0503020204020204" pitchFamily="34" charset="-122"/>
                <a:ea typeface="微软雅黑" panose="020B0503020204020204" pitchFamily="34" charset="-122"/>
              </a:rPr>
              <a:t>rgba</a:t>
            </a:r>
            <a:r>
              <a:rPr lang="zh-CN" altLang="en-US" dirty="0">
                <a:solidFill>
                  <a:srgbClr val="222222"/>
                </a:solidFill>
                <a:latin typeface="微软雅黑" panose="020B0503020204020204" pitchFamily="34" charset="-122"/>
                <a:ea typeface="微软雅黑" panose="020B0503020204020204" pitchFamily="34" charset="-122"/>
              </a:rPr>
              <a:t>较之</a:t>
            </a:r>
            <a:r>
              <a:rPr lang="en-US" altLang="zh-CN" dirty="0">
                <a:solidFill>
                  <a:srgbClr val="222222"/>
                </a:solidFill>
                <a:latin typeface="微软雅黑" panose="020B0503020204020204" pitchFamily="34" charset="-122"/>
                <a:ea typeface="微软雅黑" panose="020B0503020204020204" pitchFamily="34" charset="-122"/>
              </a:rPr>
              <a:t>rgb</a:t>
            </a:r>
            <a:r>
              <a:rPr lang="zh-CN" altLang="en-US" dirty="0">
                <a:solidFill>
                  <a:srgbClr val="222222"/>
                </a:solidFill>
                <a:latin typeface="微软雅黑" panose="020B0503020204020204" pitchFamily="34" charset="-122"/>
                <a:ea typeface="微软雅黑" panose="020B0503020204020204" pitchFamily="34" charset="-122"/>
              </a:rPr>
              <a:t>多了一个</a:t>
            </a:r>
            <a:r>
              <a:rPr lang="en-US" altLang="zh-CN" dirty="0">
                <a:solidFill>
                  <a:srgbClr val="222222"/>
                </a:solidFill>
                <a:latin typeface="微软雅黑" panose="020B0503020204020204" pitchFamily="34" charset="-122"/>
                <a:ea typeface="微软雅黑" panose="020B0503020204020204" pitchFamily="34" charset="-122"/>
              </a:rPr>
              <a:t>alpha</a:t>
            </a:r>
            <a:r>
              <a:rPr lang="zh-CN" altLang="en-US" dirty="0">
                <a:solidFill>
                  <a:srgbClr val="222222"/>
                </a:solidFill>
                <a:latin typeface="微软雅黑" panose="020B0503020204020204" pitchFamily="34" charset="-122"/>
                <a:ea typeface="微软雅黑" panose="020B0503020204020204" pitchFamily="34" charset="-122"/>
              </a:rPr>
              <a:t>通道用来设置背景透明度，</a:t>
            </a:r>
            <a:r>
              <a:rPr lang="en-US" altLang="zh-CN" dirty="0">
                <a:solidFill>
                  <a:srgbClr val="222222"/>
                </a:solidFill>
                <a:latin typeface="微软雅黑" panose="020B0503020204020204" pitchFamily="34" charset="-122"/>
                <a:ea typeface="微软雅黑" panose="020B0503020204020204" pitchFamily="34" charset="-122"/>
              </a:rPr>
              <a:t>a</a:t>
            </a:r>
            <a:r>
              <a:rPr lang="zh-CN" altLang="en-US" dirty="0">
                <a:solidFill>
                  <a:srgbClr val="222222"/>
                </a:solidFill>
                <a:latin typeface="微软雅黑" panose="020B0503020204020204" pitchFamily="34" charset="-122"/>
                <a:ea typeface="微软雅黑" panose="020B0503020204020204" pitchFamily="34" charset="-122"/>
              </a:rPr>
              <a:t>的取值范围为</a:t>
            </a:r>
            <a:r>
              <a:rPr lang="en-US" altLang="zh-CN" dirty="0">
                <a:solidFill>
                  <a:srgbClr val="222222"/>
                </a:solidFill>
                <a:latin typeface="微软雅黑" panose="020B0503020204020204" pitchFamily="34" charset="-122"/>
                <a:ea typeface="微软雅黑" panose="020B0503020204020204" pitchFamily="34" charset="-122"/>
              </a:rPr>
              <a:t>0~1</a:t>
            </a:r>
            <a:r>
              <a:rPr lang="zh-CN" altLang="en-US" dirty="0">
                <a:solidFill>
                  <a:srgbClr val="222222"/>
                </a:solidFill>
                <a:latin typeface="微软雅黑" panose="020B0503020204020204" pitchFamily="34" charset="-122"/>
                <a:ea typeface="微软雅黑" panose="020B0503020204020204" pitchFamily="34" charset="-122"/>
              </a:rPr>
              <a:t>，（</a:t>
            </a:r>
            <a:r>
              <a:rPr lang="en-US" altLang="zh-CN" dirty="0">
                <a:solidFill>
                  <a:srgbClr val="222222"/>
                </a:solidFill>
                <a:latin typeface="微软雅黑" panose="020B0503020204020204" pitchFamily="34" charset="-122"/>
                <a:ea typeface="微软雅黑" panose="020B0503020204020204" pitchFamily="34" charset="-122"/>
              </a:rPr>
              <a:t>opacity</a:t>
            </a:r>
            <a:r>
              <a:rPr lang="zh-CN" altLang="en-US" dirty="0">
                <a:solidFill>
                  <a:srgbClr val="222222"/>
                </a:solidFill>
                <a:latin typeface="微软雅黑" panose="020B0503020204020204" pitchFamily="34" charset="-122"/>
                <a:ea typeface="微软雅黑" panose="020B0503020204020204" pitchFamily="34" charset="-122"/>
              </a:rPr>
              <a:t>设置整个元素的透明度，背景色</a:t>
            </a:r>
            <a:r>
              <a:rPr lang="en-US" altLang="zh-CN" dirty="0">
                <a:solidFill>
                  <a:srgbClr val="222222"/>
                </a:solidFill>
                <a:latin typeface="微软雅黑" panose="020B0503020204020204" pitchFamily="34" charset="-122"/>
                <a:ea typeface="微软雅黑" panose="020B0503020204020204" pitchFamily="34" charset="-122"/>
              </a:rPr>
              <a:t>rgba</a:t>
            </a:r>
            <a:r>
              <a:rPr lang="zh-CN" altLang="en-US" dirty="0">
                <a:solidFill>
                  <a:srgbClr val="222222"/>
                </a:solidFill>
                <a:latin typeface="微软雅黑" panose="020B0503020204020204" pitchFamily="34" charset="-122"/>
                <a:ea typeface="微软雅黑" panose="020B0503020204020204" pitchFamily="34" charset="-122"/>
              </a:rPr>
              <a:t>设置背景层的透明度）</a:t>
            </a:r>
            <a:endParaRPr lang="en-US" altLang="zh-CN" dirty="0">
              <a:solidFill>
                <a:srgbClr val="222222"/>
              </a:solidFill>
              <a:latin typeface="微软雅黑" panose="020B0503020204020204" pitchFamily="34" charset="-122"/>
              <a:ea typeface="微软雅黑" panose="020B0503020204020204" pitchFamily="34" charset="-122"/>
            </a:endParaRPr>
          </a:p>
          <a:p>
            <a:r>
              <a:rPr lang="zh-CN" altLang="en-US" dirty="0">
                <a:solidFill>
                  <a:srgbClr val="222222"/>
                </a:solidFill>
                <a:latin typeface="微软雅黑" panose="020B0503020204020204" pitchFamily="34" charset="-122"/>
                <a:ea typeface="微软雅黑" panose="020B0503020204020204" pitchFamily="34" charset="-122"/>
              </a:rPr>
              <a:t>十六进制： </a:t>
            </a:r>
            <a:r>
              <a:rPr lang="en-US" altLang="zh-CN" dirty="0">
                <a:solidFill>
                  <a:srgbClr val="222222"/>
                </a:solidFill>
                <a:latin typeface="微软雅黑" panose="020B0503020204020204" pitchFamily="34" charset="-122"/>
                <a:ea typeface="微软雅黑" panose="020B0503020204020204" pitchFamily="34" charset="-122"/>
              </a:rPr>
              <a:t>#000000~#ffffff(</a:t>
            </a:r>
            <a:r>
              <a:rPr lang="zh-CN" altLang="en-US" dirty="0">
                <a:solidFill>
                  <a:srgbClr val="222222"/>
                </a:solidFill>
                <a:latin typeface="微软雅黑" panose="020B0503020204020204" pitchFamily="34" charset="-122"/>
                <a:ea typeface="微软雅黑" panose="020B0503020204020204" pitchFamily="34" charset="-122"/>
              </a:rPr>
              <a:t>大小写都可</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但是要统一</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a:t>
            </a:r>
            <a:r>
              <a:rPr lang="en-US" altLang="zh-CN" dirty="0">
                <a:solidFill>
                  <a:srgbClr val="222222"/>
                </a:solidFill>
                <a:latin typeface="微软雅黑" panose="020B0503020204020204" pitchFamily="34" charset="-122"/>
                <a:ea typeface="微软雅黑" panose="020B0503020204020204" pitchFamily="34" charset="-122"/>
              </a:rPr>
              <a:t>#aabbcc</a:t>
            </a:r>
            <a:r>
              <a:rPr lang="zh-CN" altLang="en-US" dirty="0">
                <a:solidFill>
                  <a:srgbClr val="222222"/>
                </a:solidFill>
                <a:latin typeface="微软雅黑" panose="020B0503020204020204" pitchFamily="34" charset="-122"/>
                <a:ea typeface="微软雅黑" panose="020B0503020204020204" pitchFamily="34" charset="-122"/>
              </a:rPr>
              <a:t>简写</a:t>
            </a:r>
            <a:r>
              <a:rPr lang="en-US" altLang="zh-CN" dirty="0">
                <a:solidFill>
                  <a:srgbClr val="222222"/>
                </a:solidFill>
                <a:latin typeface="微软雅黑" panose="020B0503020204020204" pitchFamily="34" charset="-122"/>
                <a:ea typeface="微软雅黑" panose="020B0503020204020204" pitchFamily="34" charset="-122"/>
              </a:rPr>
              <a:t>: #abc</a:t>
            </a:r>
            <a:endParaRPr lang="en-US" altLang="zh-CN" dirty="0">
              <a:solidFill>
                <a:srgbClr val="22222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线箭头连接符 49"/>
          <p:cNvCxnSpPr/>
          <p:nvPr/>
        </p:nvCxnSpPr>
        <p:spPr>
          <a:xfrm flipH="1">
            <a:off x="5103221" y="4541028"/>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p:nvPr/>
        </p:nvCxnSpPr>
        <p:spPr>
          <a:xfrm flipH="1">
            <a:off x="4951939" y="4825072"/>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a:off x="4461772" y="5351235"/>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48639" y="4324099"/>
            <a:ext cx="2790461"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背景单例型样式之背景颜色（</a:t>
            </a:r>
            <a:r>
              <a:rPr lang="en-US" altLang="zh-CN" sz="2400" b="1" dirty="0">
                <a:solidFill>
                  <a:srgbClr val="404040"/>
                </a:solidFill>
                <a:latin typeface="微软雅黑" panose="020B0503020204020204" pitchFamily="34" charset="-122"/>
                <a:ea typeface="微软雅黑" panose="020B0503020204020204" pitchFamily="34" charset="-122"/>
              </a:rPr>
              <a:t>background-color</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88" name="矩形 87"/>
          <p:cNvSpPr/>
          <p:nvPr/>
        </p:nvSpPr>
        <p:spPr>
          <a:xfrm>
            <a:off x="678000" y="4475623"/>
            <a:ext cx="2520869" cy="2026661"/>
          </a:xfrm>
          <a:prstGeom prst="rect">
            <a:avLst/>
          </a:prstGeom>
          <a:solidFill>
            <a:schemeClr val="accent1"/>
          </a:solidFill>
          <a:ln w="266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矩形 89"/>
          <p:cNvSpPr/>
          <p:nvPr/>
        </p:nvSpPr>
        <p:spPr>
          <a:xfrm>
            <a:off x="741180" y="6581678"/>
            <a:ext cx="2244416"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2D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sp>
        <p:nvSpPr>
          <p:cNvPr id="91" name="矩形 90"/>
          <p:cNvSpPr/>
          <p:nvPr/>
        </p:nvSpPr>
        <p:spPr>
          <a:xfrm>
            <a:off x="5501702" y="3427581"/>
            <a:ext cx="1729283" cy="381600"/>
          </a:xfrm>
          <a:prstGeom prst="rect">
            <a:avLst/>
          </a:prstGeom>
          <a:ln>
            <a:noFill/>
          </a:ln>
        </p:spPr>
        <p:txBody>
          <a:bodyPr wrap="square">
            <a:spAutoFit/>
          </a:bodyPr>
          <a:lstStyle/>
          <a:p>
            <a:pPr algn="dist"/>
            <a:r>
              <a:rPr kumimoji="1" lang="en-US" altLang="zh-CN" i="1" dirty="0"/>
              <a:t>hello</a:t>
            </a:r>
            <a:r>
              <a:rPr kumimoji="1" lang="zh-CN" altLang="en-US" i="1" dirty="0"/>
              <a:t> </a:t>
            </a:r>
            <a:r>
              <a:rPr kumimoji="1" lang="en-US" altLang="zh-CN" i="1" dirty="0"/>
              <a:t>world</a:t>
            </a:r>
            <a:endParaRPr kumimoji="1" lang="zh-CN" altLang="en-US" i="1" dirty="0"/>
          </a:p>
        </p:txBody>
      </p:sp>
      <p:sp>
        <p:nvSpPr>
          <p:cNvPr id="92" name="矩形 91"/>
          <p:cNvSpPr/>
          <p:nvPr/>
        </p:nvSpPr>
        <p:spPr>
          <a:xfrm>
            <a:off x="725872" y="4555017"/>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93" name="矩形 92"/>
          <p:cNvSpPr/>
          <p:nvPr/>
        </p:nvSpPr>
        <p:spPr>
          <a:xfrm>
            <a:off x="5959801" y="6542427"/>
            <a:ext cx="1933043"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3D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cxnSp>
        <p:nvCxnSpPr>
          <p:cNvPr id="94" name="直线箭头连接符 93"/>
          <p:cNvCxnSpPr/>
          <p:nvPr/>
        </p:nvCxnSpPr>
        <p:spPr>
          <a:xfrm flipH="1">
            <a:off x="6926323" y="3105482"/>
            <a:ext cx="304662" cy="361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7230985" y="2909012"/>
            <a:ext cx="5299866" cy="369332"/>
          </a:xfrm>
          <a:prstGeom prst="rect">
            <a:avLst/>
          </a:prstGeom>
        </p:spPr>
        <p:txBody>
          <a:bodyPr wrap="square">
            <a:spAutoFit/>
          </a:bodyPr>
          <a:lstStyle/>
          <a:p>
            <a:r>
              <a:rPr kumimoji="1" lang="zh-CN" altLang="en-US" i="1" dirty="0">
                <a:latin typeface="微软雅黑" panose="020B0503020204020204" pitchFamily="34" charset="-122"/>
                <a:ea typeface="微软雅黑" panose="020B0503020204020204" pitchFamily="34" charset="-122"/>
              </a:rPr>
              <a:t>内容层：颜色为前景色，由</a:t>
            </a:r>
            <a:r>
              <a:rPr kumimoji="1" lang="en-US" altLang="zh-CN" i="1" dirty="0">
                <a:latin typeface="微软雅黑" panose="020B0503020204020204" pitchFamily="34" charset="-122"/>
                <a:ea typeface="微软雅黑" panose="020B0503020204020204" pitchFamily="34" charset="-122"/>
              </a:rPr>
              <a:t>color</a:t>
            </a:r>
            <a:r>
              <a:rPr kumimoji="1" lang="zh-CN" altLang="en-US" i="1" dirty="0">
                <a:latin typeface="微软雅黑" panose="020B0503020204020204" pitchFamily="34" charset="-122"/>
                <a:ea typeface="微软雅黑" panose="020B0503020204020204" pitchFamily="34" charset="-122"/>
              </a:rPr>
              <a:t>决定</a:t>
            </a:r>
            <a:endParaRPr kumimoji="1" lang="zh-CN" altLang="en-US" i="1" dirty="0">
              <a:latin typeface="微软雅黑" panose="020B0503020204020204" pitchFamily="34" charset="-122"/>
              <a:ea typeface="微软雅黑" panose="020B0503020204020204" pitchFamily="34" charset="-122"/>
            </a:endParaRPr>
          </a:p>
        </p:txBody>
      </p:sp>
      <p:sp>
        <p:nvSpPr>
          <p:cNvPr id="97" name="矩形 96"/>
          <p:cNvSpPr/>
          <p:nvPr/>
        </p:nvSpPr>
        <p:spPr>
          <a:xfrm>
            <a:off x="9839637" y="5940346"/>
            <a:ext cx="2492990" cy="369332"/>
          </a:xfrm>
          <a:prstGeom prst="rect">
            <a:avLst/>
          </a:prstGeom>
        </p:spPr>
        <p:txBody>
          <a:bodyPr wrap="none">
            <a:spAutoFit/>
          </a:bodyPr>
          <a:lstStyle/>
          <a:p>
            <a:pPr algn="dist"/>
            <a:r>
              <a:rPr kumimoji="1" lang="zh-CN" altLang="en-US" i="1" dirty="0">
                <a:latin typeface="微软雅黑" panose="020B0503020204020204" pitchFamily="34" charset="-122"/>
                <a:ea typeface="微软雅黑" panose="020B0503020204020204" pitchFamily="34" charset="-122"/>
              </a:rPr>
              <a:t>背景层：颜色为背景色</a:t>
            </a:r>
            <a:endParaRPr kumimoji="1" lang="zh-CN" altLang="en-US" i="1" dirty="0">
              <a:latin typeface="微软雅黑" panose="020B0503020204020204" pitchFamily="34" charset="-122"/>
              <a:ea typeface="微软雅黑" panose="020B0503020204020204" pitchFamily="34" charset="-122"/>
            </a:endParaRPr>
          </a:p>
        </p:txBody>
      </p:sp>
      <p:cxnSp>
        <p:nvCxnSpPr>
          <p:cNvPr id="20" name="直线箭头连接符 19"/>
          <p:cNvCxnSpPr>
            <a:stCxn id="21" idx="1"/>
          </p:cNvCxnSpPr>
          <p:nvPr/>
        </p:nvCxnSpPr>
        <p:spPr>
          <a:xfrm flipH="1">
            <a:off x="2141269" y="4045414"/>
            <a:ext cx="1092326" cy="2786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3595" y="3860748"/>
            <a:ext cx="1667952" cy="369332"/>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24" name="平行四边形 23"/>
          <p:cNvSpPr/>
          <p:nvPr/>
        </p:nvSpPr>
        <p:spPr>
          <a:xfrm>
            <a:off x="3876310" y="4499514"/>
            <a:ext cx="7209822" cy="2026661"/>
          </a:xfrm>
          <a:prstGeom prst="parallelogram">
            <a:avLst>
              <a:gd name="adj" fmla="val 864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sp>
        <p:nvSpPr>
          <p:cNvPr id="22" name="平行四边形 21"/>
          <p:cNvSpPr/>
          <p:nvPr/>
        </p:nvSpPr>
        <p:spPr>
          <a:xfrm>
            <a:off x="3762547" y="4107655"/>
            <a:ext cx="7536571" cy="2118509"/>
          </a:xfrm>
          <a:prstGeom prst="parallelogram">
            <a:avLst>
              <a:gd name="adj" fmla="val 86429"/>
            </a:avLst>
          </a:prstGeom>
          <a:noFill/>
          <a:ln w="2032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FF0000"/>
              </a:highlight>
            </a:endParaRPr>
          </a:p>
        </p:txBody>
      </p:sp>
      <p:cxnSp>
        <p:nvCxnSpPr>
          <p:cNvPr id="96" name="直线箭头连接符 95"/>
          <p:cNvCxnSpPr>
            <a:stCxn id="97" idx="2"/>
          </p:cNvCxnSpPr>
          <p:nvPr/>
        </p:nvCxnSpPr>
        <p:spPr>
          <a:xfrm flipH="1">
            <a:off x="9360908" y="6309678"/>
            <a:ext cx="1725224" cy="195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H="1" flipV="1">
            <a:off x="11199601" y="4324099"/>
            <a:ext cx="213281" cy="6419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862899" y="4886849"/>
            <a:ext cx="1667952" cy="369332"/>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33" name="矩形 32"/>
          <p:cNvSpPr/>
          <p:nvPr/>
        </p:nvSpPr>
        <p:spPr>
          <a:xfrm>
            <a:off x="462245" y="1539927"/>
            <a:ext cx="2740846"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p:cNvSpPr/>
          <p:nvPr/>
        </p:nvSpPr>
        <p:spPr>
          <a:xfrm>
            <a:off x="590317" y="1680077"/>
            <a:ext cx="2520869" cy="2026661"/>
          </a:xfrm>
          <a:prstGeom prst="rect">
            <a:avLst/>
          </a:prstGeom>
          <a:solidFill>
            <a:schemeClr val="accent1"/>
          </a:solidFill>
          <a:ln w="266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6" name="矩形 35"/>
          <p:cNvSpPr/>
          <p:nvPr/>
        </p:nvSpPr>
        <p:spPr>
          <a:xfrm>
            <a:off x="639477" y="1770845"/>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cxnSp>
        <p:nvCxnSpPr>
          <p:cNvPr id="37" name="直线箭头连接符 36"/>
          <p:cNvCxnSpPr/>
          <p:nvPr/>
        </p:nvCxnSpPr>
        <p:spPr>
          <a:xfrm flipH="1">
            <a:off x="2054872" y="1108527"/>
            <a:ext cx="100541" cy="4314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444522" y="783909"/>
            <a:ext cx="1667952" cy="369332"/>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40" name="矩形 39"/>
          <p:cNvSpPr/>
          <p:nvPr/>
        </p:nvSpPr>
        <p:spPr>
          <a:xfrm>
            <a:off x="3876310" y="1514548"/>
            <a:ext cx="7967208" cy="400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背景颜色</a:t>
            </a:r>
            <a:r>
              <a:rPr lang="zh-CN" altLang="en-US" sz="2000" dirty="0">
                <a:solidFill>
                  <a:srgbClr val="222222"/>
                </a:solidFill>
                <a:latin typeface="微软雅黑" panose="020B0503020204020204" pitchFamily="34" charset="-122"/>
                <a:ea typeface="微软雅黑" panose="020B0503020204020204" pitchFamily="34" charset="-122"/>
              </a:rPr>
              <a:t>是</a:t>
            </a:r>
            <a:r>
              <a:rPr lang="zh-CN" altLang="en-US" sz="2000" b="1" dirty="0">
                <a:solidFill>
                  <a:srgbClr val="FF0000"/>
                </a:solidFill>
                <a:latin typeface="微软雅黑" panose="020B0503020204020204" pitchFamily="34" charset="-122"/>
                <a:ea typeface="微软雅黑" panose="020B0503020204020204" pitchFamily="34" charset="-122"/>
              </a:rPr>
              <a:t>延伸到</a:t>
            </a:r>
            <a:r>
              <a:rPr lang="en-US" altLang="zh-CN" sz="2000" b="1" dirty="0">
                <a:solidFill>
                  <a:srgbClr val="FF0000"/>
                </a:solidFill>
                <a:latin typeface="微软雅黑" panose="020B0503020204020204" pitchFamily="34" charset="-122"/>
                <a:ea typeface="微软雅黑" panose="020B0503020204020204" pitchFamily="34" charset="-122"/>
              </a:rPr>
              <a:t>border</a:t>
            </a:r>
            <a:r>
              <a:rPr lang="zh-CN" altLang="en-US" sz="2000" b="1" dirty="0">
                <a:solidFill>
                  <a:srgbClr val="FF0000"/>
                </a:solidFill>
                <a:latin typeface="微软雅黑" panose="020B0503020204020204" pitchFamily="34" charset="-122"/>
                <a:ea typeface="微软雅黑" panose="020B0503020204020204" pitchFamily="34" charset="-122"/>
              </a:rPr>
              <a:t>的下方</a:t>
            </a:r>
            <a:r>
              <a:rPr lang="zh-CN" altLang="en-US" sz="2000" dirty="0">
                <a:solidFill>
                  <a:srgbClr val="222222"/>
                </a:solidFill>
                <a:latin typeface="微软雅黑" panose="020B0503020204020204" pitchFamily="34" charset="-122"/>
                <a:ea typeface="微软雅黑" panose="020B0503020204020204" pitchFamily="34" charset="-122"/>
              </a:rPr>
              <a:t>的</a:t>
            </a:r>
            <a:endParaRPr lang="en-US" altLang="zh-CN" sz="2000" dirty="0">
              <a:solidFill>
                <a:srgbClr val="222222"/>
              </a:solidFill>
              <a:latin typeface="微软雅黑" panose="020B0503020204020204" pitchFamily="34" charset="-122"/>
              <a:ea typeface="微软雅黑" panose="020B0503020204020204" pitchFamily="34" charset="-122"/>
            </a:endParaRPr>
          </a:p>
        </p:txBody>
      </p:sp>
      <p:cxnSp>
        <p:nvCxnSpPr>
          <p:cNvPr id="11" name="直线箭头连接符 10"/>
          <p:cNvCxnSpPr>
            <a:stCxn id="24" idx="0"/>
          </p:cNvCxnSpPr>
          <p:nvPr/>
        </p:nvCxnSpPr>
        <p:spPr>
          <a:xfrm flipV="1">
            <a:off x="7481221" y="4230080"/>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p:nvPr/>
        </p:nvCxnSpPr>
        <p:spPr>
          <a:xfrm flipV="1">
            <a:off x="8061921" y="4206269"/>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p:nvPr/>
        </p:nvCxnSpPr>
        <p:spPr>
          <a:xfrm flipV="1">
            <a:off x="8739280" y="4218175"/>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p:nvPr/>
        </p:nvCxnSpPr>
        <p:spPr>
          <a:xfrm flipV="1">
            <a:off x="9283676" y="4199129"/>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flipV="1">
            <a:off x="9899542" y="4230080"/>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p:nvPr/>
        </p:nvCxnSpPr>
        <p:spPr>
          <a:xfrm flipV="1">
            <a:off x="6608164" y="4196845"/>
            <a:ext cx="236750" cy="269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flipH="1">
            <a:off x="4664052" y="5076928"/>
            <a:ext cx="398481" cy="102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a:extLst>
              <a:ext uri="{28A0092B-C50C-407E-A947-70E740481C1C}">
                <a14:useLocalDpi xmlns:a14="http://schemas.microsoft.com/office/drawing/2010/main" val="0"/>
              </a:ext>
            </a:extLst>
          </a:blip>
          <a:srcRect l="89488"/>
          <a:stretch>
            <a:fillRect/>
          </a:stretch>
        </p:blipFill>
        <p:spPr>
          <a:xfrm>
            <a:off x="7183974" y="1331401"/>
            <a:ext cx="240801" cy="2026661"/>
          </a:xfrm>
          <a:prstGeom prst="rect">
            <a:avLst/>
          </a:prstGeom>
        </p:spPr>
      </p:pic>
      <p:sp>
        <p:nvSpPr>
          <p:cNvPr id="19" name="矩形 18"/>
          <p:cNvSpPr/>
          <p:nvPr/>
        </p:nvSpPr>
        <p:spPr>
          <a:xfrm>
            <a:off x="7219728" y="1076490"/>
            <a:ext cx="2790461"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pic>
        <p:nvPicPr>
          <p:cNvPr id="58" name="图片 57"/>
          <p:cNvPicPr>
            <a:picLocks noChangeAspect="1"/>
          </p:cNvPicPr>
          <p:nvPr/>
        </p:nvPicPr>
        <p:blipFill rotWithShape="1">
          <a:blip r:embed="rId1">
            <a:extLst>
              <a:ext uri="{28A0092B-C50C-407E-A947-70E740481C1C}">
                <a14:useLocalDpi xmlns:a14="http://schemas.microsoft.com/office/drawing/2010/main" val="0"/>
              </a:ext>
            </a:extLst>
          </a:blip>
          <a:srcRect l="89488"/>
          <a:stretch>
            <a:fillRect/>
          </a:stretch>
        </p:blipFill>
        <p:spPr>
          <a:xfrm>
            <a:off x="7199283" y="1334876"/>
            <a:ext cx="240801" cy="2026661"/>
          </a:xfrm>
          <a:prstGeom prst="rect">
            <a:avLst/>
          </a:prstGeom>
        </p:spPr>
      </p:pic>
      <p:pic>
        <p:nvPicPr>
          <p:cNvPr id="60" name="图片 59"/>
          <p:cNvPicPr>
            <a:picLocks noChangeAspect="1"/>
          </p:cNvPicPr>
          <p:nvPr/>
        </p:nvPicPr>
        <p:blipFill rotWithShape="1">
          <a:blip r:embed="rId1">
            <a:extLst>
              <a:ext uri="{28A0092B-C50C-407E-A947-70E740481C1C}">
                <a14:useLocalDpi xmlns:a14="http://schemas.microsoft.com/office/drawing/2010/main" val="0"/>
              </a:ext>
            </a:extLst>
          </a:blip>
          <a:srcRect b="87735"/>
          <a:stretch>
            <a:fillRect/>
          </a:stretch>
        </p:blipFill>
        <p:spPr>
          <a:xfrm>
            <a:off x="7473060" y="3129288"/>
            <a:ext cx="2290652" cy="261551"/>
          </a:xfrm>
          <a:prstGeom prst="rect">
            <a:avLst/>
          </a:prstGeom>
        </p:spPr>
      </p:pic>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背景单例型样式之背景图片（</a:t>
            </a:r>
            <a:r>
              <a:rPr lang="en-US" altLang="zh-CN" sz="2400" b="1" dirty="0">
                <a:solidFill>
                  <a:srgbClr val="404040"/>
                </a:solidFill>
                <a:latin typeface="微软雅黑" panose="020B0503020204020204" pitchFamily="34" charset="-122"/>
                <a:ea typeface="微软雅黑" panose="020B0503020204020204" pitchFamily="34" charset="-122"/>
              </a:rPr>
              <a:t>background-image</a:t>
            </a:r>
            <a:r>
              <a:rPr lang="zh-CN" altLang="en-US" sz="2400" b="1" dirty="0">
                <a:solidFill>
                  <a:srgbClr val="404040"/>
                </a:solidFill>
                <a:latin typeface="微软雅黑" panose="020B0503020204020204" pitchFamily="34" charset="-122"/>
                <a:ea typeface="微软雅黑" panose="020B0503020204020204" pitchFamily="34" charset="-122"/>
              </a:rPr>
              <a:t>）</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61" name="图片 60"/>
          <p:cNvPicPr>
            <a:picLocks noChangeAspect="1"/>
          </p:cNvPicPr>
          <p:nvPr/>
        </p:nvPicPr>
        <p:blipFill rotWithShape="1">
          <a:blip r:embed="rId1">
            <a:extLst>
              <a:ext uri="{28A0092B-C50C-407E-A947-70E740481C1C}">
                <a14:useLocalDpi xmlns:a14="http://schemas.microsoft.com/office/drawing/2010/main" val="0"/>
              </a:ext>
            </a:extLst>
          </a:blip>
          <a:srcRect r="87254"/>
          <a:stretch>
            <a:fillRect/>
          </a:stretch>
        </p:blipFill>
        <p:spPr>
          <a:xfrm>
            <a:off x="9718213" y="1288440"/>
            <a:ext cx="291976" cy="1764461"/>
          </a:xfrm>
          <a:prstGeom prst="rect">
            <a:avLst/>
          </a:prstGeom>
        </p:spPr>
      </p:pic>
      <p:pic>
        <p:nvPicPr>
          <p:cNvPr id="59" name="图片 58"/>
          <p:cNvPicPr>
            <a:picLocks noChangeAspect="1"/>
          </p:cNvPicPr>
          <p:nvPr/>
        </p:nvPicPr>
        <p:blipFill rotWithShape="1">
          <a:blip r:embed="rId1">
            <a:extLst>
              <a:ext uri="{28A0092B-C50C-407E-A947-70E740481C1C}">
                <a14:useLocalDpi xmlns:a14="http://schemas.microsoft.com/office/drawing/2010/main" val="0"/>
              </a:ext>
            </a:extLst>
          </a:blip>
          <a:srcRect t="85107"/>
          <a:stretch>
            <a:fillRect/>
          </a:stretch>
        </p:blipFill>
        <p:spPr>
          <a:xfrm>
            <a:off x="7403439" y="1084802"/>
            <a:ext cx="2290652" cy="262786"/>
          </a:xfrm>
          <a:prstGeom prst="rect">
            <a:avLst/>
          </a:prstGeom>
        </p:spPr>
      </p:pic>
      <p:sp>
        <p:nvSpPr>
          <p:cNvPr id="88" name="矩形 87"/>
          <p:cNvSpPr/>
          <p:nvPr/>
        </p:nvSpPr>
        <p:spPr>
          <a:xfrm>
            <a:off x="7339809" y="1216540"/>
            <a:ext cx="2520869" cy="2026661"/>
          </a:xfrm>
          <a:prstGeom prst="rect">
            <a:avLst/>
          </a:prstGeom>
          <a:noFill/>
          <a:ln w="2667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矩形 89"/>
          <p:cNvSpPr/>
          <p:nvPr/>
        </p:nvSpPr>
        <p:spPr>
          <a:xfrm>
            <a:off x="7412269" y="3334069"/>
            <a:ext cx="2244416" cy="338554"/>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2D</a:t>
            </a:r>
            <a:r>
              <a:rPr lang="zh-CN" altLang="en-US" sz="1600" b="1" dirty="0">
                <a:latin typeface="微软雅黑" panose="020B0503020204020204" pitchFamily="34" charset="-122"/>
                <a:ea typeface="微软雅黑" panose="020B0503020204020204" pitchFamily="34" charset="-122"/>
              </a:rPr>
              <a:t>视角</a:t>
            </a:r>
            <a:endParaRPr lang="zh-CN" altLang="en-US" sz="1600" dirty="0"/>
          </a:p>
        </p:txBody>
      </p:sp>
      <p:cxnSp>
        <p:nvCxnSpPr>
          <p:cNvPr id="20" name="直线箭头连接符 19"/>
          <p:cNvCxnSpPr/>
          <p:nvPr/>
        </p:nvCxnSpPr>
        <p:spPr>
          <a:xfrm flipH="1">
            <a:off x="9879825" y="1785559"/>
            <a:ext cx="735055" cy="2295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584262" y="1514285"/>
            <a:ext cx="1667952" cy="369332"/>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sp>
        <p:nvSpPr>
          <p:cNvPr id="33" name="矩形 32"/>
          <p:cNvSpPr/>
          <p:nvPr/>
        </p:nvSpPr>
        <p:spPr>
          <a:xfrm>
            <a:off x="1283641" y="1098701"/>
            <a:ext cx="2740846" cy="2306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矩形 33"/>
          <p:cNvSpPr/>
          <p:nvPr/>
        </p:nvSpPr>
        <p:spPr>
          <a:xfrm>
            <a:off x="1411713" y="1238851"/>
            <a:ext cx="2520869" cy="2026661"/>
          </a:xfrm>
          <a:prstGeom prst="rect">
            <a:avLst/>
          </a:prstGeom>
          <a:solidFill>
            <a:schemeClr val="accent1"/>
          </a:solidFill>
          <a:ln w="266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6340" y="1364827"/>
            <a:ext cx="2290652" cy="1764461"/>
          </a:xfrm>
          <a:prstGeom prst="rect">
            <a:avLst/>
          </a:prstGeom>
        </p:spPr>
      </p:pic>
      <p:sp>
        <p:nvSpPr>
          <p:cNvPr id="36" name="矩形 35"/>
          <p:cNvSpPr/>
          <p:nvPr/>
        </p:nvSpPr>
        <p:spPr>
          <a:xfrm>
            <a:off x="1460873" y="1329619"/>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cxnSp>
        <p:nvCxnSpPr>
          <p:cNvPr id="37" name="直线箭头连接符 36"/>
          <p:cNvCxnSpPr/>
          <p:nvPr/>
        </p:nvCxnSpPr>
        <p:spPr>
          <a:xfrm flipV="1">
            <a:off x="955365" y="1676740"/>
            <a:ext cx="289761" cy="1194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74320" y="1847504"/>
            <a:ext cx="1137393" cy="646331"/>
          </a:xfrm>
          <a:prstGeom prst="rect">
            <a:avLst/>
          </a:prstGeom>
        </p:spPr>
        <p:txBody>
          <a:bodyPr wrap="square">
            <a:spAutoFit/>
          </a:bodyPr>
          <a:lstStyle/>
          <a:p>
            <a:r>
              <a:rPr kumimoji="1" lang="en-US" altLang="zh-CN" i="1" dirty="0">
                <a:solidFill>
                  <a:schemeClr val="accent2"/>
                </a:solidFill>
                <a:latin typeface="微软雅黑" panose="020B0503020204020204" pitchFamily="34" charset="-122"/>
                <a:ea typeface="微软雅黑" panose="020B0503020204020204" pitchFamily="34" charset="-122"/>
              </a:rPr>
              <a:t>border:</a:t>
            </a:r>
            <a:r>
              <a:rPr kumimoji="1" lang="zh-CN" altLang="en-US" i="1" dirty="0">
                <a:solidFill>
                  <a:schemeClr val="accent2"/>
                </a:solidFill>
                <a:latin typeface="微软雅黑" panose="020B0503020204020204" pitchFamily="34" charset="-122"/>
                <a:ea typeface="微软雅黑" panose="020B0503020204020204" pitchFamily="34" charset="-122"/>
              </a:rPr>
              <a:t>边框</a:t>
            </a:r>
            <a:endParaRPr kumimoji="1" lang="zh-CN" altLang="en-US" i="1" dirty="0">
              <a:solidFill>
                <a:schemeClr val="accent2"/>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8097" y="1355175"/>
            <a:ext cx="2290652" cy="1764461"/>
          </a:xfrm>
          <a:prstGeom prst="rect">
            <a:avLst/>
          </a:prstGeom>
        </p:spPr>
      </p:pic>
      <p:sp>
        <p:nvSpPr>
          <p:cNvPr id="39" name="矩形 38"/>
          <p:cNvSpPr/>
          <p:nvPr/>
        </p:nvSpPr>
        <p:spPr>
          <a:xfrm>
            <a:off x="4105576" y="1883462"/>
            <a:ext cx="3439806" cy="7078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背景图片默认</a:t>
            </a:r>
            <a:r>
              <a:rPr lang="zh-CN" altLang="en-US" sz="2000" dirty="0">
                <a:latin typeface="微软雅黑" panose="020B0503020204020204" pitchFamily="34" charset="-122"/>
                <a:ea typeface="微软雅黑" panose="020B0503020204020204" pitchFamily="34" charset="-122"/>
              </a:rPr>
              <a:t>也</a:t>
            </a:r>
            <a:r>
              <a:rPr lang="zh-CN" altLang="en-US" sz="2000" dirty="0">
                <a:solidFill>
                  <a:srgbClr val="222222"/>
                </a:solidFill>
                <a:latin typeface="微软雅黑" panose="020B0503020204020204" pitchFamily="34" charset="-122"/>
                <a:ea typeface="微软雅黑" panose="020B0503020204020204" pitchFamily="34" charset="-122"/>
              </a:rPr>
              <a:t>是</a:t>
            </a:r>
            <a:r>
              <a:rPr lang="zh-CN" altLang="en-US" sz="2000" b="1" dirty="0">
                <a:solidFill>
                  <a:srgbClr val="FF0000"/>
                </a:solidFill>
                <a:latin typeface="微软雅黑" panose="020B0503020204020204" pitchFamily="34" charset="-122"/>
                <a:ea typeface="微软雅黑" panose="020B0503020204020204" pitchFamily="34" charset="-122"/>
              </a:rPr>
              <a:t>延伸到</a:t>
            </a:r>
            <a:r>
              <a:rPr lang="en-US" altLang="zh-CN" sz="2000" b="1" dirty="0">
                <a:solidFill>
                  <a:srgbClr val="FF0000"/>
                </a:solidFill>
                <a:latin typeface="微软雅黑" panose="020B0503020204020204" pitchFamily="34" charset="-122"/>
                <a:ea typeface="微软雅黑" panose="020B0503020204020204" pitchFamily="34" charset="-122"/>
              </a:rPr>
              <a:t>border</a:t>
            </a:r>
            <a:r>
              <a:rPr lang="zh-CN" altLang="en-US" sz="2000" b="1" dirty="0">
                <a:solidFill>
                  <a:srgbClr val="FF0000"/>
                </a:solidFill>
                <a:latin typeface="微软雅黑" panose="020B0503020204020204" pitchFamily="34" charset="-122"/>
                <a:ea typeface="微软雅黑" panose="020B0503020204020204" pitchFamily="34" charset="-122"/>
              </a:rPr>
              <a:t>的下方</a:t>
            </a:r>
            <a:r>
              <a:rPr lang="zh-CN" altLang="en-US" sz="2000" dirty="0">
                <a:solidFill>
                  <a:srgbClr val="222222"/>
                </a:solidFill>
                <a:latin typeface="微软雅黑" panose="020B0503020204020204" pitchFamily="34" charset="-122"/>
                <a:ea typeface="微软雅黑" panose="020B0503020204020204" pitchFamily="34" charset="-122"/>
              </a:rPr>
              <a:t>的</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92" name="矩形 91"/>
          <p:cNvSpPr/>
          <p:nvPr/>
        </p:nvSpPr>
        <p:spPr>
          <a:xfrm>
            <a:off x="7396961" y="1307408"/>
            <a:ext cx="1415395" cy="369332"/>
          </a:xfrm>
          <a:prstGeom prst="rect">
            <a:avLst/>
          </a:prstGeom>
        </p:spPr>
        <p:txBody>
          <a:bodyPr wrap="square">
            <a:spAutoFit/>
          </a:bodyPr>
          <a:lstStyle/>
          <a:p>
            <a:pPr algn="ctr"/>
            <a:r>
              <a:rPr kumimoji="1" lang="en-US" altLang="zh-CN" dirty="0"/>
              <a:t>hello</a:t>
            </a:r>
            <a:r>
              <a:rPr kumimoji="1" lang="zh-CN" altLang="en-US" dirty="0"/>
              <a:t> </a:t>
            </a:r>
            <a:r>
              <a:rPr kumimoji="1" lang="en-US" altLang="zh-CN" dirty="0"/>
              <a:t>world</a:t>
            </a:r>
            <a:endParaRPr kumimoji="1" lang="zh-CN" altLang="en-US" dirty="0"/>
          </a:p>
        </p:txBody>
      </p:sp>
      <p:sp>
        <p:nvSpPr>
          <p:cNvPr id="8" name="文本框 7"/>
          <p:cNvSpPr txBox="1"/>
          <p:nvPr/>
        </p:nvSpPr>
        <p:spPr>
          <a:xfrm>
            <a:off x="1100245" y="3888598"/>
            <a:ext cx="9360926"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background-image:  </a:t>
            </a:r>
            <a:r>
              <a:rPr lang="zh-CN" altLang="en-US" dirty="0">
                <a:latin typeface="微软雅黑" panose="020B0503020204020204" pitchFamily="34" charset="-122"/>
                <a:ea typeface="微软雅黑" panose="020B0503020204020204" pitchFamily="34" charset="-122"/>
              </a:rPr>
              <a:t>初始值为</a:t>
            </a:r>
            <a:r>
              <a:rPr lang="en-US" altLang="zh-CN" dirty="0">
                <a:latin typeface="微软雅黑" panose="020B0503020204020204" pitchFamily="34" charset="-122"/>
                <a:ea typeface="微软雅黑" panose="020B0503020204020204" pitchFamily="34" charset="-122"/>
              </a:rPr>
              <a:t>none</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background-image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图片地址</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常用背景图片格式</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.jpg    </a:t>
            </a:r>
            <a:r>
              <a:rPr lang="zh-CN" altLang="en-US" dirty="0">
                <a:latin typeface="微软雅黑" panose="020B0503020204020204" pitchFamily="34" charset="-122"/>
                <a:ea typeface="微软雅黑" panose="020B0503020204020204" pitchFamily="34" charset="-122"/>
              </a:rPr>
              <a:t> 不支持动画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不支持透明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渐进显示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颜色丰富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.png   </a:t>
            </a:r>
            <a:r>
              <a:rPr lang="zh-CN" altLang="en-US" dirty="0">
                <a:latin typeface="微软雅黑" panose="020B0503020204020204" pitchFamily="34" charset="-122"/>
                <a:ea typeface="微软雅黑" panose="020B0503020204020204" pitchFamily="34" charset="-122"/>
              </a:rPr>
              <a:t> 不支持动画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支持透明度</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颜色更丰富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无损</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.gif </a:t>
            </a:r>
            <a:r>
              <a:rPr lang="zh-CN" altLang="en-US" dirty="0">
                <a:latin typeface="微软雅黑" panose="020B0503020204020204" pitchFamily="34" charset="-122"/>
                <a:ea typeface="微软雅黑" panose="020B0503020204020204" pitchFamily="34" charset="-122"/>
              </a:rPr>
              <a:t>     支持动画</a:t>
            </a:r>
            <a:r>
              <a:rPr lang="en-US" altLang="zh-CN" dirty="0">
                <a:latin typeface="微软雅黑" panose="020B0503020204020204" pitchFamily="34" charset="-122"/>
                <a:ea typeface="微软雅黑" panose="020B0503020204020204" pitchFamily="34" charset="-122"/>
              </a:rPr>
              <a:t>,256</a:t>
            </a:r>
            <a:r>
              <a:rPr lang="zh-CN" altLang="en-US" dirty="0">
                <a:latin typeface="微软雅黑" panose="020B0503020204020204" pitchFamily="34" charset="-122"/>
                <a:ea typeface="微软雅黑" panose="020B0503020204020204" pitchFamily="34" charset="-122"/>
              </a:rPr>
              <a:t>种颜色</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种透明度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渐进显示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.webp</a:t>
            </a:r>
            <a:r>
              <a:rPr lang="zh-CN" altLang="en-US" dirty="0">
                <a:latin typeface="微软雅黑" panose="020B0503020204020204" pitchFamily="34" charset="-122"/>
                <a:ea typeface="微软雅黑" panose="020B0503020204020204" pitchFamily="34" charset="-122"/>
              </a:rPr>
              <a:t> 支持动画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高压缩率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高加载速率</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7" y="425450"/>
            <a:ext cx="762113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b="1" dirty="0">
                <a:solidFill>
                  <a:srgbClr val="404040"/>
                </a:solidFill>
                <a:latin typeface="微软雅黑" panose="020B0503020204020204" pitchFamily="34" charset="-122"/>
                <a:ea typeface="微软雅黑" panose="020B0503020204020204" pitchFamily="34" charset="-122"/>
              </a:rPr>
              <a:t>背景单例型样式之背景层级</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sp>
        <p:nvSpPr>
          <p:cNvPr id="24" name="平行四边形 23"/>
          <p:cNvSpPr/>
          <p:nvPr/>
        </p:nvSpPr>
        <p:spPr>
          <a:xfrm>
            <a:off x="512763" y="4458910"/>
            <a:ext cx="7967207" cy="1978865"/>
          </a:xfrm>
          <a:prstGeom prst="parallelogram">
            <a:avLst>
              <a:gd name="adj" fmla="val 2008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背景颜色层</a:t>
            </a:r>
            <a:endParaRPr kumimoji="1" lang="zh-CN" altLang="en-US" dirty="0">
              <a:highlight>
                <a:srgbClr val="FF0000"/>
              </a:highlight>
            </a:endParaRPr>
          </a:p>
        </p:txBody>
      </p:sp>
      <p:sp>
        <p:nvSpPr>
          <p:cNvPr id="39" name="矩形 38"/>
          <p:cNvSpPr/>
          <p:nvPr/>
        </p:nvSpPr>
        <p:spPr>
          <a:xfrm>
            <a:off x="9024395" y="2292888"/>
            <a:ext cx="3167605" cy="13234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背景样式的渲染层级</a:t>
            </a:r>
            <a:endParaRPr lang="en-US" altLang="zh-CN" sz="2000" b="1" dirty="0">
              <a:solidFill>
                <a:srgbClr val="FF0000"/>
              </a:solidFill>
              <a:latin typeface="微软雅黑" panose="020B0503020204020204" pitchFamily="34" charset="-122"/>
              <a:ea typeface="微软雅黑" panose="020B0503020204020204" pitchFamily="34" charset="-122"/>
            </a:endParaRPr>
          </a:p>
          <a:p>
            <a:endParaRPr lang="en-US" altLang="zh-CN" sz="2000" b="1" dirty="0">
              <a:solidFill>
                <a:srgbClr val="FF0000"/>
              </a:solidFill>
              <a:latin typeface="微软雅黑" panose="020B0503020204020204" pitchFamily="34" charset="-122"/>
              <a:ea typeface="微软雅黑" panose="020B0503020204020204" pitchFamily="34" charset="-122"/>
            </a:endParaRPr>
          </a:p>
          <a:p>
            <a:r>
              <a:rPr lang="zh-CN" altLang="en-US" sz="2000" b="1" dirty="0">
                <a:solidFill>
                  <a:srgbClr val="FF0000"/>
                </a:solidFill>
                <a:latin typeface="微软雅黑" panose="020B0503020204020204" pitchFamily="34" charset="-122"/>
                <a:ea typeface="微软雅黑" panose="020B0503020204020204" pitchFamily="34" charset="-122"/>
              </a:rPr>
              <a:t>背景图和背景颜色可以同时设置</a:t>
            </a:r>
            <a:endParaRPr lang="en-US" altLang="zh-CN" sz="2000" dirty="0">
              <a:solidFill>
                <a:srgbClr val="222222"/>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376754" y="3469477"/>
            <a:ext cx="7967207" cy="1978865"/>
          </a:xfrm>
          <a:prstGeom prst="parallelogram">
            <a:avLst>
              <a:gd name="adj" fmla="val 206901"/>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背景图片层</a:t>
            </a:r>
            <a:endParaRPr kumimoji="1" lang="zh-CN" altLang="en-US" dirty="0">
              <a:highlight>
                <a:srgbClr val="FF0000"/>
              </a:highlight>
            </a:endParaRPr>
          </a:p>
        </p:txBody>
      </p:sp>
      <p:sp>
        <p:nvSpPr>
          <p:cNvPr id="27" name="平行四边形 26"/>
          <p:cNvSpPr/>
          <p:nvPr/>
        </p:nvSpPr>
        <p:spPr>
          <a:xfrm>
            <a:off x="376754" y="2112793"/>
            <a:ext cx="7967207" cy="1978865"/>
          </a:xfrm>
          <a:prstGeom prst="parallelogram">
            <a:avLst>
              <a:gd name="adj" fmla="val 206901"/>
            </a:avLst>
          </a:prstGeom>
          <a:noFill/>
          <a:ln w="330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highlight>
                  <a:srgbClr val="FF0000"/>
                </a:highlight>
              </a:rPr>
              <a:t>border</a:t>
            </a:r>
            <a:r>
              <a:rPr kumimoji="1" lang="zh-CN" altLang="en-US" dirty="0">
                <a:highlight>
                  <a:srgbClr val="FF0000"/>
                </a:highlight>
              </a:rPr>
              <a:t>边框层</a:t>
            </a:r>
            <a:endParaRPr kumimoji="1" lang="zh-CN" altLang="en-US" dirty="0">
              <a:highlight>
                <a:srgbClr val="FF0000"/>
              </a:highlight>
            </a:endParaRPr>
          </a:p>
        </p:txBody>
      </p:sp>
      <p:sp>
        <p:nvSpPr>
          <p:cNvPr id="28" name="平行四边形 27"/>
          <p:cNvSpPr/>
          <p:nvPr/>
        </p:nvSpPr>
        <p:spPr>
          <a:xfrm>
            <a:off x="257011" y="1021909"/>
            <a:ext cx="7967207" cy="1978865"/>
          </a:xfrm>
          <a:prstGeom prst="parallelogram">
            <a:avLst>
              <a:gd name="adj" fmla="val 206901"/>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highlight>
                  <a:srgbClr val="FF0000"/>
                </a:highlight>
              </a:rPr>
              <a:t>内容层</a:t>
            </a:r>
            <a:endParaRPr kumimoji="1" lang="zh-CN" altLang="en-US" dirty="0">
              <a:highlight>
                <a:srgbClr val="FF0000"/>
              </a:highlight>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4696</Words>
  <Application>WPS 演示</Application>
  <PresentationFormat>宽屏</PresentationFormat>
  <Paragraphs>389</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陈苗利</cp:lastModifiedBy>
  <cp:revision>833</cp:revision>
  <dcterms:created xsi:type="dcterms:W3CDTF">2015-05-06T06:15:00Z</dcterms:created>
  <dcterms:modified xsi:type="dcterms:W3CDTF">2019-05-05T07:54:55Z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