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emf" ContentType="image/x-emf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62" r:id="rId6"/>
    <p:sldId id="298" r:id="rId7"/>
    <p:sldId id="299" r:id="rId8"/>
    <p:sldId id="300" r:id="rId9"/>
    <p:sldId id="301" r:id="rId10"/>
    <p:sldId id="302" r:id="rId11"/>
    <p:sldId id="264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447"/>
    <a:srgbClr val="D1C5AC"/>
    <a:srgbClr val="FBC993"/>
    <a:srgbClr val="3DA591"/>
    <a:srgbClr val="8CD4C6"/>
    <a:srgbClr val="9ADACE"/>
    <a:srgbClr val="3FAB96"/>
    <a:srgbClr val="53BC8E"/>
    <a:srgbClr val="51B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32" y="19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73AA3-3789-2C42-B2E9-36F521CBF570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F4080628-1744-4543-A48E-DDEB1614ADB5}">
      <dgm:prSet phldrT="[文本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行内样式，权重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1000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1E5AEA-9071-5A45-B5CB-9DA29B7E801E}" cxnId="{CE93C307-C87E-BB45-8096-963EA237BAF6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1CEBC-5D22-A145-BFC1-ADB6D944F83A}" cxnId="{CE93C307-C87E-BB45-8096-963EA237BAF6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46F539-614C-E544-AA0C-AD594C9DFE5B}">
      <dgm:prSet phldrT="[文本]" custT="1"/>
      <dgm:spPr/>
      <dgm:t>
        <a:bodyPr/>
        <a:lstStyle/>
        <a:p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ID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选择器，单个权重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8DE10B-F336-A447-95DE-77FE37EC4A53}" cxnId="{A58A8AE2-A813-0540-A335-50B13AB03DA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1A1046-5E58-7540-97AD-A1B167B3474B}" cxnId="{A58A8AE2-A813-0540-A335-50B13AB03DA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1B6531-F61D-9D4A-9C6E-47DD39C0D42A}">
      <dgm:prSet phldrT="[文本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类名选择器，属性选择器，伪类选择器，单个权重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D6C1CD-F7F2-9E42-A4C8-26BAD9D49101}" cxnId="{00C88D5F-985E-D244-B5CD-A9B8C3FFF395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86C57A-406E-6546-9AC7-B95BC6FB3E2B}" cxnId="{00C88D5F-985E-D244-B5CD-A9B8C3FFF395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5E555D-84DB-D240-906C-4BD4245A0128}">
      <dgm:prSet phldrT="[文本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统配符选择器，关系选择器（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&gt;,~,""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），否定伪类，权重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79B171-82EF-6D49-ACD9-2EC9F97F28BE}" cxnId="{BE5E147D-8EA1-D14D-9DA9-D3D4726860E5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1E5FE-15E8-A240-A273-6F00EBE7531F}" cxnId="{BE5E147D-8EA1-D14D-9DA9-D3D4726860E5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6403D6-26DE-664F-A0BC-E09C8A4E82A9}">
      <dgm:prSet phldrT="[文本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标签选择器，伪元素选择器，单个权重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C51F10-072E-1E4F-933E-02B1E7999BFC}" cxnId="{DE69869C-E678-664D-B805-449969E628C5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A896-9446-DC4C-AC68-612E5D1C8C5E}" cxnId="{DE69869C-E678-664D-B805-449969E628C5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46EA56-09A3-674C-B5F5-377F87F2EA56}" type="pres">
      <dgm:prSet presAssocID="{BA173AA3-3789-2C42-B2E9-36F521CBF570}" presName="Name0" presStyleCnt="0">
        <dgm:presLayoutVars>
          <dgm:dir/>
          <dgm:animLvl val="lvl"/>
          <dgm:resizeHandles val="exact"/>
        </dgm:presLayoutVars>
      </dgm:prSet>
      <dgm:spPr/>
    </dgm:pt>
    <dgm:pt modelId="{DDE6309B-6BA6-2D45-92E7-161D2977A10D}" type="pres">
      <dgm:prSet presAssocID="{F4080628-1744-4543-A48E-DDEB1614ADB5}" presName="Name8" presStyleCnt="0"/>
      <dgm:spPr/>
    </dgm:pt>
    <dgm:pt modelId="{FD1D7311-3561-6943-A108-B1E1E4D4C464}" type="pres">
      <dgm:prSet presAssocID="{F4080628-1744-4543-A48E-DDEB1614ADB5}" presName="level" presStyleLbl="node1" presStyleIdx="0" presStyleCnt="5">
        <dgm:presLayoutVars>
          <dgm:chMax val="1"/>
          <dgm:bulletEnabled val="1"/>
        </dgm:presLayoutVars>
      </dgm:prSet>
      <dgm:spPr/>
    </dgm:pt>
    <dgm:pt modelId="{39CACA53-4C0E-9142-9B49-D8ED19C7CF36}" type="pres">
      <dgm:prSet presAssocID="{F4080628-1744-4543-A48E-DDEB1614ADB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70ACDB4-707F-9344-AD5D-887CF9BA257C}" type="pres">
      <dgm:prSet presAssocID="{5E46F539-614C-E544-AA0C-AD594C9DFE5B}" presName="Name8" presStyleCnt="0"/>
      <dgm:spPr/>
    </dgm:pt>
    <dgm:pt modelId="{FCA917D9-B40F-9049-88BC-7F714E7252D0}" type="pres">
      <dgm:prSet presAssocID="{5E46F539-614C-E544-AA0C-AD594C9DFE5B}" presName="level" presStyleLbl="node1" presStyleIdx="1" presStyleCnt="5">
        <dgm:presLayoutVars>
          <dgm:chMax val="1"/>
          <dgm:bulletEnabled val="1"/>
        </dgm:presLayoutVars>
      </dgm:prSet>
      <dgm:spPr/>
    </dgm:pt>
    <dgm:pt modelId="{E1857A7B-6AED-B342-8767-C2B81F62FF3C}" type="pres">
      <dgm:prSet presAssocID="{5E46F539-614C-E544-AA0C-AD594C9DFE5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3DF4294-3F11-704E-BA72-E68605EF5513}" type="pres">
      <dgm:prSet presAssocID="{521B6531-F61D-9D4A-9C6E-47DD39C0D42A}" presName="Name8" presStyleCnt="0"/>
      <dgm:spPr/>
    </dgm:pt>
    <dgm:pt modelId="{819F437A-15C4-0844-AFEF-21EF5DADACD3}" type="pres">
      <dgm:prSet presAssocID="{521B6531-F61D-9D4A-9C6E-47DD39C0D42A}" presName="level" presStyleLbl="node1" presStyleIdx="2" presStyleCnt="5">
        <dgm:presLayoutVars>
          <dgm:chMax val="1"/>
          <dgm:bulletEnabled val="1"/>
        </dgm:presLayoutVars>
      </dgm:prSet>
      <dgm:spPr/>
    </dgm:pt>
    <dgm:pt modelId="{26E78CAE-8FDB-E64D-84CF-13C690DCAF5D}" type="pres">
      <dgm:prSet presAssocID="{521B6531-F61D-9D4A-9C6E-47DD39C0D42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10C828B-EF0C-974A-8B97-003BC9B2BC30}" type="pres">
      <dgm:prSet presAssocID="{5B6403D6-26DE-664F-A0BC-E09C8A4E82A9}" presName="Name8" presStyleCnt="0"/>
      <dgm:spPr/>
    </dgm:pt>
    <dgm:pt modelId="{CD2DCD3F-F9DC-7544-B5D0-D4ECFC436E44}" type="pres">
      <dgm:prSet presAssocID="{5B6403D6-26DE-664F-A0BC-E09C8A4E82A9}" presName="level" presStyleLbl="node1" presStyleIdx="3" presStyleCnt="5">
        <dgm:presLayoutVars>
          <dgm:chMax val="1"/>
          <dgm:bulletEnabled val="1"/>
        </dgm:presLayoutVars>
      </dgm:prSet>
      <dgm:spPr/>
    </dgm:pt>
    <dgm:pt modelId="{63B99E64-3B9C-A342-A923-EDB3F6594622}" type="pres">
      <dgm:prSet presAssocID="{5B6403D6-26DE-664F-A0BC-E09C8A4E82A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CD3FBFB-D621-DF42-A333-08861F67B483}" type="pres">
      <dgm:prSet presAssocID="{335E555D-84DB-D240-906C-4BD4245A0128}" presName="Name8" presStyleCnt="0"/>
      <dgm:spPr/>
    </dgm:pt>
    <dgm:pt modelId="{BC5915AB-AD2D-4D47-8F72-B72ECEFE7313}" type="pres">
      <dgm:prSet presAssocID="{335E555D-84DB-D240-906C-4BD4245A0128}" presName="level" presStyleLbl="node1" presStyleIdx="4" presStyleCnt="5">
        <dgm:presLayoutVars>
          <dgm:chMax val="1"/>
          <dgm:bulletEnabled val="1"/>
        </dgm:presLayoutVars>
      </dgm:prSet>
      <dgm:spPr/>
    </dgm:pt>
    <dgm:pt modelId="{7E399AAB-FB5F-454B-BB65-3FABB3D843A0}" type="pres">
      <dgm:prSet presAssocID="{335E555D-84DB-D240-906C-4BD4245A012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0465E00-89A0-094A-A881-75CAD66E8186}" type="presOf" srcId="{F4080628-1744-4543-A48E-DDEB1614ADB5}" destId="{39CACA53-4C0E-9142-9B49-D8ED19C7CF36}" srcOrd="1" destOrd="0" presId="urn:microsoft.com/office/officeart/2005/8/layout/pyramid1"/>
    <dgm:cxn modelId="{CE93C307-C87E-BB45-8096-963EA237BAF6}" srcId="{BA173AA3-3789-2C42-B2E9-36F521CBF570}" destId="{F4080628-1744-4543-A48E-DDEB1614ADB5}" srcOrd="0" destOrd="0" parTransId="{3A1E5AEA-9071-5A45-B5CB-9DA29B7E801E}" sibTransId="{ECF1CEBC-5D22-A145-BFC1-ADB6D944F83A}"/>
    <dgm:cxn modelId="{12A3BD3D-B42D-4A46-894B-73A7197B9FA9}" type="presOf" srcId="{521B6531-F61D-9D4A-9C6E-47DD39C0D42A}" destId="{26E78CAE-8FDB-E64D-84CF-13C690DCAF5D}" srcOrd="1" destOrd="0" presId="urn:microsoft.com/office/officeart/2005/8/layout/pyramid1"/>
    <dgm:cxn modelId="{1792D83E-BA31-CD4F-B46B-D7A0FCEDC2E1}" type="presOf" srcId="{521B6531-F61D-9D4A-9C6E-47DD39C0D42A}" destId="{819F437A-15C4-0844-AFEF-21EF5DADACD3}" srcOrd="0" destOrd="0" presId="urn:microsoft.com/office/officeart/2005/8/layout/pyramid1"/>
    <dgm:cxn modelId="{E480415B-2CAB-154D-B46E-3D3270E609EF}" type="presOf" srcId="{BA173AA3-3789-2C42-B2E9-36F521CBF570}" destId="{5846EA56-09A3-674C-B5F5-377F87F2EA56}" srcOrd="0" destOrd="0" presId="urn:microsoft.com/office/officeart/2005/8/layout/pyramid1"/>
    <dgm:cxn modelId="{00C88D5F-985E-D244-B5CD-A9B8C3FFF395}" srcId="{BA173AA3-3789-2C42-B2E9-36F521CBF570}" destId="{521B6531-F61D-9D4A-9C6E-47DD39C0D42A}" srcOrd="2" destOrd="0" parTransId="{55D6C1CD-F7F2-9E42-A4C8-26BAD9D49101}" sibTransId="{F586C57A-406E-6546-9AC7-B95BC6FB3E2B}"/>
    <dgm:cxn modelId="{CD6DB074-4E4B-524D-9FC3-4F80B17B7FBA}" type="presOf" srcId="{5E46F539-614C-E544-AA0C-AD594C9DFE5B}" destId="{FCA917D9-B40F-9049-88BC-7F714E7252D0}" srcOrd="0" destOrd="0" presId="urn:microsoft.com/office/officeart/2005/8/layout/pyramid1"/>
    <dgm:cxn modelId="{39EAD477-8A4D-DA4D-96C8-380CE362CD11}" type="presOf" srcId="{5B6403D6-26DE-664F-A0BC-E09C8A4E82A9}" destId="{63B99E64-3B9C-A342-A923-EDB3F6594622}" srcOrd="1" destOrd="0" presId="urn:microsoft.com/office/officeart/2005/8/layout/pyramid1"/>
    <dgm:cxn modelId="{BE5E147D-8EA1-D14D-9DA9-D3D4726860E5}" srcId="{BA173AA3-3789-2C42-B2E9-36F521CBF570}" destId="{335E555D-84DB-D240-906C-4BD4245A0128}" srcOrd="4" destOrd="0" parTransId="{4579B171-82EF-6D49-ACD9-2EC9F97F28BE}" sibTransId="{0951E5FE-15E8-A240-A273-6F00EBE7531F}"/>
    <dgm:cxn modelId="{B9002C9B-1D63-9344-9A9B-F3FC035C6EFA}" type="presOf" srcId="{5E46F539-614C-E544-AA0C-AD594C9DFE5B}" destId="{E1857A7B-6AED-B342-8767-C2B81F62FF3C}" srcOrd="1" destOrd="0" presId="urn:microsoft.com/office/officeart/2005/8/layout/pyramid1"/>
    <dgm:cxn modelId="{DE69869C-E678-664D-B805-449969E628C5}" srcId="{BA173AA3-3789-2C42-B2E9-36F521CBF570}" destId="{5B6403D6-26DE-664F-A0BC-E09C8A4E82A9}" srcOrd="3" destOrd="0" parTransId="{40C51F10-072E-1E4F-933E-02B1E7999BFC}" sibTransId="{D8E2A896-9446-DC4C-AC68-612E5D1C8C5E}"/>
    <dgm:cxn modelId="{999984A6-4339-FF4F-B559-943DB9A48EE5}" type="presOf" srcId="{335E555D-84DB-D240-906C-4BD4245A0128}" destId="{BC5915AB-AD2D-4D47-8F72-B72ECEFE7313}" srcOrd="0" destOrd="0" presId="urn:microsoft.com/office/officeart/2005/8/layout/pyramid1"/>
    <dgm:cxn modelId="{3057A0C1-CCD4-0A46-8597-2E6822E5EB98}" type="presOf" srcId="{F4080628-1744-4543-A48E-DDEB1614ADB5}" destId="{FD1D7311-3561-6943-A108-B1E1E4D4C464}" srcOrd="0" destOrd="0" presId="urn:microsoft.com/office/officeart/2005/8/layout/pyramid1"/>
    <dgm:cxn modelId="{001F5DE0-5913-0343-8D01-E99D74A409EE}" type="presOf" srcId="{5B6403D6-26DE-664F-A0BC-E09C8A4E82A9}" destId="{CD2DCD3F-F9DC-7544-B5D0-D4ECFC436E44}" srcOrd="0" destOrd="0" presId="urn:microsoft.com/office/officeart/2005/8/layout/pyramid1"/>
    <dgm:cxn modelId="{A58A8AE2-A813-0540-A335-50B13AB03DAC}" srcId="{BA173AA3-3789-2C42-B2E9-36F521CBF570}" destId="{5E46F539-614C-E544-AA0C-AD594C9DFE5B}" srcOrd="1" destOrd="0" parTransId="{068DE10B-F336-A447-95DE-77FE37EC4A53}" sibTransId="{3C1A1046-5E58-7540-97AD-A1B167B3474B}"/>
    <dgm:cxn modelId="{B33BBEFE-0271-7442-99B2-F0D1BEF2CFCF}" type="presOf" srcId="{335E555D-84DB-D240-906C-4BD4245A0128}" destId="{7E399AAB-FB5F-454B-BB65-3FABB3D843A0}" srcOrd="1" destOrd="0" presId="urn:microsoft.com/office/officeart/2005/8/layout/pyramid1"/>
    <dgm:cxn modelId="{8A162AD3-4106-744C-A1BE-0788E5C3DBEA}" type="presParOf" srcId="{5846EA56-09A3-674C-B5F5-377F87F2EA56}" destId="{DDE6309B-6BA6-2D45-92E7-161D2977A10D}" srcOrd="0" destOrd="0" presId="urn:microsoft.com/office/officeart/2005/8/layout/pyramid1"/>
    <dgm:cxn modelId="{B56F721D-E574-4245-B626-6C8D6C2C0344}" type="presParOf" srcId="{DDE6309B-6BA6-2D45-92E7-161D2977A10D}" destId="{FD1D7311-3561-6943-A108-B1E1E4D4C464}" srcOrd="0" destOrd="0" presId="urn:microsoft.com/office/officeart/2005/8/layout/pyramid1"/>
    <dgm:cxn modelId="{48369D17-AA29-4847-ABA7-6E11FF212761}" type="presParOf" srcId="{DDE6309B-6BA6-2D45-92E7-161D2977A10D}" destId="{39CACA53-4C0E-9142-9B49-D8ED19C7CF36}" srcOrd="1" destOrd="0" presId="urn:microsoft.com/office/officeart/2005/8/layout/pyramid1"/>
    <dgm:cxn modelId="{B9F1E5F3-4C31-4E40-8066-BB8052F43C08}" type="presParOf" srcId="{5846EA56-09A3-674C-B5F5-377F87F2EA56}" destId="{D70ACDB4-707F-9344-AD5D-887CF9BA257C}" srcOrd="1" destOrd="0" presId="urn:microsoft.com/office/officeart/2005/8/layout/pyramid1"/>
    <dgm:cxn modelId="{6889C30E-1408-744E-9493-09B2617A54F3}" type="presParOf" srcId="{D70ACDB4-707F-9344-AD5D-887CF9BA257C}" destId="{FCA917D9-B40F-9049-88BC-7F714E7252D0}" srcOrd="0" destOrd="0" presId="urn:microsoft.com/office/officeart/2005/8/layout/pyramid1"/>
    <dgm:cxn modelId="{4BD2FB9A-E766-304E-AF60-50456F8DA90F}" type="presParOf" srcId="{D70ACDB4-707F-9344-AD5D-887CF9BA257C}" destId="{E1857A7B-6AED-B342-8767-C2B81F62FF3C}" srcOrd="1" destOrd="0" presId="urn:microsoft.com/office/officeart/2005/8/layout/pyramid1"/>
    <dgm:cxn modelId="{E9A9E313-E628-D44F-BEF5-759FDECCA6DA}" type="presParOf" srcId="{5846EA56-09A3-674C-B5F5-377F87F2EA56}" destId="{B3DF4294-3F11-704E-BA72-E68605EF5513}" srcOrd="2" destOrd="0" presId="urn:microsoft.com/office/officeart/2005/8/layout/pyramid1"/>
    <dgm:cxn modelId="{EA949E69-0284-064B-BA79-293EAEEE094F}" type="presParOf" srcId="{B3DF4294-3F11-704E-BA72-E68605EF5513}" destId="{819F437A-15C4-0844-AFEF-21EF5DADACD3}" srcOrd="0" destOrd="0" presId="urn:microsoft.com/office/officeart/2005/8/layout/pyramid1"/>
    <dgm:cxn modelId="{180D3FD4-90B2-2342-A289-C940854932DE}" type="presParOf" srcId="{B3DF4294-3F11-704E-BA72-E68605EF5513}" destId="{26E78CAE-8FDB-E64D-84CF-13C690DCAF5D}" srcOrd="1" destOrd="0" presId="urn:microsoft.com/office/officeart/2005/8/layout/pyramid1"/>
    <dgm:cxn modelId="{64034ECD-D850-C84E-8D0A-87D1572E6203}" type="presParOf" srcId="{5846EA56-09A3-674C-B5F5-377F87F2EA56}" destId="{410C828B-EF0C-974A-8B97-003BC9B2BC30}" srcOrd="3" destOrd="0" presId="urn:microsoft.com/office/officeart/2005/8/layout/pyramid1"/>
    <dgm:cxn modelId="{567F0D35-FC6B-A14F-AC75-ED990AF4E8D6}" type="presParOf" srcId="{410C828B-EF0C-974A-8B97-003BC9B2BC30}" destId="{CD2DCD3F-F9DC-7544-B5D0-D4ECFC436E44}" srcOrd="0" destOrd="0" presId="urn:microsoft.com/office/officeart/2005/8/layout/pyramid1"/>
    <dgm:cxn modelId="{5C57D722-5D18-4E4D-8103-99D239881A43}" type="presParOf" srcId="{410C828B-EF0C-974A-8B97-003BC9B2BC30}" destId="{63B99E64-3B9C-A342-A923-EDB3F6594622}" srcOrd="1" destOrd="0" presId="urn:microsoft.com/office/officeart/2005/8/layout/pyramid1"/>
    <dgm:cxn modelId="{FAD9FAC7-D299-CA4B-A1A9-C8DBF506773D}" type="presParOf" srcId="{5846EA56-09A3-674C-B5F5-377F87F2EA56}" destId="{BCD3FBFB-D621-DF42-A333-08861F67B483}" srcOrd="4" destOrd="0" presId="urn:microsoft.com/office/officeart/2005/8/layout/pyramid1"/>
    <dgm:cxn modelId="{6EFE7C8B-CAC6-E14A-8A15-7450203A6F43}" type="presParOf" srcId="{BCD3FBFB-D621-DF42-A333-08861F67B483}" destId="{BC5915AB-AD2D-4D47-8F72-B72ECEFE7313}" srcOrd="0" destOrd="0" presId="urn:microsoft.com/office/officeart/2005/8/layout/pyramid1"/>
    <dgm:cxn modelId="{9FCC1E2D-6A54-C347-A050-4D85A6FA10A4}" type="presParOf" srcId="{BCD3FBFB-D621-DF42-A333-08861F67B483}" destId="{7E399AAB-FB5F-454B-BB65-3FABB3D843A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D7311-3561-6943-A108-B1E1E4D4C464}">
      <dsp:nvSpPr>
        <dsp:cNvPr id="0" name=""/>
        <dsp:cNvSpPr/>
      </dsp:nvSpPr>
      <dsp:spPr>
        <a:xfrm>
          <a:off x="4081043" y="0"/>
          <a:ext cx="2040521" cy="937806"/>
        </a:xfrm>
        <a:prstGeom prst="trapezoid">
          <a:avLst>
            <a:gd name="adj" fmla="val 1087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行内样式，权重</a:t>
          </a:r>
          <a:r>
            <a:rPr lang="en-US" altLang="zh-CN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1000</a:t>
          </a:r>
          <a:endParaRPr lang="zh-CN" altLang="en-US" sz="16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081043" y="0"/>
        <a:ext cx="2040521" cy="937806"/>
      </dsp:txXfrm>
    </dsp:sp>
    <dsp:sp modelId="{FCA917D9-B40F-9049-88BC-7F714E7252D0}">
      <dsp:nvSpPr>
        <dsp:cNvPr id="0" name=""/>
        <dsp:cNvSpPr/>
      </dsp:nvSpPr>
      <dsp:spPr>
        <a:xfrm>
          <a:off x="3060782" y="937805"/>
          <a:ext cx="4081043" cy="937806"/>
        </a:xfrm>
        <a:prstGeom prst="trapezoid">
          <a:avLst>
            <a:gd name="adj" fmla="val 1087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ID</a:t>
          </a: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选择器，单个权重</a:t>
          </a:r>
          <a:r>
            <a:rPr lang="en-US" altLang="zh-CN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100</a:t>
          </a:r>
          <a:endParaRPr lang="zh-CN" altLang="en-US" sz="16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774964" y="937805"/>
        <a:ext cx="2652678" cy="937806"/>
      </dsp:txXfrm>
    </dsp:sp>
    <dsp:sp modelId="{819F437A-15C4-0844-AFEF-21EF5DADACD3}">
      <dsp:nvSpPr>
        <dsp:cNvPr id="0" name=""/>
        <dsp:cNvSpPr/>
      </dsp:nvSpPr>
      <dsp:spPr>
        <a:xfrm>
          <a:off x="2040521" y="1875612"/>
          <a:ext cx="6121564" cy="937806"/>
        </a:xfrm>
        <a:prstGeom prst="trapezoid">
          <a:avLst>
            <a:gd name="adj" fmla="val 1087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类名选择器，属性选择器，伪类选择器，单个权重</a:t>
          </a:r>
          <a:r>
            <a:rPr lang="en-US" altLang="zh-CN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10</a:t>
          </a:r>
          <a:endParaRPr lang="zh-CN" altLang="en-US" sz="16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111795" y="1875612"/>
        <a:ext cx="3979017" cy="937806"/>
      </dsp:txXfrm>
    </dsp:sp>
    <dsp:sp modelId="{CD2DCD3F-F9DC-7544-B5D0-D4ECFC436E44}">
      <dsp:nvSpPr>
        <dsp:cNvPr id="0" name=""/>
        <dsp:cNvSpPr/>
      </dsp:nvSpPr>
      <dsp:spPr>
        <a:xfrm>
          <a:off x="1020260" y="2813418"/>
          <a:ext cx="8162086" cy="937806"/>
        </a:xfrm>
        <a:prstGeom prst="trapezoid">
          <a:avLst>
            <a:gd name="adj" fmla="val 1087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标签选择器，伪元素选择器，单个权重</a:t>
          </a:r>
          <a:r>
            <a:rPr lang="en-US" altLang="zh-CN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1</a:t>
          </a:r>
          <a:endParaRPr lang="zh-CN" altLang="en-US" sz="16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448625" y="2813418"/>
        <a:ext cx="5305356" cy="937806"/>
      </dsp:txXfrm>
    </dsp:sp>
    <dsp:sp modelId="{BC5915AB-AD2D-4D47-8F72-B72ECEFE7313}">
      <dsp:nvSpPr>
        <dsp:cNvPr id="0" name=""/>
        <dsp:cNvSpPr/>
      </dsp:nvSpPr>
      <dsp:spPr>
        <a:xfrm>
          <a:off x="0" y="3751224"/>
          <a:ext cx="10202608" cy="937806"/>
        </a:xfrm>
        <a:prstGeom prst="trapezoid">
          <a:avLst>
            <a:gd name="adj" fmla="val 1087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统配符选择器，关系选择器（</a:t>
          </a:r>
          <a:r>
            <a:rPr lang="en-US" altLang="zh-CN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+</a:t>
          </a: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，</a:t>
          </a:r>
          <a:r>
            <a:rPr lang="en-US" altLang="zh-CN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&gt;,~,""</a:t>
          </a: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），否定伪类，权重</a:t>
          </a:r>
          <a:r>
            <a:rPr lang="en-US" altLang="zh-CN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0</a:t>
          </a:r>
          <a:endParaRPr lang="zh-CN" altLang="en-US" sz="16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785456" y="3751224"/>
        <a:ext cx="6631695" cy="93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47BD1-1D8A-4C32-ACE3-8CE0F89EFE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494D5-78EC-4B9D-9FA5-AF9C1A17BD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08DA3-42E0-4B88-8D6A-C86B265F5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6A30C-6834-45C5-A98B-C0ECD7B88E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918A3-6E8A-4A9C-A773-EC7371F570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0D11-E601-457B-A8A4-E8868EB903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2EF98-BBFE-4703-B1F0-5E3E371D67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D0EC-C58C-45D4-A863-7565310A80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231D5-2E17-44EF-B7CC-4204A1A5B5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768AA-B52D-4719-8EC8-525499E167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771DE-E7BD-4DFC-A07C-58A7E12EA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839D3-8296-44FB-B8EB-F079EA38D4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4FEEF-395C-4B77-84B3-636D43F5D8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54D88-10E0-4E0B-BE3F-015BD9B5F97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1E824-D013-4BB5-9C7E-5506237E82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3EB6B-40A7-44E3-A2F3-24061B76844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A21EF-D04A-463A-81D7-D151D1C76E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DBC24-046D-4A5F-8F88-51454E2F71C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80568-31D3-437E-88D7-8A8200D02C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72439-F297-4675-B7AC-22FBA284FB1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7A2EB-6CA3-4F73-9391-8FF9594AC1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AAD4C-78D3-4311-9B9C-129850ED454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DC8B3-39E0-4B69-BCAE-EF129542ED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FBF5C1-2161-4682-B345-3FC07D43C3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9E960D0-3C17-48D1-9A09-8F96AE483D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package" Target="../embeddings/Document1.docx"/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1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tiff"/><Relationship Id="rId1" Type="http://schemas.openxmlformats.org/officeDocument/2006/relationships/image" Target="../media/image1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tiff"/><Relationship Id="rId1" Type="http://schemas.openxmlformats.org/officeDocument/2006/relationships/image" Target="../media/image14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tiff"/><Relationship Id="rId1" Type="http://schemas.openxmlformats.org/officeDocument/2006/relationships/image" Target="../media/image15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tiff"/><Relationship Id="rId1" Type="http://schemas.openxmlformats.org/officeDocument/2006/relationships/image" Target="../media/image13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tiff"/><Relationship Id="rId1" Type="http://schemas.openxmlformats.org/officeDocument/2006/relationships/image" Target="../media/image1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A5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547688" y="-19050"/>
            <a:ext cx="11180762" cy="6889750"/>
          </a:xfrm>
          <a:custGeom>
            <a:avLst/>
            <a:gdLst>
              <a:gd name="connsiteX0" fmla="*/ 4435965 w 11180963"/>
              <a:gd name="connsiteY0" fmla="*/ 0 h 6889953"/>
              <a:gd name="connsiteX1" fmla="*/ 6744999 w 11180963"/>
              <a:gd name="connsiteY1" fmla="*/ 0 h 6889953"/>
              <a:gd name="connsiteX2" fmla="*/ 11180963 w 11180963"/>
              <a:gd name="connsiteY2" fmla="*/ 4435966 h 6889953"/>
              <a:gd name="connsiteX3" fmla="*/ 8726976 w 11180963"/>
              <a:gd name="connsiteY3" fmla="*/ 6889953 h 6889953"/>
              <a:gd name="connsiteX4" fmla="*/ 2453989 w 11180963"/>
              <a:gd name="connsiteY4" fmla="*/ 6889953 h 6889953"/>
              <a:gd name="connsiteX5" fmla="*/ 0 w 11180963"/>
              <a:gd name="connsiteY5" fmla="*/ 4435966 h 688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0963" h="6889953">
                <a:moveTo>
                  <a:pt x="4435965" y="0"/>
                </a:moveTo>
                <a:lnTo>
                  <a:pt x="6744999" y="0"/>
                </a:lnTo>
                <a:lnTo>
                  <a:pt x="11180963" y="4435966"/>
                </a:lnTo>
                <a:lnTo>
                  <a:pt x="8726976" y="6889953"/>
                </a:lnTo>
                <a:lnTo>
                  <a:pt x="2453989" y="6889953"/>
                </a:lnTo>
                <a:lnTo>
                  <a:pt x="0" y="44359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5" name="组合 128"/>
          <p:cNvGrpSpPr/>
          <p:nvPr/>
        </p:nvGrpSpPr>
        <p:grpSpPr bwMode="auto">
          <a:xfrm>
            <a:off x="1309688" y="1646238"/>
            <a:ext cx="1436687" cy="2566987"/>
            <a:chOff x="1336676" y="2081213"/>
            <a:chExt cx="1436686" cy="2566987"/>
          </a:xfrm>
        </p:grpSpPr>
        <p:sp>
          <p:nvSpPr>
            <p:cNvPr id="3201" name="Freeform 10"/>
            <p:cNvSpPr/>
            <p:nvPr/>
          </p:nvSpPr>
          <p:spPr bwMode="auto">
            <a:xfrm>
              <a:off x="1336676" y="2579688"/>
              <a:ext cx="247650" cy="479425"/>
            </a:xfrm>
            <a:custGeom>
              <a:avLst/>
              <a:gdLst>
                <a:gd name="T0" fmla="*/ 499749796 w 94"/>
                <a:gd name="T1" fmla="*/ 222050167 h 182"/>
                <a:gd name="T2" fmla="*/ 222110435 w 94"/>
                <a:gd name="T3" fmla="*/ 27756600 h 182"/>
                <a:gd name="T4" fmla="*/ 27763146 w 94"/>
                <a:gd name="T5" fmla="*/ 305317333 h 182"/>
                <a:gd name="T6" fmla="*/ 152702571 w 94"/>
                <a:gd name="T7" fmla="*/ 1040852749 h 182"/>
                <a:gd name="T8" fmla="*/ 430341932 w 94"/>
                <a:gd name="T9" fmla="*/ 1242084807 h 182"/>
                <a:gd name="T10" fmla="*/ 624689221 w 94"/>
                <a:gd name="T11" fmla="*/ 957585582 h 182"/>
                <a:gd name="T12" fmla="*/ 499749796 w 94"/>
                <a:gd name="T13" fmla="*/ 222050167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4" h="182">
                  <a:moveTo>
                    <a:pt x="72" y="32"/>
                  </a:moveTo>
                  <a:cubicBezTo>
                    <a:pt x="69" y="13"/>
                    <a:pt x="51" y="0"/>
                    <a:pt x="32" y="4"/>
                  </a:cubicBezTo>
                  <a:cubicBezTo>
                    <a:pt x="13" y="7"/>
                    <a:pt x="0" y="25"/>
                    <a:pt x="4" y="44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5" y="169"/>
                    <a:pt x="43" y="182"/>
                    <a:pt x="62" y="179"/>
                  </a:cubicBezTo>
                  <a:cubicBezTo>
                    <a:pt x="81" y="175"/>
                    <a:pt x="94" y="157"/>
                    <a:pt x="90" y="138"/>
                  </a:cubicBezTo>
                  <a:lnTo>
                    <a:pt x="72" y="32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2" name="Freeform 11"/>
            <p:cNvSpPr/>
            <p:nvPr/>
          </p:nvSpPr>
          <p:spPr bwMode="auto">
            <a:xfrm>
              <a:off x="1368425" y="2795588"/>
              <a:ext cx="442912" cy="1555750"/>
            </a:xfrm>
            <a:custGeom>
              <a:avLst/>
              <a:gdLst>
                <a:gd name="T0" fmla="*/ 703122006 w 279"/>
                <a:gd name="T1" fmla="*/ 2147483646 h 980"/>
                <a:gd name="T2" fmla="*/ 418345465 w 279"/>
                <a:gd name="T3" fmla="*/ 2147483646 h 980"/>
                <a:gd name="T4" fmla="*/ 0 w 279"/>
                <a:gd name="T5" fmla="*/ 50403125 h 980"/>
                <a:gd name="T6" fmla="*/ 289816848 w 279"/>
                <a:gd name="T7" fmla="*/ 0 h 980"/>
                <a:gd name="T8" fmla="*/ 703122006 w 279"/>
                <a:gd name="T9" fmla="*/ 2147483646 h 9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980">
                  <a:moveTo>
                    <a:pt x="279" y="960"/>
                  </a:moveTo>
                  <a:lnTo>
                    <a:pt x="166" y="980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279" y="960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3" name="Freeform 12"/>
            <p:cNvSpPr/>
            <p:nvPr/>
          </p:nvSpPr>
          <p:spPr bwMode="auto">
            <a:xfrm>
              <a:off x="1631950" y="4319588"/>
              <a:ext cx="179387" cy="220663"/>
            </a:xfrm>
            <a:custGeom>
              <a:avLst/>
              <a:gdLst>
                <a:gd name="T0" fmla="*/ 284776069 w 113"/>
                <a:gd name="T1" fmla="*/ 0 h 139"/>
                <a:gd name="T2" fmla="*/ 0 w 113"/>
                <a:gd name="T3" fmla="*/ 50403239 h 139"/>
                <a:gd name="T4" fmla="*/ 146168655 w 113"/>
                <a:gd name="T5" fmla="*/ 350303306 h 139"/>
                <a:gd name="T6" fmla="*/ 246974624 w 113"/>
                <a:gd name="T7" fmla="*/ 335182334 h 139"/>
                <a:gd name="T8" fmla="*/ 284776069 w 113"/>
                <a:gd name="T9" fmla="*/ 0 h 1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139">
                  <a:moveTo>
                    <a:pt x="113" y="0"/>
                  </a:moveTo>
                  <a:lnTo>
                    <a:pt x="0" y="20"/>
                  </a:lnTo>
                  <a:lnTo>
                    <a:pt x="58" y="139"/>
                  </a:lnTo>
                  <a:lnTo>
                    <a:pt x="98" y="13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4" name="Freeform 13"/>
            <p:cNvSpPr/>
            <p:nvPr/>
          </p:nvSpPr>
          <p:spPr bwMode="auto">
            <a:xfrm>
              <a:off x="1724025" y="4530725"/>
              <a:ext cx="63500" cy="117475"/>
            </a:xfrm>
            <a:custGeom>
              <a:avLst/>
              <a:gdLst>
                <a:gd name="T0" fmla="*/ 100806250 w 40"/>
                <a:gd name="T1" fmla="*/ 0 h 74"/>
                <a:gd name="T2" fmla="*/ 0 w 40"/>
                <a:gd name="T3" fmla="*/ 15120938 h 74"/>
                <a:gd name="T4" fmla="*/ 80645000 w 40"/>
                <a:gd name="T5" fmla="*/ 186491563 h 74"/>
                <a:gd name="T6" fmla="*/ 100806250 w 40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74">
                  <a:moveTo>
                    <a:pt x="40" y="0"/>
                  </a:moveTo>
                  <a:lnTo>
                    <a:pt x="0" y="6"/>
                  </a:lnTo>
                  <a:lnTo>
                    <a:pt x="32" y="7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" name="Freeform 14"/>
            <p:cNvSpPr/>
            <p:nvPr/>
          </p:nvSpPr>
          <p:spPr bwMode="auto">
            <a:xfrm>
              <a:off x="1368425" y="2795588"/>
              <a:ext cx="195262" cy="117475"/>
            </a:xfrm>
            <a:custGeom>
              <a:avLst/>
              <a:gdLst>
                <a:gd name="T0" fmla="*/ 309977631 w 123"/>
                <a:gd name="T1" fmla="*/ 141128750 h 74"/>
                <a:gd name="T2" fmla="*/ 25201498 w 123"/>
                <a:gd name="T3" fmla="*/ 186491563 h 74"/>
                <a:gd name="T4" fmla="*/ 0 w 123"/>
                <a:gd name="T5" fmla="*/ 50403125 h 74"/>
                <a:gd name="T6" fmla="*/ 289816433 w 123"/>
                <a:gd name="T7" fmla="*/ 0 h 74"/>
                <a:gd name="T8" fmla="*/ 309977631 w 123"/>
                <a:gd name="T9" fmla="*/ 14112875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" h="74">
                  <a:moveTo>
                    <a:pt x="123" y="56"/>
                  </a:moveTo>
                  <a:lnTo>
                    <a:pt x="10" y="74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123" y="56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6" name="Freeform 41"/>
            <p:cNvSpPr/>
            <p:nvPr/>
          </p:nvSpPr>
          <p:spPr bwMode="auto">
            <a:xfrm>
              <a:off x="1893888" y="2768600"/>
              <a:ext cx="566737" cy="285750"/>
            </a:xfrm>
            <a:custGeom>
              <a:avLst/>
              <a:gdLst>
                <a:gd name="T0" fmla="*/ 1188181254 w 215"/>
                <a:gd name="T1" fmla="*/ 693044292 h 108"/>
                <a:gd name="T2" fmla="*/ 1313250884 w 215"/>
                <a:gd name="T3" fmla="*/ 658039917 h 108"/>
                <a:gd name="T4" fmla="*/ 1417477773 w 215"/>
                <a:gd name="T5" fmla="*/ 567036479 h 108"/>
                <a:gd name="T6" fmla="*/ 1480013906 w 215"/>
                <a:gd name="T7" fmla="*/ 455027771 h 108"/>
                <a:gd name="T8" fmla="*/ 1493910824 w 215"/>
                <a:gd name="T9" fmla="*/ 315020854 h 108"/>
                <a:gd name="T10" fmla="*/ 1452220069 w 215"/>
                <a:gd name="T11" fmla="*/ 182012167 h 108"/>
                <a:gd name="T12" fmla="*/ 1361890099 w 215"/>
                <a:gd name="T13" fmla="*/ 84005208 h 108"/>
                <a:gd name="T14" fmla="*/ 1250714751 w 215"/>
                <a:gd name="T15" fmla="*/ 21002625 h 108"/>
                <a:gd name="T16" fmla="*/ 1111748203 w 215"/>
                <a:gd name="T17" fmla="*/ 7000875 h 108"/>
                <a:gd name="T18" fmla="*/ 243196073 w 215"/>
                <a:gd name="T19" fmla="*/ 98006958 h 108"/>
                <a:gd name="T20" fmla="*/ 62536133 w 215"/>
                <a:gd name="T21" fmla="*/ 203012146 h 108"/>
                <a:gd name="T22" fmla="*/ 6948459 w 215"/>
                <a:gd name="T23" fmla="*/ 392025188 h 108"/>
                <a:gd name="T24" fmla="*/ 104226888 w 215"/>
                <a:gd name="T25" fmla="*/ 567036479 h 108"/>
                <a:gd name="T26" fmla="*/ 305729570 w 215"/>
                <a:gd name="T27" fmla="*/ 630039063 h 108"/>
                <a:gd name="T28" fmla="*/ 806015997 w 215"/>
                <a:gd name="T29" fmla="*/ 574034708 h 108"/>
                <a:gd name="T30" fmla="*/ 938036723 w 215"/>
                <a:gd name="T31" fmla="*/ 511032125 h 108"/>
                <a:gd name="T32" fmla="*/ 986675937 w 215"/>
                <a:gd name="T33" fmla="*/ 378023438 h 108"/>
                <a:gd name="T34" fmla="*/ 917191345 w 215"/>
                <a:gd name="T35" fmla="*/ 245014750 h 108"/>
                <a:gd name="T36" fmla="*/ 771273701 w 215"/>
                <a:gd name="T37" fmla="*/ 210013021 h 108"/>
                <a:gd name="T38" fmla="*/ 576719479 w 215"/>
                <a:gd name="T39" fmla="*/ 231015646 h 108"/>
                <a:gd name="T40" fmla="*/ 590616398 w 215"/>
                <a:gd name="T41" fmla="*/ 336020833 h 108"/>
                <a:gd name="T42" fmla="*/ 673997908 w 215"/>
                <a:gd name="T43" fmla="*/ 322019083 h 108"/>
                <a:gd name="T44" fmla="*/ 778222161 w 215"/>
                <a:gd name="T45" fmla="*/ 315020854 h 108"/>
                <a:gd name="T46" fmla="*/ 875500590 w 215"/>
                <a:gd name="T47" fmla="*/ 385024313 h 108"/>
                <a:gd name="T48" fmla="*/ 799067538 w 215"/>
                <a:gd name="T49" fmla="*/ 469029521 h 108"/>
                <a:gd name="T50" fmla="*/ 284884192 w 215"/>
                <a:gd name="T51" fmla="*/ 525033875 h 108"/>
                <a:gd name="T52" fmla="*/ 173711480 w 215"/>
                <a:gd name="T53" fmla="*/ 490029500 h 108"/>
                <a:gd name="T54" fmla="*/ 111175347 w 215"/>
                <a:gd name="T55" fmla="*/ 392025188 h 108"/>
                <a:gd name="T56" fmla="*/ 111175347 w 215"/>
                <a:gd name="T57" fmla="*/ 378023438 h 108"/>
                <a:gd name="T58" fmla="*/ 145917644 w 215"/>
                <a:gd name="T59" fmla="*/ 266017375 h 108"/>
                <a:gd name="T60" fmla="*/ 250141896 w 215"/>
                <a:gd name="T61" fmla="*/ 210013021 h 108"/>
                <a:gd name="T62" fmla="*/ 257090355 w 215"/>
                <a:gd name="T63" fmla="*/ 203012146 h 108"/>
                <a:gd name="T64" fmla="*/ 1132593581 w 215"/>
                <a:gd name="T65" fmla="*/ 112006063 h 108"/>
                <a:gd name="T66" fmla="*/ 1153438958 w 215"/>
                <a:gd name="T67" fmla="*/ 112006063 h 108"/>
                <a:gd name="T68" fmla="*/ 1299353966 w 215"/>
                <a:gd name="T69" fmla="*/ 168010417 h 108"/>
                <a:gd name="T70" fmla="*/ 1389683936 w 215"/>
                <a:gd name="T71" fmla="*/ 329019958 h 108"/>
                <a:gd name="T72" fmla="*/ 1334096262 w 215"/>
                <a:gd name="T73" fmla="*/ 504031250 h 108"/>
                <a:gd name="T74" fmla="*/ 1174284336 w 215"/>
                <a:gd name="T75" fmla="*/ 588036458 h 108"/>
                <a:gd name="T76" fmla="*/ 632307153 w 215"/>
                <a:gd name="T77" fmla="*/ 651041688 h 108"/>
                <a:gd name="T78" fmla="*/ 639255612 w 215"/>
                <a:gd name="T79" fmla="*/ 756046875 h 108"/>
                <a:gd name="T80" fmla="*/ 1188181254 w 215"/>
                <a:gd name="T81" fmla="*/ 693044292 h 1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" h="108">
                  <a:moveTo>
                    <a:pt x="171" y="99"/>
                  </a:moveTo>
                  <a:cubicBezTo>
                    <a:pt x="177" y="99"/>
                    <a:pt x="184" y="97"/>
                    <a:pt x="189" y="94"/>
                  </a:cubicBezTo>
                  <a:cubicBezTo>
                    <a:pt x="195" y="90"/>
                    <a:pt x="200" y="86"/>
                    <a:pt x="204" y="81"/>
                  </a:cubicBezTo>
                  <a:cubicBezTo>
                    <a:pt x="208" y="76"/>
                    <a:pt x="211" y="71"/>
                    <a:pt x="213" y="65"/>
                  </a:cubicBezTo>
                  <a:cubicBezTo>
                    <a:pt x="215" y="58"/>
                    <a:pt x="215" y="52"/>
                    <a:pt x="215" y="45"/>
                  </a:cubicBezTo>
                  <a:cubicBezTo>
                    <a:pt x="214" y="38"/>
                    <a:pt x="212" y="32"/>
                    <a:pt x="209" y="26"/>
                  </a:cubicBezTo>
                  <a:cubicBezTo>
                    <a:pt x="206" y="21"/>
                    <a:pt x="201" y="16"/>
                    <a:pt x="196" y="12"/>
                  </a:cubicBezTo>
                  <a:cubicBezTo>
                    <a:pt x="191" y="8"/>
                    <a:pt x="186" y="5"/>
                    <a:pt x="180" y="3"/>
                  </a:cubicBezTo>
                  <a:cubicBezTo>
                    <a:pt x="173" y="1"/>
                    <a:pt x="167" y="0"/>
                    <a:pt x="160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5" y="15"/>
                    <a:pt x="16" y="20"/>
                    <a:pt x="9" y="29"/>
                  </a:cubicBezTo>
                  <a:cubicBezTo>
                    <a:pt x="3" y="36"/>
                    <a:pt x="0" y="46"/>
                    <a:pt x="1" y="56"/>
                  </a:cubicBezTo>
                  <a:cubicBezTo>
                    <a:pt x="2" y="66"/>
                    <a:pt x="7" y="75"/>
                    <a:pt x="15" y="81"/>
                  </a:cubicBezTo>
                  <a:cubicBezTo>
                    <a:pt x="23" y="88"/>
                    <a:pt x="33" y="91"/>
                    <a:pt x="44" y="90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24" y="81"/>
                    <a:pt x="131" y="78"/>
                    <a:pt x="135" y="73"/>
                  </a:cubicBezTo>
                  <a:cubicBezTo>
                    <a:pt x="140" y="67"/>
                    <a:pt x="142" y="61"/>
                    <a:pt x="142" y="54"/>
                  </a:cubicBezTo>
                  <a:cubicBezTo>
                    <a:pt x="141" y="47"/>
                    <a:pt x="138" y="40"/>
                    <a:pt x="132" y="35"/>
                  </a:cubicBezTo>
                  <a:cubicBezTo>
                    <a:pt x="127" y="31"/>
                    <a:pt x="119" y="29"/>
                    <a:pt x="111" y="3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5" y="46"/>
                    <a:pt x="112" y="45"/>
                    <a:pt x="112" y="45"/>
                  </a:cubicBezTo>
                  <a:cubicBezTo>
                    <a:pt x="121" y="44"/>
                    <a:pt x="126" y="49"/>
                    <a:pt x="126" y="55"/>
                  </a:cubicBezTo>
                  <a:cubicBezTo>
                    <a:pt x="126" y="60"/>
                    <a:pt x="123" y="66"/>
                    <a:pt x="115" y="67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5" y="75"/>
                    <a:pt x="30" y="74"/>
                    <a:pt x="25" y="70"/>
                  </a:cubicBezTo>
                  <a:cubicBezTo>
                    <a:pt x="20" y="66"/>
                    <a:pt x="17" y="61"/>
                    <a:pt x="16" y="56"/>
                  </a:cubicBezTo>
                  <a:cubicBezTo>
                    <a:pt x="16" y="55"/>
                    <a:pt x="16" y="55"/>
                    <a:pt x="16" y="54"/>
                  </a:cubicBezTo>
                  <a:cubicBezTo>
                    <a:pt x="15" y="49"/>
                    <a:pt x="17" y="43"/>
                    <a:pt x="21" y="38"/>
                  </a:cubicBezTo>
                  <a:cubicBezTo>
                    <a:pt x="25" y="34"/>
                    <a:pt x="31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4" y="16"/>
                    <a:pt x="165" y="16"/>
                    <a:pt x="166" y="16"/>
                  </a:cubicBezTo>
                  <a:cubicBezTo>
                    <a:pt x="173" y="16"/>
                    <a:pt x="181" y="19"/>
                    <a:pt x="187" y="24"/>
                  </a:cubicBezTo>
                  <a:cubicBezTo>
                    <a:pt x="194" y="30"/>
                    <a:pt x="199" y="38"/>
                    <a:pt x="200" y="47"/>
                  </a:cubicBezTo>
                  <a:cubicBezTo>
                    <a:pt x="201" y="56"/>
                    <a:pt x="198" y="65"/>
                    <a:pt x="192" y="72"/>
                  </a:cubicBezTo>
                  <a:cubicBezTo>
                    <a:pt x="186" y="79"/>
                    <a:pt x="178" y="84"/>
                    <a:pt x="169" y="84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2" y="108"/>
                    <a:pt x="92" y="108"/>
                    <a:pt x="92" y="108"/>
                  </a:cubicBezTo>
                  <a:lnTo>
                    <a:pt x="171" y="99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7" name="Freeform 42"/>
            <p:cNvSpPr/>
            <p:nvPr/>
          </p:nvSpPr>
          <p:spPr bwMode="auto">
            <a:xfrm>
              <a:off x="1822450" y="2081213"/>
              <a:ext cx="400050" cy="523875"/>
            </a:xfrm>
            <a:custGeom>
              <a:avLst/>
              <a:gdLst>
                <a:gd name="T0" fmla="*/ 519520195 w 152"/>
                <a:gd name="T1" fmla="*/ 1323679438 h 199"/>
                <a:gd name="T2" fmla="*/ 644204200 w 152"/>
                <a:gd name="T3" fmla="*/ 1372189210 h 199"/>
                <a:gd name="T4" fmla="*/ 775818018 w 152"/>
                <a:gd name="T5" fmla="*/ 1365260371 h 199"/>
                <a:gd name="T6" fmla="*/ 900502022 w 152"/>
                <a:gd name="T7" fmla="*/ 1316747966 h 199"/>
                <a:gd name="T8" fmla="*/ 997479933 w 152"/>
                <a:gd name="T9" fmla="*/ 1212794318 h 199"/>
                <a:gd name="T10" fmla="*/ 1045967572 w 152"/>
                <a:gd name="T11" fmla="*/ 1094980359 h 199"/>
                <a:gd name="T12" fmla="*/ 1039040390 w 152"/>
                <a:gd name="T13" fmla="*/ 963306089 h 199"/>
                <a:gd name="T14" fmla="*/ 983625569 w 152"/>
                <a:gd name="T15" fmla="*/ 838560658 h 199"/>
                <a:gd name="T16" fmla="*/ 491811469 w 152"/>
                <a:gd name="T17" fmla="*/ 124745431 h 199"/>
                <a:gd name="T18" fmla="*/ 318639825 w 152"/>
                <a:gd name="T19" fmla="*/ 13860311 h 199"/>
                <a:gd name="T20" fmla="*/ 117756823 w 152"/>
                <a:gd name="T21" fmla="*/ 55441244 h 199"/>
                <a:gd name="T22" fmla="*/ 13854363 w 152"/>
                <a:gd name="T23" fmla="*/ 221767607 h 199"/>
                <a:gd name="T24" fmla="*/ 62342002 w 152"/>
                <a:gd name="T25" fmla="*/ 422746065 h 199"/>
                <a:gd name="T26" fmla="*/ 346345919 w 152"/>
                <a:gd name="T27" fmla="*/ 838560658 h 199"/>
                <a:gd name="T28" fmla="*/ 471032556 w 152"/>
                <a:gd name="T29" fmla="*/ 921725156 h 199"/>
                <a:gd name="T30" fmla="*/ 512593013 w 152"/>
                <a:gd name="T31" fmla="*/ 928653995 h 199"/>
                <a:gd name="T32" fmla="*/ 685767289 w 152"/>
                <a:gd name="T33" fmla="*/ 783119414 h 199"/>
                <a:gd name="T34" fmla="*/ 644204200 w 152"/>
                <a:gd name="T35" fmla="*/ 630653361 h 199"/>
                <a:gd name="T36" fmla="*/ 540301740 w 152"/>
                <a:gd name="T37" fmla="*/ 471258469 h 199"/>
                <a:gd name="T38" fmla="*/ 450251011 w 152"/>
                <a:gd name="T39" fmla="*/ 533628552 h 199"/>
                <a:gd name="T40" fmla="*/ 512593013 w 152"/>
                <a:gd name="T41" fmla="*/ 623721889 h 199"/>
                <a:gd name="T42" fmla="*/ 561083285 w 152"/>
                <a:gd name="T43" fmla="*/ 693026077 h 199"/>
                <a:gd name="T44" fmla="*/ 568007834 w 152"/>
                <a:gd name="T45" fmla="*/ 776187942 h 199"/>
                <a:gd name="T46" fmla="*/ 505665832 w 152"/>
                <a:gd name="T47" fmla="*/ 817768875 h 199"/>
                <a:gd name="T48" fmla="*/ 436396648 w 152"/>
                <a:gd name="T49" fmla="*/ 783119414 h 199"/>
                <a:gd name="T50" fmla="*/ 138538368 w 152"/>
                <a:gd name="T51" fmla="*/ 360373349 h 199"/>
                <a:gd name="T52" fmla="*/ 117756823 w 152"/>
                <a:gd name="T53" fmla="*/ 242559390 h 199"/>
                <a:gd name="T54" fmla="*/ 173174276 w 152"/>
                <a:gd name="T55" fmla="*/ 145534581 h 199"/>
                <a:gd name="T56" fmla="*/ 180101457 w 152"/>
                <a:gd name="T57" fmla="*/ 138605742 h 199"/>
                <a:gd name="T58" fmla="*/ 297858280 w 152"/>
                <a:gd name="T59" fmla="*/ 117813959 h 199"/>
                <a:gd name="T60" fmla="*/ 401763372 w 152"/>
                <a:gd name="T61" fmla="*/ 180186675 h 199"/>
                <a:gd name="T62" fmla="*/ 907429204 w 152"/>
                <a:gd name="T63" fmla="*/ 900933373 h 199"/>
                <a:gd name="T64" fmla="*/ 942062480 w 152"/>
                <a:gd name="T65" fmla="*/ 1081120048 h 199"/>
                <a:gd name="T66" fmla="*/ 845087202 w 152"/>
                <a:gd name="T67" fmla="*/ 1226654629 h 199"/>
                <a:gd name="T68" fmla="*/ 664985744 w 152"/>
                <a:gd name="T69" fmla="*/ 1268235562 h 199"/>
                <a:gd name="T70" fmla="*/ 512593013 w 152"/>
                <a:gd name="T71" fmla="*/ 1171213385 h 199"/>
                <a:gd name="T72" fmla="*/ 193953188 w 152"/>
                <a:gd name="T73" fmla="*/ 720746698 h 199"/>
                <a:gd name="T74" fmla="*/ 110832273 w 152"/>
                <a:gd name="T75" fmla="*/ 783119414 h 199"/>
                <a:gd name="T76" fmla="*/ 422542285 w 152"/>
                <a:gd name="T77" fmla="*/ 1226654629 h 199"/>
                <a:gd name="T78" fmla="*/ 519520195 w 152"/>
                <a:gd name="T79" fmla="*/ 1323679438 h 1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52" h="199">
                  <a:moveTo>
                    <a:pt x="75" y="191"/>
                  </a:moveTo>
                  <a:cubicBezTo>
                    <a:pt x="81" y="194"/>
                    <a:pt x="87" y="197"/>
                    <a:pt x="93" y="198"/>
                  </a:cubicBezTo>
                  <a:cubicBezTo>
                    <a:pt x="99" y="199"/>
                    <a:pt x="106" y="199"/>
                    <a:pt x="112" y="197"/>
                  </a:cubicBezTo>
                  <a:cubicBezTo>
                    <a:pt x="118" y="196"/>
                    <a:pt x="125" y="193"/>
                    <a:pt x="130" y="190"/>
                  </a:cubicBezTo>
                  <a:cubicBezTo>
                    <a:pt x="136" y="186"/>
                    <a:pt x="140" y="181"/>
                    <a:pt x="144" y="175"/>
                  </a:cubicBezTo>
                  <a:cubicBezTo>
                    <a:pt x="147" y="170"/>
                    <a:pt x="149" y="164"/>
                    <a:pt x="151" y="158"/>
                  </a:cubicBezTo>
                  <a:cubicBezTo>
                    <a:pt x="152" y="151"/>
                    <a:pt x="152" y="145"/>
                    <a:pt x="150" y="139"/>
                  </a:cubicBezTo>
                  <a:cubicBezTo>
                    <a:pt x="149" y="132"/>
                    <a:pt x="146" y="126"/>
                    <a:pt x="142" y="121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5" y="9"/>
                    <a:pt x="56" y="4"/>
                    <a:pt x="46" y="2"/>
                  </a:cubicBezTo>
                  <a:cubicBezTo>
                    <a:pt x="36" y="0"/>
                    <a:pt x="25" y="2"/>
                    <a:pt x="17" y="8"/>
                  </a:cubicBezTo>
                  <a:cubicBezTo>
                    <a:pt x="9" y="13"/>
                    <a:pt x="4" y="22"/>
                    <a:pt x="2" y="32"/>
                  </a:cubicBezTo>
                  <a:cubicBezTo>
                    <a:pt x="0" y="42"/>
                    <a:pt x="3" y="53"/>
                    <a:pt x="9" y="6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5" y="128"/>
                    <a:pt x="61" y="132"/>
                    <a:pt x="68" y="133"/>
                  </a:cubicBezTo>
                  <a:cubicBezTo>
                    <a:pt x="70" y="134"/>
                    <a:pt x="72" y="134"/>
                    <a:pt x="74" y="134"/>
                  </a:cubicBezTo>
                  <a:cubicBezTo>
                    <a:pt x="86" y="134"/>
                    <a:pt x="97" y="125"/>
                    <a:pt x="99" y="113"/>
                  </a:cubicBezTo>
                  <a:cubicBezTo>
                    <a:pt x="100" y="105"/>
                    <a:pt x="98" y="98"/>
                    <a:pt x="93" y="91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8" y="95"/>
                    <a:pt x="81" y="100"/>
                    <a:pt x="81" y="100"/>
                  </a:cubicBezTo>
                  <a:cubicBezTo>
                    <a:pt x="84" y="104"/>
                    <a:pt x="84" y="109"/>
                    <a:pt x="82" y="112"/>
                  </a:cubicBezTo>
                  <a:cubicBezTo>
                    <a:pt x="81" y="116"/>
                    <a:pt x="77" y="118"/>
                    <a:pt x="73" y="118"/>
                  </a:cubicBezTo>
                  <a:cubicBezTo>
                    <a:pt x="69" y="118"/>
                    <a:pt x="65" y="116"/>
                    <a:pt x="63" y="113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7" y="47"/>
                    <a:pt x="16" y="41"/>
                    <a:pt x="17" y="35"/>
                  </a:cubicBezTo>
                  <a:cubicBezTo>
                    <a:pt x="18" y="30"/>
                    <a:pt x="21" y="24"/>
                    <a:pt x="25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1" y="17"/>
                    <a:pt x="37" y="16"/>
                    <a:pt x="43" y="17"/>
                  </a:cubicBezTo>
                  <a:cubicBezTo>
                    <a:pt x="49" y="18"/>
                    <a:pt x="54" y="21"/>
                    <a:pt x="58" y="26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6" y="138"/>
                    <a:pt x="137" y="147"/>
                    <a:pt x="136" y="156"/>
                  </a:cubicBezTo>
                  <a:cubicBezTo>
                    <a:pt x="134" y="164"/>
                    <a:pt x="129" y="172"/>
                    <a:pt x="122" y="177"/>
                  </a:cubicBezTo>
                  <a:cubicBezTo>
                    <a:pt x="114" y="182"/>
                    <a:pt x="105" y="185"/>
                    <a:pt x="96" y="183"/>
                  </a:cubicBezTo>
                  <a:cubicBezTo>
                    <a:pt x="87" y="181"/>
                    <a:pt x="79" y="176"/>
                    <a:pt x="74" y="169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61" y="177"/>
                    <a:pt x="61" y="177"/>
                    <a:pt x="61" y="177"/>
                  </a:cubicBezTo>
                  <a:cubicBezTo>
                    <a:pt x="65" y="183"/>
                    <a:pt x="70" y="187"/>
                    <a:pt x="75" y="191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8" name="Freeform 43"/>
            <p:cNvSpPr/>
            <p:nvPr/>
          </p:nvSpPr>
          <p:spPr bwMode="auto">
            <a:xfrm>
              <a:off x="2301875" y="2249488"/>
              <a:ext cx="471487" cy="463550"/>
            </a:xfrm>
            <a:custGeom>
              <a:avLst/>
              <a:gdLst>
                <a:gd name="T0" fmla="*/ 1158643743 w 179"/>
                <a:gd name="T1" fmla="*/ 568828526 h 176"/>
                <a:gd name="T2" fmla="*/ 1228023451 w 179"/>
                <a:gd name="T3" fmla="*/ 450899826 h 176"/>
                <a:gd name="T4" fmla="*/ 1241899392 w 179"/>
                <a:gd name="T5" fmla="*/ 319098865 h 176"/>
                <a:gd name="T6" fmla="*/ 1207209538 w 179"/>
                <a:gd name="T7" fmla="*/ 194235351 h 176"/>
                <a:gd name="T8" fmla="*/ 1123953890 w 179"/>
                <a:gd name="T9" fmla="*/ 83244098 h 176"/>
                <a:gd name="T10" fmla="*/ 1006008388 w 179"/>
                <a:gd name="T11" fmla="*/ 20809708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9303471 w 179"/>
                <a:gd name="T17" fmla="*/ 34684602 h 176"/>
                <a:gd name="T18" fmla="*/ 638295940 w 179"/>
                <a:gd name="T19" fmla="*/ 117928700 h 176"/>
                <a:gd name="T20" fmla="*/ 69379707 w 179"/>
                <a:gd name="T21" fmla="*/ 776936138 h 176"/>
                <a:gd name="T22" fmla="*/ 6937971 w 179"/>
                <a:gd name="T23" fmla="*/ 971171489 h 176"/>
                <a:gd name="T24" fmla="*/ 90193619 w 179"/>
                <a:gd name="T25" fmla="*/ 1151531947 h 176"/>
                <a:gd name="T26" fmla="*/ 284456799 w 179"/>
                <a:gd name="T27" fmla="*/ 1213963703 h 176"/>
                <a:gd name="T28" fmla="*/ 464844038 w 179"/>
                <a:gd name="T29" fmla="*/ 1123784792 h 176"/>
                <a:gd name="T30" fmla="*/ 797869266 w 179"/>
                <a:gd name="T31" fmla="*/ 735316723 h 176"/>
                <a:gd name="T32" fmla="*/ 853373032 w 179"/>
                <a:gd name="T33" fmla="*/ 603513128 h 176"/>
                <a:gd name="T34" fmla="*/ 659109852 w 179"/>
                <a:gd name="T35" fmla="*/ 430090118 h 176"/>
                <a:gd name="T36" fmla="*/ 527285774 w 179"/>
                <a:gd name="T37" fmla="*/ 499459322 h 176"/>
                <a:gd name="T38" fmla="*/ 395464331 w 179"/>
                <a:gd name="T39" fmla="*/ 645135177 h 176"/>
                <a:gd name="T40" fmla="*/ 478719979 w 179"/>
                <a:gd name="T41" fmla="*/ 714504381 h 176"/>
                <a:gd name="T42" fmla="*/ 603603452 w 179"/>
                <a:gd name="T43" fmla="*/ 568828526 h 176"/>
                <a:gd name="T44" fmla="*/ 666047823 w 179"/>
                <a:gd name="T45" fmla="*/ 534143924 h 176"/>
                <a:gd name="T46" fmla="*/ 735427530 w 179"/>
                <a:gd name="T47" fmla="*/ 582703420 h 176"/>
                <a:gd name="T48" fmla="*/ 721551588 w 179"/>
                <a:gd name="T49" fmla="*/ 665944885 h 176"/>
                <a:gd name="T50" fmla="*/ 381588389 w 179"/>
                <a:gd name="T51" fmla="*/ 1061350401 h 176"/>
                <a:gd name="T52" fmla="*/ 277518829 w 179"/>
                <a:gd name="T53" fmla="*/ 1109909897 h 176"/>
                <a:gd name="T54" fmla="*/ 166511297 w 179"/>
                <a:gd name="T55" fmla="*/ 1082162743 h 176"/>
                <a:gd name="T56" fmla="*/ 159573326 w 179"/>
                <a:gd name="T57" fmla="*/ 1075225295 h 176"/>
                <a:gd name="T58" fmla="*/ 111007531 w 179"/>
                <a:gd name="T59" fmla="*/ 964234042 h 176"/>
                <a:gd name="T60" fmla="*/ 145697385 w 179"/>
                <a:gd name="T61" fmla="*/ 853242789 h 176"/>
                <a:gd name="T62" fmla="*/ 721551588 w 179"/>
                <a:gd name="T63" fmla="*/ 180360457 h 176"/>
                <a:gd name="T64" fmla="*/ 888062886 w 179"/>
                <a:gd name="T65" fmla="*/ 104053806 h 176"/>
                <a:gd name="T66" fmla="*/ 1054574183 w 179"/>
                <a:gd name="T67" fmla="*/ 166485563 h 176"/>
                <a:gd name="T68" fmla="*/ 1137829831 w 179"/>
                <a:gd name="T69" fmla="*/ 326036312 h 176"/>
                <a:gd name="T70" fmla="*/ 1082326066 w 179"/>
                <a:gd name="T71" fmla="*/ 499459322 h 176"/>
                <a:gd name="T72" fmla="*/ 721551588 w 179"/>
                <a:gd name="T73" fmla="*/ 915677180 h 176"/>
                <a:gd name="T74" fmla="*/ 797869266 w 179"/>
                <a:gd name="T75" fmla="*/ 985046384 h 176"/>
                <a:gd name="T76" fmla="*/ 1158643743 w 179"/>
                <a:gd name="T77" fmla="*/ 56882852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5" y="71"/>
                    <a:pt x="177" y="65"/>
                  </a:cubicBezTo>
                  <a:cubicBezTo>
                    <a:pt x="179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5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20" y="1"/>
                    <a:pt x="113" y="3"/>
                    <a:pt x="108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1" y="140"/>
                  </a:cubicBezTo>
                  <a:cubicBezTo>
                    <a:pt x="1" y="151"/>
                    <a:pt x="6" y="160"/>
                    <a:pt x="13" y="166"/>
                  </a:cubicBezTo>
                  <a:cubicBezTo>
                    <a:pt x="21" y="173"/>
                    <a:pt x="30" y="176"/>
                    <a:pt x="41" y="175"/>
                  </a:cubicBezTo>
                  <a:cubicBezTo>
                    <a:pt x="51" y="174"/>
                    <a:pt x="60" y="170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7"/>
                  </a:cubicBezTo>
                  <a:cubicBezTo>
                    <a:pt x="123" y="70"/>
                    <a:pt x="108" y="61"/>
                    <a:pt x="95" y="62"/>
                  </a:cubicBezTo>
                  <a:cubicBezTo>
                    <a:pt x="88" y="62"/>
                    <a:pt x="81" y="66"/>
                    <a:pt x="76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90" y="79"/>
                    <a:pt x="93" y="77"/>
                    <a:pt x="96" y="77"/>
                  </a:cubicBezTo>
                  <a:cubicBezTo>
                    <a:pt x="101" y="77"/>
                    <a:pt x="105" y="80"/>
                    <a:pt x="106" y="84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2" y="157"/>
                    <a:pt x="46" y="159"/>
                    <a:pt x="40" y="160"/>
                  </a:cubicBezTo>
                  <a:cubicBezTo>
                    <a:pt x="34" y="161"/>
                    <a:pt x="29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6"/>
                    <a:pt x="16" y="139"/>
                  </a:cubicBezTo>
                  <a:cubicBezTo>
                    <a:pt x="16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9" y="16"/>
                    <a:pt x="128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5" y="56"/>
                    <a:pt x="162" y="65"/>
                    <a:pt x="156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6" name="组合 132"/>
          <p:cNvGrpSpPr/>
          <p:nvPr/>
        </p:nvGrpSpPr>
        <p:grpSpPr bwMode="auto">
          <a:xfrm>
            <a:off x="3436938" y="157163"/>
            <a:ext cx="6600825" cy="2009775"/>
            <a:chOff x="3089927" y="124532"/>
            <a:chExt cx="7733506" cy="2354264"/>
          </a:xfrm>
        </p:grpSpPr>
        <p:grpSp>
          <p:nvGrpSpPr>
            <p:cNvPr id="3156" name="组合 124"/>
            <p:cNvGrpSpPr/>
            <p:nvPr/>
          </p:nvGrpSpPr>
          <p:grpSpPr bwMode="auto">
            <a:xfrm>
              <a:off x="3089927" y="251734"/>
              <a:ext cx="1647825" cy="1650598"/>
              <a:chOff x="1962150" y="66675"/>
              <a:chExt cx="1887537" cy="1890713"/>
            </a:xfrm>
          </p:grpSpPr>
          <p:sp>
            <p:nvSpPr>
              <p:cNvPr id="3194" name="Freeform 45"/>
              <p:cNvSpPr/>
              <p:nvPr/>
            </p:nvSpPr>
            <p:spPr bwMode="auto">
              <a:xfrm>
                <a:off x="1962150" y="66675"/>
                <a:ext cx="1887537" cy="1890713"/>
              </a:xfrm>
              <a:custGeom>
                <a:avLst/>
                <a:gdLst>
                  <a:gd name="T0" fmla="*/ 264089098 w 716"/>
                  <a:gd name="T1" fmla="*/ 2016560123 h 717"/>
                  <a:gd name="T2" fmla="*/ 2147483646 w 716"/>
                  <a:gd name="T3" fmla="*/ 264238349 h 717"/>
                  <a:gd name="T4" fmla="*/ 2147483646 w 716"/>
                  <a:gd name="T5" fmla="*/ 2147483646 h 717"/>
                  <a:gd name="T6" fmla="*/ 2008457998 w 716"/>
                  <a:gd name="T7" fmla="*/ 2147483646 h 717"/>
                  <a:gd name="T8" fmla="*/ 264089098 w 716"/>
                  <a:gd name="T9" fmla="*/ 2016560123 h 7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6" h="717">
                    <a:moveTo>
                      <a:pt x="38" y="290"/>
                    </a:moveTo>
                    <a:cubicBezTo>
                      <a:pt x="76" y="113"/>
                      <a:pt x="250" y="0"/>
                      <a:pt x="427" y="38"/>
                    </a:cubicBezTo>
                    <a:cubicBezTo>
                      <a:pt x="603" y="76"/>
                      <a:pt x="716" y="250"/>
                      <a:pt x="678" y="427"/>
                    </a:cubicBezTo>
                    <a:cubicBezTo>
                      <a:pt x="640" y="604"/>
                      <a:pt x="466" y="717"/>
                      <a:pt x="289" y="679"/>
                    </a:cubicBezTo>
                    <a:cubicBezTo>
                      <a:pt x="112" y="641"/>
                      <a:pt x="0" y="467"/>
                      <a:pt x="38" y="290"/>
                    </a:cubicBez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" name="Freeform 46"/>
              <p:cNvSpPr/>
              <p:nvPr/>
            </p:nvSpPr>
            <p:spPr bwMode="auto">
              <a:xfrm>
                <a:off x="2987675" y="134938"/>
                <a:ext cx="368300" cy="376238"/>
              </a:xfrm>
              <a:custGeom>
                <a:avLst/>
                <a:gdLst>
                  <a:gd name="T0" fmla="*/ 927368877 w 140"/>
                  <a:gd name="T1" fmla="*/ 955284068 h 143"/>
                  <a:gd name="T2" fmla="*/ 948130474 w 140"/>
                  <a:gd name="T3" fmla="*/ 789147365 h 143"/>
                  <a:gd name="T4" fmla="*/ 657462853 w 140"/>
                  <a:gd name="T5" fmla="*/ 76144783 h 143"/>
                  <a:gd name="T6" fmla="*/ 532890639 w 140"/>
                  <a:gd name="T7" fmla="*/ 48455771 h 143"/>
                  <a:gd name="T8" fmla="*/ 48444604 w 140"/>
                  <a:gd name="T9" fmla="*/ 498410109 h 143"/>
                  <a:gd name="T10" fmla="*/ 62284791 w 140"/>
                  <a:gd name="T11" fmla="*/ 629932915 h 143"/>
                  <a:gd name="T12" fmla="*/ 754352060 w 140"/>
                  <a:gd name="T13" fmla="*/ 962206321 h 143"/>
                  <a:gd name="T14" fmla="*/ 927368877 w 140"/>
                  <a:gd name="T15" fmla="*/ 95528406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3">
                    <a:moveTo>
                      <a:pt x="134" y="138"/>
                    </a:moveTo>
                    <a:cubicBezTo>
                      <a:pt x="139" y="133"/>
                      <a:pt x="140" y="122"/>
                      <a:pt x="137" y="114"/>
                    </a:cubicBezTo>
                    <a:cubicBezTo>
                      <a:pt x="95" y="11"/>
                      <a:pt x="95" y="11"/>
                      <a:pt x="95" y="11"/>
                    </a:cubicBezTo>
                    <a:cubicBezTo>
                      <a:pt x="92" y="2"/>
                      <a:pt x="84" y="0"/>
                      <a:pt x="77" y="7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0" y="78"/>
                      <a:pt x="1" y="87"/>
                      <a:pt x="9" y="91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17" y="143"/>
                      <a:pt x="128" y="143"/>
                      <a:pt x="134" y="138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" name="Freeform 47"/>
              <p:cNvSpPr/>
              <p:nvPr/>
            </p:nvSpPr>
            <p:spPr bwMode="auto">
              <a:xfrm>
                <a:off x="3451225" y="622300"/>
                <a:ext cx="369887" cy="374650"/>
              </a:xfrm>
              <a:custGeom>
                <a:avLst/>
                <a:gdLst>
                  <a:gd name="T0" fmla="*/ 48862073 w 140"/>
                  <a:gd name="T1" fmla="*/ 34805513 h 142"/>
                  <a:gd name="T2" fmla="*/ 216394463 w 140"/>
                  <a:gd name="T3" fmla="*/ 20882780 h 142"/>
                  <a:gd name="T4" fmla="*/ 914437283 w 140"/>
                  <a:gd name="T5" fmla="*/ 361975221 h 142"/>
                  <a:gd name="T6" fmla="*/ 935378172 w 140"/>
                  <a:gd name="T7" fmla="*/ 494234586 h 142"/>
                  <a:gd name="T8" fmla="*/ 439766580 w 140"/>
                  <a:gd name="T9" fmla="*/ 946703613 h 142"/>
                  <a:gd name="T10" fmla="*/ 314118609 w 140"/>
                  <a:gd name="T11" fmla="*/ 918858147 h 142"/>
                  <a:gd name="T12" fmla="*/ 20940888 w 140"/>
                  <a:gd name="T13" fmla="*/ 201870390 h 142"/>
                  <a:gd name="T14" fmla="*/ 48862073 w 140"/>
                  <a:gd name="T15" fmla="*/ 34805513 h 1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2">
                    <a:moveTo>
                      <a:pt x="7" y="5"/>
                    </a:moveTo>
                    <a:cubicBezTo>
                      <a:pt x="12" y="0"/>
                      <a:pt x="23" y="0"/>
                      <a:pt x="31" y="3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9" y="56"/>
                      <a:pt x="140" y="64"/>
                      <a:pt x="134" y="71"/>
                    </a:cubicBezTo>
                    <a:cubicBezTo>
                      <a:pt x="63" y="136"/>
                      <a:pt x="63" y="136"/>
                      <a:pt x="63" y="136"/>
                    </a:cubicBezTo>
                    <a:cubicBezTo>
                      <a:pt x="57" y="142"/>
                      <a:pt x="49" y="141"/>
                      <a:pt x="45" y="132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0" y="21"/>
                      <a:pt x="1" y="10"/>
                      <a:pt x="7" y="5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7" name="Freeform 48"/>
              <p:cNvSpPr/>
              <p:nvPr/>
            </p:nvSpPr>
            <p:spPr bwMode="auto">
              <a:xfrm>
                <a:off x="3200400" y="358775"/>
                <a:ext cx="414337" cy="423863"/>
              </a:xfrm>
              <a:custGeom>
                <a:avLst/>
                <a:gdLst>
                  <a:gd name="T0" fmla="*/ 905423991 w 157"/>
                  <a:gd name="T1" fmla="*/ 935692052 h 161"/>
                  <a:gd name="T2" fmla="*/ 201980051 w 157"/>
                  <a:gd name="T3" fmla="*/ 880244980 h 161"/>
                  <a:gd name="T4" fmla="*/ 188048299 w 157"/>
                  <a:gd name="T5" fmla="*/ 180207592 h 161"/>
                  <a:gd name="T6" fmla="*/ 891492240 w 157"/>
                  <a:gd name="T7" fmla="*/ 235654665 h 161"/>
                  <a:gd name="T8" fmla="*/ 905423991 w 157"/>
                  <a:gd name="T9" fmla="*/ 935692052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" h="161">
                    <a:moveTo>
                      <a:pt x="130" y="135"/>
                    </a:moveTo>
                    <a:cubicBezTo>
                      <a:pt x="102" y="161"/>
                      <a:pt x="57" y="157"/>
                      <a:pt x="29" y="127"/>
                    </a:cubicBezTo>
                    <a:cubicBezTo>
                      <a:pt x="1" y="96"/>
                      <a:pt x="0" y="51"/>
                      <a:pt x="27" y="26"/>
                    </a:cubicBezTo>
                    <a:cubicBezTo>
                      <a:pt x="55" y="0"/>
                      <a:pt x="100" y="4"/>
                      <a:pt x="128" y="34"/>
                    </a:cubicBezTo>
                    <a:cubicBezTo>
                      <a:pt x="156" y="64"/>
                      <a:pt x="157" y="110"/>
                      <a:pt x="130" y="135"/>
                    </a:cubicBez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8" name="Freeform 49"/>
              <p:cNvSpPr/>
              <p:nvPr/>
            </p:nvSpPr>
            <p:spPr bwMode="auto">
              <a:xfrm>
                <a:off x="2244725" y="347663"/>
                <a:ext cx="1539875" cy="1316038"/>
              </a:xfrm>
              <a:custGeom>
                <a:avLst/>
                <a:gdLst>
                  <a:gd name="T0" fmla="*/ 1411371904 w 584"/>
                  <a:gd name="T1" fmla="*/ 2147483646 h 499"/>
                  <a:gd name="T2" fmla="*/ 2147483646 w 584"/>
                  <a:gd name="T3" fmla="*/ 2147483646 h 499"/>
                  <a:gd name="T4" fmla="*/ 2147483646 w 584"/>
                  <a:gd name="T5" fmla="*/ 2147483646 h 499"/>
                  <a:gd name="T6" fmla="*/ 2147483646 w 584"/>
                  <a:gd name="T7" fmla="*/ 2147483646 h 499"/>
                  <a:gd name="T8" fmla="*/ 2147483646 w 584"/>
                  <a:gd name="T9" fmla="*/ 1815417718 h 499"/>
                  <a:gd name="T10" fmla="*/ 2147483646 w 584"/>
                  <a:gd name="T11" fmla="*/ 1724993512 h 499"/>
                  <a:gd name="T12" fmla="*/ 2078818066 w 584"/>
                  <a:gd name="T13" fmla="*/ 187800469 h 499"/>
                  <a:gd name="T14" fmla="*/ 180766559 w 584"/>
                  <a:gd name="T15" fmla="*/ 1411990093 h 499"/>
                  <a:gd name="T16" fmla="*/ 1411371904 w 584"/>
                  <a:gd name="T17" fmla="*/ 2147483646 h 49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84" h="499">
                    <a:moveTo>
                      <a:pt x="203" y="476"/>
                    </a:moveTo>
                    <a:cubicBezTo>
                      <a:pt x="310" y="499"/>
                      <a:pt x="415" y="443"/>
                      <a:pt x="459" y="348"/>
                    </a:cubicBezTo>
                    <a:cubicBezTo>
                      <a:pt x="517" y="361"/>
                      <a:pt x="517" y="361"/>
                      <a:pt x="517" y="361"/>
                    </a:cubicBezTo>
                    <a:cubicBezTo>
                      <a:pt x="545" y="367"/>
                      <a:pt x="572" y="349"/>
                      <a:pt x="578" y="321"/>
                    </a:cubicBezTo>
                    <a:cubicBezTo>
                      <a:pt x="584" y="294"/>
                      <a:pt x="566" y="267"/>
                      <a:pt x="539" y="261"/>
                    </a:cubicBezTo>
                    <a:cubicBezTo>
                      <a:pt x="480" y="248"/>
                      <a:pt x="480" y="248"/>
                      <a:pt x="480" y="248"/>
                    </a:cubicBezTo>
                    <a:cubicBezTo>
                      <a:pt x="479" y="144"/>
                      <a:pt x="406" y="50"/>
                      <a:pt x="299" y="27"/>
                    </a:cubicBezTo>
                    <a:cubicBezTo>
                      <a:pt x="175" y="0"/>
                      <a:pt x="53" y="79"/>
                      <a:pt x="26" y="203"/>
                    </a:cubicBezTo>
                    <a:cubicBezTo>
                      <a:pt x="0" y="327"/>
                      <a:pt x="79" y="449"/>
                      <a:pt x="203" y="476"/>
                    </a:cubicBezTo>
                    <a:close/>
                  </a:path>
                </a:pathLst>
              </a:custGeom>
              <a:solidFill>
                <a:srgbClr val="CFC5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9" name="Freeform 50"/>
              <p:cNvSpPr/>
              <p:nvPr/>
            </p:nvSpPr>
            <p:spPr bwMode="auto">
              <a:xfrm>
                <a:off x="2416175" y="522288"/>
                <a:ext cx="979487" cy="977900"/>
              </a:xfrm>
              <a:custGeom>
                <a:avLst/>
                <a:gdLst>
                  <a:gd name="T0" fmla="*/ 138657970 w 372"/>
                  <a:gd name="T1" fmla="*/ 1042154092 h 371"/>
                  <a:gd name="T2" fmla="*/ 1539092674 w 372"/>
                  <a:gd name="T3" fmla="*/ 132005957 h 371"/>
                  <a:gd name="T4" fmla="*/ 2147483646 w 372"/>
                  <a:gd name="T5" fmla="*/ 1535442700 h 371"/>
                  <a:gd name="T6" fmla="*/ 1039925561 w 372"/>
                  <a:gd name="T7" fmla="*/ 2147483646 h 371"/>
                  <a:gd name="T8" fmla="*/ 138657970 w 372"/>
                  <a:gd name="T9" fmla="*/ 1042154092 h 3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2" h="371">
                    <a:moveTo>
                      <a:pt x="20" y="150"/>
                    </a:moveTo>
                    <a:cubicBezTo>
                      <a:pt x="39" y="58"/>
                      <a:pt x="130" y="0"/>
                      <a:pt x="222" y="19"/>
                    </a:cubicBezTo>
                    <a:cubicBezTo>
                      <a:pt x="313" y="39"/>
                      <a:pt x="372" y="129"/>
                      <a:pt x="352" y="221"/>
                    </a:cubicBezTo>
                    <a:cubicBezTo>
                      <a:pt x="332" y="313"/>
                      <a:pt x="242" y="371"/>
                      <a:pt x="150" y="352"/>
                    </a:cubicBezTo>
                    <a:cubicBezTo>
                      <a:pt x="58" y="332"/>
                      <a:pt x="0" y="242"/>
                      <a:pt x="20" y="150"/>
                    </a:cubicBez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0" name="Freeform 51"/>
              <p:cNvSpPr>
                <a:spLocks noEditPoints="1"/>
              </p:cNvSpPr>
              <p:nvPr/>
            </p:nvSpPr>
            <p:spPr bwMode="auto">
              <a:xfrm>
                <a:off x="2416175" y="561975"/>
                <a:ext cx="979487" cy="896938"/>
              </a:xfrm>
              <a:custGeom>
                <a:avLst/>
                <a:gdLst>
                  <a:gd name="T0" fmla="*/ 1289510434 w 372"/>
                  <a:gd name="T1" fmla="*/ 0 h 340"/>
                  <a:gd name="T2" fmla="*/ 1289510434 w 372"/>
                  <a:gd name="T3" fmla="*/ 132227128 h 340"/>
                  <a:gd name="T4" fmla="*/ 1511358973 w 372"/>
                  <a:gd name="T5" fmla="*/ 153104679 h 340"/>
                  <a:gd name="T6" fmla="*/ 2147483646 w 372"/>
                  <a:gd name="T7" fmla="*/ 612421352 h 340"/>
                  <a:gd name="T8" fmla="*/ 2147483646 w 372"/>
                  <a:gd name="T9" fmla="*/ 1405784118 h 340"/>
                  <a:gd name="T10" fmla="*/ 1948128551 w 372"/>
                  <a:gd name="T11" fmla="*/ 2011243648 h 340"/>
                  <a:gd name="T12" fmla="*/ 1289510434 w 372"/>
                  <a:gd name="T13" fmla="*/ 2147483646 h 340"/>
                  <a:gd name="T14" fmla="*/ 1067659261 w 372"/>
                  <a:gd name="T15" fmla="*/ 2147483646 h 340"/>
                  <a:gd name="T16" fmla="*/ 263447774 w 372"/>
                  <a:gd name="T17" fmla="*/ 967344995 h 340"/>
                  <a:gd name="T18" fmla="*/ 630889683 w 372"/>
                  <a:gd name="T19" fmla="*/ 361885464 h 340"/>
                  <a:gd name="T20" fmla="*/ 1289510434 w 372"/>
                  <a:gd name="T21" fmla="*/ 132227128 h 340"/>
                  <a:gd name="T22" fmla="*/ 1289510434 w 372"/>
                  <a:gd name="T23" fmla="*/ 0 h 340"/>
                  <a:gd name="T24" fmla="*/ 1289510434 w 372"/>
                  <a:gd name="T25" fmla="*/ 0 h 340"/>
                  <a:gd name="T26" fmla="*/ 138657970 w 372"/>
                  <a:gd name="T27" fmla="*/ 939508260 h 340"/>
                  <a:gd name="T28" fmla="*/ 1039925561 w 372"/>
                  <a:gd name="T29" fmla="*/ 2147483646 h 340"/>
                  <a:gd name="T30" fmla="*/ 1289510434 w 372"/>
                  <a:gd name="T31" fmla="*/ 2147483646 h 340"/>
                  <a:gd name="T32" fmla="*/ 2147483646 w 372"/>
                  <a:gd name="T33" fmla="*/ 1433620852 h 340"/>
                  <a:gd name="T34" fmla="*/ 1539092674 w 372"/>
                  <a:gd name="T35" fmla="*/ 27836735 h 340"/>
                  <a:gd name="T36" fmla="*/ 1289510434 w 372"/>
                  <a:gd name="T37" fmla="*/ 0 h 34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72" h="340">
                    <a:moveTo>
                      <a:pt x="186" y="0"/>
                    </a:moveTo>
                    <a:cubicBezTo>
                      <a:pt x="186" y="19"/>
                      <a:pt x="186" y="19"/>
                      <a:pt x="186" y="19"/>
                    </a:cubicBezTo>
                    <a:cubicBezTo>
                      <a:pt x="196" y="19"/>
                      <a:pt x="207" y="20"/>
                      <a:pt x="218" y="22"/>
                    </a:cubicBezTo>
                    <a:cubicBezTo>
                      <a:pt x="257" y="31"/>
                      <a:pt x="291" y="54"/>
                      <a:pt x="313" y="88"/>
                    </a:cubicBezTo>
                    <a:cubicBezTo>
                      <a:pt x="335" y="122"/>
                      <a:pt x="343" y="163"/>
                      <a:pt x="334" y="202"/>
                    </a:cubicBezTo>
                    <a:cubicBezTo>
                      <a:pt x="327" y="236"/>
                      <a:pt x="308" y="267"/>
                      <a:pt x="281" y="289"/>
                    </a:cubicBezTo>
                    <a:cubicBezTo>
                      <a:pt x="254" y="310"/>
                      <a:pt x="220" y="322"/>
                      <a:pt x="186" y="322"/>
                    </a:cubicBezTo>
                    <a:cubicBezTo>
                      <a:pt x="175" y="322"/>
                      <a:pt x="165" y="321"/>
                      <a:pt x="154" y="319"/>
                    </a:cubicBezTo>
                    <a:cubicBezTo>
                      <a:pt x="72" y="301"/>
                      <a:pt x="20" y="220"/>
                      <a:pt x="38" y="139"/>
                    </a:cubicBezTo>
                    <a:cubicBezTo>
                      <a:pt x="45" y="105"/>
                      <a:pt x="64" y="74"/>
                      <a:pt x="91" y="52"/>
                    </a:cubicBezTo>
                    <a:cubicBezTo>
                      <a:pt x="118" y="31"/>
                      <a:pt x="152" y="19"/>
                      <a:pt x="186" y="19"/>
                    </a:cubicBezTo>
                    <a:cubicBezTo>
                      <a:pt x="186" y="0"/>
                      <a:pt x="186" y="0"/>
                      <a:pt x="186" y="0"/>
                    </a:cubicBezTo>
                    <a:moveTo>
                      <a:pt x="186" y="0"/>
                    </a:moveTo>
                    <a:cubicBezTo>
                      <a:pt x="107" y="0"/>
                      <a:pt x="37" y="55"/>
                      <a:pt x="20" y="135"/>
                    </a:cubicBezTo>
                    <a:cubicBezTo>
                      <a:pt x="0" y="227"/>
                      <a:pt x="58" y="317"/>
                      <a:pt x="150" y="337"/>
                    </a:cubicBezTo>
                    <a:cubicBezTo>
                      <a:pt x="162" y="339"/>
                      <a:pt x="174" y="340"/>
                      <a:pt x="186" y="340"/>
                    </a:cubicBezTo>
                    <a:cubicBezTo>
                      <a:pt x="264" y="340"/>
                      <a:pt x="335" y="286"/>
                      <a:pt x="352" y="206"/>
                    </a:cubicBezTo>
                    <a:cubicBezTo>
                      <a:pt x="372" y="114"/>
                      <a:pt x="313" y="24"/>
                      <a:pt x="222" y="4"/>
                    </a:cubicBezTo>
                    <a:cubicBezTo>
                      <a:pt x="210" y="2"/>
                      <a:pt x="198" y="0"/>
                      <a:pt x="186" y="0"/>
                    </a:cubicBezTo>
                    <a:close/>
                  </a:path>
                </a:pathLst>
              </a:custGeom>
              <a:solidFill>
                <a:srgbClr val="0023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57" name="组合 123"/>
            <p:cNvGrpSpPr/>
            <p:nvPr/>
          </p:nvGrpSpPr>
          <p:grpSpPr bwMode="auto">
            <a:xfrm>
              <a:off x="6065696" y="211846"/>
              <a:ext cx="2430463" cy="2266950"/>
              <a:chOff x="6581633" y="488070"/>
              <a:chExt cx="2430463" cy="2266950"/>
            </a:xfrm>
          </p:grpSpPr>
          <p:sp>
            <p:nvSpPr>
              <p:cNvPr id="3172" name="Freeform 5"/>
              <p:cNvSpPr/>
              <p:nvPr/>
            </p:nvSpPr>
            <p:spPr bwMode="auto">
              <a:xfrm>
                <a:off x="7472221" y="2196220"/>
                <a:ext cx="406400" cy="401638"/>
              </a:xfrm>
              <a:custGeom>
                <a:avLst/>
                <a:gdLst>
                  <a:gd name="T0" fmla="*/ 97496416 w 154"/>
                  <a:gd name="T1" fmla="*/ 614418942 h 152"/>
                  <a:gd name="T2" fmla="*/ 90532197 w 154"/>
                  <a:gd name="T3" fmla="*/ 963521635 h 152"/>
                  <a:gd name="T4" fmla="*/ 431776249 w 154"/>
                  <a:gd name="T5" fmla="*/ 963521635 h 152"/>
                  <a:gd name="T6" fmla="*/ 974977351 w 154"/>
                  <a:gd name="T7" fmla="*/ 439867596 h 152"/>
                  <a:gd name="T8" fmla="*/ 981941569 w 154"/>
                  <a:gd name="T9" fmla="*/ 97748648 h 152"/>
                  <a:gd name="T10" fmla="*/ 640697517 w 154"/>
                  <a:gd name="T11" fmla="*/ 90767546 h 152"/>
                  <a:gd name="T12" fmla="*/ 97496416 w 154"/>
                  <a:gd name="T13" fmla="*/ 614418942 h 1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4" h="152">
                    <a:moveTo>
                      <a:pt x="14" y="88"/>
                    </a:moveTo>
                    <a:cubicBezTo>
                      <a:pt x="0" y="102"/>
                      <a:pt x="0" y="124"/>
                      <a:pt x="13" y="138"/>
                    </a:cubicBezTo>
                    <a:cubicBezTo>
                      <a:pt x="26" y="151"/>
                      <a:pt x="48" y="152"/>
                      <a:pt x="62" y="138"/>
                    </a:cubicBezTo>
                    <a:cubicBezTo>
                      <a:pt x="140" y="63"/>
                      <a:pt x="140" y="63"/>
                      <a:pt x="140" y="63"/>
                    </a:cubicBezTo>
                    <a:cubicBezTo>
                      <a:pt x="154" y="50"/>
                      <a:pt x="154" y="28"/>
                      <a:pt x="141" y="14"/>
                    </a:cubicBezTo>
                    <a:cubicBezTo>
                      <a:pt x="128" y="1"/>
                      <a:pt x="106" y="0"/>
                      <a:pt x="92" y="13"/>
                    </a:cubicBezTo>
                    <a:lnTo>
                      <a:pt x="14" y="88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Freeform 6"/>
              <p:cNvSpPr/>
              <p:nvPr/>
            </p:nvSpPr>
            <p:spPr bwMode="auto">
              <a:xfrm>
                <a:off x="7603983" y="1262770"/>
                <a:ext cx="1244600" cy="1204913"/>
              </a:xfrm>
              <a:custGeom>
                <a:avLst/>
                <a:gdLst>
                  <a:gd name="T0" fmla="*/ 1771670638 w 784"/>
                  <a:gd name="T1" fmla="*/ 0 h 759"/>
                  <a:gd name="T2" fmla="*/ 1975802500 w 784"/>
                  <a:gd name="T3" fmla="*/ 209173849 h 759"/>
                  <a:gd name="T4" fmla="*/ 206652813 w 784"/>
                  <a:gd name="T5" fmla="*/ 1912800181 h 759"/>
                  <a:gd name="T6" fmla="*/ 0 w 784"/>
                  <a:gd name="T7" fmla="*/ 1703626332 h 759"/>
                  <a:gd name="T8" fmla="*/ 1771670638 w 784"/>
                  <a:gd name="T9" fmla="*/ 0 h 7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4" h="759">
                    <a:moveTo>
                      <a:pt x="703" y="0"/>
                    </a:moveTo>
                    <a:lnTo>
                      <a:pt x="784" y="83"/>
                    </a:lnTo>
                    <a:lnTo>
                      <a:pt x="82" y="759"/>
                    </a:lnTo>
                    <a:lnTo>
                      <a:pt x="0" y="67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Freeform 7"/>
              <p:cNvSpPr/>
              <p:nvPr/>
            </p:nvSpPr>
            <p:spPr bwMode="auto">
              <a:xfrm>
                <a:off x="8719996" y="1165933"/>
                <a:ext cx="234950" cy="228600"/>
              </a:xfrm>
              <a:custGeom>
                <a:avLst/>
                <a:gdLst>
                  <a:gd name="T0" fmla="*/ 0 w 148"/>
                  <a:gd name="T1" fmla="*/ 153730325 h 144"/>
                  <a:gd name="T2" fmla="*/ 204133450 w 148"/>
                  <a:gd name="T3" fmla="*/ 362902500 h 144"/>
                  <a:gd name="T4" fmla="*/ 372983125 w 148"/>
                  <a:gd name="T5" fmla="*/ 75604688 h 144"/>
                  <a:gd name="T6" fmla="*/ 297378438 w 148"/>
                  <a:gd name="T7" fmla="*/ 0 h 144"/>
                  <a:gd name="T8" fmla="*/ 0 w 148"/>
                  <a:gd name="T9" fmla="*/ 1537303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8" h="144">
                    <a:moveTo>
                      <a:pt x="0" y="61"/>
                    </a:moveTo>
                    <a:lnTo>
                      <a:pt x="81" y="144"/>
                    </a:lnTo>
                    <a:lnTo>
                      <a:pt x="148" y="30"/>
                    </a:lnTo>
                    <a:lnTo>
                      <a:pt x="118" y="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Freeform 8"/>
              <p:cNvSpPr/>
              <p:nvPr/>
            </p:nvSpPr>
            <p:spPr bwMode="auto">
              <a:xfrm>
                <a:off x="8907321" y="1110370"/>
                <a:ext cx="104775" cy="103188"/>
              </a:xfrm>
              <a:custGeom>
                <a:avLst/>
                <a:gdLst>
                  <a:gd name="T0" fmla="*/ 0 w 66"/>
                  <a:gd name="T1" fmla="*/ 88206690 h 65"/>
                  <a:gd name="T2" fmla="*/ 75604688 w 66"/>
                  <a:gd name="T3" fmla="*/ 163811744 h 65"/>
                  <a:gd name="T4" fmla="*/ 166330313 w 66"/>
                  <a:gd name="T5" fmla="*/ 0 h 65"/>
                  <a:gd name="T6" fmla="*/ 0 w 66"/>
                  <a:gd name="T7" fmla="*/ 88206690 h 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6" h="65">
                    <a:moveTo>
                      <a:pt x="0" y="35"/>
                    </a:moveTo>
                    <a:lnTo>
                      <a:pt x="30" y="65"/>
                    </a:lnTo>
                    <a:lnTo>
                      <a:pt x="66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Freeform 9"/>
              <p:cNvSpPr/>
              <p:nvPr/>
            </p:nvSpPr>
            <p:spPr bwMode="auto">
              <a:xfrm>
                <a:off x="7603983" y="2272420"/>
                <a:ext cx="193675" cy="195263"/>
              </a:xfrm>
              <a:custGeom>
                <a:avLst/>
                <a:gdLst>
                  <a:gd name="T0" fmla="*/ 105846563 w 122"/>
                  <a:gd name="T1" fmla="*/ 0 h 123"/>
                  <a:gd name="T2" fmla="*/ 307459063 w 122"/>
                  <a:gd name="T3" fmla="*/ 214214624 h 123"/>
                  <a:gd name="T4" fmla="*/ 206652813 w 122"/>
                  <a:gd name="T5" fmla="*/ 309980806 h 123"/>
                  <a:gd name="T6" fmla="*/ 0 w 122"/>
                  <a:gd name="T7" fmla="*/ 100806508 h 123"/>
                  <a:gd name="T8" fmla="*/ 105846563 w 122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42" y="0"/>
                    </a:moveTo>
                    <a:lnTo>
                      <a:pt x="122" y="85"/>
                    </a:lnTo>
                    <a:lnTo>
                      <a:pt x="82" y="123"/>
                    </a:lnTo>
                    <a:lnTo>
                      <a:pt x="0" y="4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Freeform 22"/>
              <p:cNvSpPr>
                <a:spLocks noEditPoints="1"/>
              </p:cNvSpPr>
              <p:nvPr/>
            </p:nvSpPr>
            <p:spPr bwMode="auto">
              <a:xfrm>
                <a:off x="6581633" y="488070"/>
                <a:ext cx="1604962" cy="2266950"/>
              </a:xfrm>
              <a:custGeom>
                <a:avLst/>
                <a:gdLst>
                  <a:gd name="T0" fmla="*/ 2147483646 w 1011"/>
                  <a:gd name="T1" fmla="*/ 0 h 1428"/>
                  <a:gd name="T2" fmla="*/ 476308589 w 1011"/>
                  <a:gd name="T3" fmla="*/ 2147483646 h 1428"/>
                  <a:gd name="T4" fmla="*/ 0 w 1011"/>
                  <a:gd name="T5" fmla="*/ 380544388 h 1428"/>
                  <a:gd name="T6" fmla="*/ 2147483646 w 1011"/>
                  <a:gd name="T7" fmla="*/ 0 h 1428"/>
                  <a:gd name="T8" fmla="*/ 753525690 w 1011"/>
                  <a:gd name="T9" fmla="*/ 2147483646 h 1428"/>
                  <a:gd name="T10" fmla="*/ 1633060741 w 1011"/>
                  <a:gd name="T11" fmla="*/ 627519700 h 1428"/>
                  <a:gd name="T12" fmla="*/ 546872942 w 1011"/>
                  <a:gd name="T13" fmla="*/ 786288750 h 1428"/>
                  <a:gd name="T14" fmla="*/ 753525690 w 1011"/>
                  <a:gd name="T15" fmla="*/ 2147483646 h 14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11" h="1428">
                    <a:moveTo>
                      <a:pt x="1011" y="0"/>
                    </a:moveTo>
                    <a:lnTo>
                      <a:pt x="189" y="1428"/>
                    </a:lnTo>
                    <a:lnTo>
                      <a:pt x="0" y="151"/>
                    </a:lnTo>
                    <a:lnTo>
                      <a:pt x="1011" y="0"/>
                    </a:lnTo>
                    <a:close/>
                    <a:moveTo>
                      <a:pt x="299" y="855"/>
                    </a:moveTo>
                    <a:lnTo>
                      <a:pt x="648" y="249"/>
                    </a:lnTo>
                    <a:lnTo>
                      <a:pt x="217" y="312"/>
                    </a:lnTo>
                    <a:lnTo>
                      <a:pt x="299" y="855"/>
                    </a:lnTo>
                    <a:close/>
                  </a:path>
                </a:pathLst>
              </a:custGeom>
              <a:solidFill>
                <a:srgbClr val="F9A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Freeform 23"/>
              <p:cNvSpPr/>
              <p:nvPr/>
            </p:nvSpPr>
            <p:spPr bwMode="auto">
              <a:xfrm>
                <a:off x="6597508" y="815095"/>
                <a:ext cx="187325" cy="60325"/>
              </a:xfrm>
              <a:custGeom>
                <a:avLst/>
                <a:gdLst>
                  <a:gd name="T0" fmla="*/ 287297813 w 118"/>
                  <a:gd name="T1" fmla="*/ 0 h 38"/>
                  <a:gd name="T2" fmla="*/ 297378438 w 118"/>
                  <a:gd name="T3" fmla="*/ 55443438 h 38"/>
                  <a:gd name="T4" fmla="*/ 7561263 w 118"/>
                  <a:gd name="T5" fmla="*/ 95765938 h 38"/>
                  <a:gd name="T6" fmla="*/ 0 w 118"/>
                  <a:gd name="T7" fmla="*/ 42843450 h 38"/>
                  <a:gd name="T8" fmla="*/ 28729781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4" y="0"/>
                    </a:moveTo>
                    <a:lnTo>
                      <a:pt x="118" y="22"/>
                    </a:lnTo>
                    <a:lnTo>
                      <a:pt x="3" y="38"/>
                    </a:lnTo>
                    <a:lnTo>
                      <a:pt x="0" y="1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Freeform 24"/>
              <p:cNvSpPr/>
              <p:nvPr/>
            </p:nvSpPr>
            <p:spPr bwMode="auto">
              <a:xfrm>
                <a:off x="6610208" y="919870"/>
                <a:ext cx="100012" cy="50800"/>
              </a:xfrm>
              <a:custGeom>
                <a:avLst/>
                <a:gdLst>
                  <a:gd name="T0" fmla="*/ 151208619 w 63"/>
                  <a:gd name="T1" fmla="*/ 0 h 32"/>
                  <a:gd name="T2" fmla="*/ 158768256 w 63"/>
                  <a:gd name="T3" fmla="*/ 60483750 h 32"/>
                  <a:gd name="T4" fmla="*/ 7559637 w 63"/>
                  <a:gd name="T5" fmla="*/ 80645000 h 32"/>
                  <a:gd name="T6" fmla="*/ 0 w 63"/>
                  <a:gd name="T7" fmla="*/ 25201563 h 32"/>
                  <a:gd name="T8" fmla="*/ 151208619 w 63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2">
                    <a:moveTo>
                      <a:pt x="60" y="0"/>
                    </a:moveTo>
                    <a:lnTo>
                      <a:pt x="63" y="24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Freeform 25"/>
              <p:cNvSpPr/>
              <p:nvPr/>
            </p:nvSpPr>
            <p:spPr bwMode="auto">
              <a:xfrm>
                <a:off x="6626083" y="1023058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Freeform 26"/>
              <p:cNvSpPr/>
              <p:nvPr/>
            </p:nvSpPr>
            <p:spPr bwMode="auto">
              <a:xfrm>
                <a:off x="6641958" y="1126245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Freeform 27"/>
              <p:cNvSpPr/>
              <p:nvPr/>
            </p:nvSpPr>
            <p:spPr bwMode="auto">
              <a:xfrm>
                <a:off x="6657833" y="1213558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2924075 h 40"/>
                  <a:gd name="T4" fmla="*/ 7561263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1"/>
                    </a:lnTo>
                    <a:lnTo>
                      <a:pt x="3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Freeform 28"/>
              <p:cNvSpPr/>
              <p:nvPr/>
            </p:nvSpPr>
            <p:spPr bwMode="auto">
              <a:xfrm>
                <a:off x="6670533" y="1329445"/>
                <a:ext cx="100012" cy="47625"/>
              </a:xfrm>
              <a:custGeom>
                <a:avLst/>
                <a:gdLst>
                  <a:gd name="T0" fmla="*/ 151208619 w 63"/>
                  <a:gd name="T1" fmla="*/ 0 h 30"/>
                  <a:gd name="T2" fmla="*/ 158768256 w 63"/>
                  <a:gd name="T3" fmla="*/ 52924075 h 30"/>
                  <a:gd name="T4" fmla="*/ 10080575 w 63"/>
                  <a:gd name="T5" fmla="*/ 75604688 h 30"/>
                  <a:gd name="T6" fmla="*/ 0 w 63"/>
                  <a:gd name="T7" fmla="*/ 20161250 h 30"/>
                  <a:gd name="T8" fmla="*/ 151208619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60" y="0"/>
                    </a:moveTo>
                    <a:lnTo>
                      <a:pt x="63" y="21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Freeform 29"/>
              <p:cNvSpPr/>
              <p:nvPr/>
            </p:nvSpPr>
            <p:spPr bwMode="auto">
              <a:xfrm>
                <a:off x="6686408" y="1432633"/>
                <a:ext cx="98425" cy="46038"/>
              </a:xfrm>
              <a:custGeom>
                <a:avLst/>
                <a:gdLst>
                  <a:gd name="T0" fmla="*/ 146169063 w 62"/>
                  <a:gd name="T1" fmla="*/ 0 h 29"/>
                  <a:gd name="T2" fmla="*/ 156249688 w 62"/>
                  <a:gd name="T3" fmla="*/ 52924650 h 29"/>
                  <a:gd name="T4" fmla="*/ 10080625 w 62"/>
                  <a:gd name="T5" fmla="*/ 73086119 h 29"/>
                  <a:gd name="T6" fmla="*/ 0 w 62"/>
                  <a:gd name="T7" fmla="*/ 20161469 h 29"/>
                  <a:gd name="T8" fmla="*/ 146169063 w 6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58" y="0"/>
                    </a:moveTo>
                    <a:lnTo>
                      <a:pt x="62" y="21"/>
                    </a:lnTo>
                    <a:lnTo>
                      <a:pt x="4" y="29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Freeform 30"/>
              <p:cNvSpPr/>
              <p:nvPr/>
            </p:nvSpPr>
            <p:spPr bwMode="auto">
              <a:xfrm>
                <a:off x="6702283" y="1532645"/>
                <a:ext cx="98425" cy="49213"/>
              </a:xfrm>
              <a:custGeom>
                <a:avLst/>
                <a:gdLst>
                  <a:gd name="T0" fmla="*/ 146169063 w 62"/>
                  <a:gd name="T1" fmla="*/ 0 h 31"/>
                  <a:gd name="T2" fmla="*/ 156249688 w 62"/>
                  <a:gd name="T3" fmla="*/ 52924613 h 31"/>
                  <a:gd name="T4" fmla="*/ 10080625 w 62"/>
                  <a:gd name="T5" fmla="*/ 78126431 h 31"/>
                  <a:gd name="T6" fmla="*/ 0 w 62"/>
                  <a:gd name="T7" fmla="*/ 20161455 h 31"/>
                  <a:gd name="T8" fmla="*/ 146169063 w 62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1">
                    <a:moveTo>
                      <a:pt x="58" y="0"/>
                    </a:moveTo>
                    <a:lnTo>
                      <a:pt x="62" y="21"/>
                    </a:lnTo>
                    <a:lnTo>
                      <a:pt x="4" y="31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Freeform 31"/>
              <p:cNvSpPr/>
              <p:nvPr/>
            </p:nvSpPr>
            <p:spPr bwMode="auto">
              <a:xfrm>
                <a:off x="6718158" y="1621545"/>
                <a:ext cx="187325" cy="60325"/>
              </a:xfrm>
              <a:custGeom>
                <a:avLst/>
                <a:gdLst>
                  <a:gd name="T0" fmla="*/ 289818763 w 118"/>
                  <a:gd name="T1" fmla="*/ 0 h 38"/>
                  <a:gd name="T2" fmla="*/ 297378438 w 118"/>
                  <a:gd name="T3" fmla="*/ 55443438 h 38"/>
                  <a:gd name="T4" fmla="*/ 10080625 w 118"/>
                  <a:gd name="T5" fmla="*/ 95765938 h 38"/>
                  <a:gd name="T6" fmla="*/ 0 w 118"/>
                  <a:gd name="T7" fmla="*/ 42843450 h 38"/>
                  <a:gd name="T8" fmla="*/ 28981876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5" y="0"/>
                    </a:moveTo>
                    <a:lnTo>
                      <a:pt x="118" y="22"/>
                    </a:lnTo>
                    <a:lnTo>
                      <a:pt x="4" y="38"/>
                    </a:lnTo>
                    <a:lnTo>
                      <a:pt x="0" y="17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" name="Freeform 32"/>
              <p:cNvSpPr/>
              <p:nvPr/>
            </p:nvSpPr>
            <p:spPr bwMode="auto">
              <a:xfrm>
                <a:off x="6732446" y="1737433"/>
                <a:ext cx="100012" cy="47625"/>
              </a:xfrm>
              <a:custGeom>
                <a:avLst/>
                <a:gdLst>
                  <a:gd name="T0" fmla="*/ 148687682 w 63"/>
                  <a:gd name="T1" fmla="*/ 0 h 30"/>
                  <a:gd name="T2" fmla="*/ 158768256 w 63"/>
                  <a:gd name="T3" fmla="*/ 55443438 h 30"/>
                  <a:gd name="T4" fmla="*/ 7559637 w 63"/>
                  <a:gd name="T5" fmla="*/ 75604688 h 30"/>
                  <a:gd name="T6" fmla="*/ 0 w 63"/>
                  <a:gd name="T7" fmla="*/ 22682200 h 30"/>
                  <a:gd name="T8" fmla="*/ 148687682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59" y="0"/>
                    </a:moveTo>
                    <a:lnTo>
                      <a:pt x="63" y="22"/>
                    </a:lnTo>
                    <a:lnTo>
                      <a:pt x="3" y="30"/>
                    </a:lnTo>
                    <a:lnTo>
                      <a:pt x="0" y="9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8" name="Freeform 33"/>
              <p:cNvSpPr/>
              <p:nvPr/>
            </p:nvSpPr>
            <p:spPr bwMode="auto">
              <a:xfrm>
                <a:off x="6748321" y="1837445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5443438 h 32"/>
                  <a:gd name="T4" fmla="*/ 7559636 w 61"/>
                  <a:gd name="T5" fmla="*/ 80645000 h 32"/>
                  <a:gd name="T6" fmla="*/ 0 w 61"/>
                  <a:gd name="T7" fmla="*/ 22682200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2"/>
                    </a:lnTo>
                    <a:lnTo>
                      <a:pt x="3" y="32"/>
                    </a:lnTo>
                    <a:lnTo>
                      <a:pt x="0" y="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9" name="Freeform 34"/>
              <p:cNvSpPr/>
              <p:nvPr/>
            </p:nvSpPr>
            <p:spPr bwMode="auto">
              <a:xfrm>
                <a:off x="6762608" y="1940633"/>
                <a:ext cx="98425" cy="47625"/>
              </a:xfrm>
              <a:custGeom>
                <a:avLst/>
                <a:gdLst>
                  <a:gd name="T0" fmla="*/ 148690013 w 62"/>
                  <a:gd name="T1" fmla="*/ 0 h 30"/>
                  <a:gd name="T2" fmla="*/ 156249688 w 62"/>
                  <a:gd name="T3" fmla="*/ 55443438 h 30"/>
                  <a:gd name="T4" fmla="*/ 10080625 w 62"/>
                  <a:gd name="T5" fmla="*/ 75604688 h 30"/>
                  <a:gd name="T6" fmla="*/ 0 w 62"/>
                  <a:gd name="T7" fmla="*/ 20161250 h 30"/>
                  <a:gd name="T8" fmla="*/ 14869001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9" y="0"/>
                    </a:moveTo>
                    <a:lnTo>
                      <a:pt x="62" y="22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" name="Freeform 35"/>
              <p:cNvSpPr/>
              <p:nvPr/>
            </p:nvSpPr>
            <p:spPr bwMode="auto">
              <a:xfrm>
                <a:off x="6778483" y="2027945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7964388 h 40"/>
                  <a:gd name="T4" fmla="*/ 10080625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3"/>
                    </a:lnTo>
                    <a:lnTo>
                      <a:pt x="4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" name="Freeform 36"/>
              <p:cNvSpPr/>
              <p:nvPr/>
            </p:nvSpPr>
            <p:spPr bwMode="auto">
              <a:xfrm>
                <a:off x="6792771" y="2143833"/>
                <a:ext cx="96837" cy="47625"/>
              </a:xfrm>
              <a:custGeom>
                <a:avLst/>
                <a:gdLst>
                  <a:gd name="T0" fmla="*/ 151208594 w 61"/>
                  <a:gd name="T1" fmla="*/ 0 h 30"/>
                  <a:gd name="T2" fmla="*/ 153727944 w 61"/>
                  <a:gd name="T3" fmla="*/ 55443438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51208594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60" y="0"/>
                    </a:moveTo>
                    <a:lnTo>
                      <a:pt x="61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2" name="Freeform 37"/>
              <p:cNvSpPr/>
              <p:nvPr/>
            </p:nvSpPr>
            <p:spPr bwMode="auto">
              <a:xfrm>
                <a:off x="6808646" y="2247020"/>
                <a:ext cx="96837" cy="47625"/>
              </a:xfrm>
              <a:custGeom>
                <a:avLst/>
                <a:gdLst>
                  <a:gd name="T0" fmla="*/ 146168308 w 61"/>
                  <a:gd name="T1" fmla="*/ 0 h 30"/>
                  <a:gd name="T2" fmla="*/ 153727944 w 61"/>
                  <a:gd name="T3" fmla="*/ 52924075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46168308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58" y="0"/>
                    </a:moveTo>
                    <a:lnTo>
                      <a:pt x="61" y="21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3" name="Freeform 38"/>
              <p:cNvSpPr/>
              <p:nvPr/>
            </p:nvSpPr>
            <p:spPr bwMode="auto">
              <a:xfrm>
                <a:off x="6824521" y="2347033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7964388 h 32"/>
                  <a:gd name="T4" fmla="*/ 7559636 w 61"/>
                  <a:gd name="T5" fmla="*/ 80645000 h 32"/>
                  <a:gd name="T6" fmla="*/ 0 w 61"/>
                  <a:gd name="T7" fmla="*/ 25201563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3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58" name="Freeform 39"/>
            <p:cNvSpPr/>
            <p:nvPr/>
          </p:nvSpPr>
          <p:spPr bwMode="auto">
            <a:xfrm>
              <a:off x="9331183" y="1748545"/>
              <a:ext cx="434975" cy="487363"/>
            </a:xfrm>
            <a:custGeom>
              <a:avLst/>
              <a:gdLst>
                <a:gd name="T0" fmla="*/ 486473404 w 165"/>
                <a:gd name="T1" fmla="*/ 34700246 h 185"/>
                <a:gd name="T2" fmla="*/ 243235384 w 165"/>
                <a:gd name="T3" fmla="*/ 159620603 h 185"/>
                <a:gd name="T4" fmla="*/ 34747912 w 165"/>
                <a:gd name="T5" fmla="*/ 832803260 h 185"/>
                <a:gd name="T6" fmla="*/ 159841450 w 165"/>
                <a:gd name="T7" fmla="*/ 1075704979 h 185"/>
                <a:gd name="T8" fmla="*/ 827003468 w 165"/>
                <a:gd name="T9" fmla="*/ 1283906453 h 185"/>
                <a:gd name="T10" fmla="*/ 1146686367 w 165"/>
                <a:gd name="T11" fmla="*/ 235960089 h 185"/>
                <a:gd name="T12" fmla="*/ 486473404 w 165"/>
                <a:gd name="T13" fmla="*/ 34700246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5" h="185">
                  <a:moveTo>
                    <a:pt x="70" y="5"/>
                  </a:moveTo>
                  <a:cubicBezTo>
                    <a:pt x="55" y="0"/>
                    <a:pt x="39" y="9"/>
                    <a:pt x="35" y="23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0" y="135"/>
                    <a:pt x="8" y="151"/>
                    <a:pt x="23" y="155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65" y="34"/>
                    <a:pt x="165" y="34"/>
                    <a:pt x="165" y="34"/>
                  </a:cubicBezTo>
                  <a:lnTo>
                    <a:pt x="70" y="5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40"/>
            <p:cNvSpPr/>
            <p:nvPr/>
          </p:nvSpPr>
          <p:spPr bwMode="auto">
            <a:xfrm>
              <a:off x="9645508" y="1837445"/>
              <a:ext cx="431800" cy="488950"/>
            </a:xfrm>
            <a:custGeom>
              <a:avLst/>
              <a:gdLst>
                <a:gd name="T0" fmla="*/ 970523159 w 164"/>
                <a:gd name="T1" fmla="*/ 209558684 h 185"/>
                <a:gd name="T2" fmla="*/ 318886933 w 164"/>
                <a:gd name="T3" fmla="*/ 0 h 185"/>
                <a:gd name="T4" fmla="*/ 0 w 164"/>
                <a:gd name="T5" fmla="*/ 1054781441 h 185"/>
                <a:gd name="T6" fmla="*/ 651636226 w 164"/>
                <a:gd name="T7" fmla="*/ 1257354747 h 185"/>
                <a:gd name="T8" fmla="*/ 894268332 w 164"/>
                <a:gd name="T9" fmla="*/ 1131620594 h 185"/>
                <a:gd name="T10" fmla="*/ 1102235323 w 164"/>
                <a:gd name="T11" fmla="*/ 454044256 h 185"/>
                <a:gd name="T12" fmla="*/ 970523159 w 164"/>
                <a:gd name="T13" fmla="*/ 209558684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85">
                  <a:moveTo>
                    <a:pt x="140" y="3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109" y="185"/>
                    <a:pt x="124" y="176"/>
                    <a:pt x="129" y="162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4" y="50"/>
                    <a:pt x="155" y="34"/>
                    <a:pt x="140" y="3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44"/>
            <p:cNvSpPr/>
            <p:nvPr/>
          </p:nvSpPr>
          <p:spPr bwMode="auto">
            <a:xfrm>
              <a:off x="9135921" y="1167520"/>
              <a:ext cx="471487" cy="465138"/>
            </a:xfrm>
            <a:custGeom>
              <a:avLst/>
              <a:gdLst>
                <a:gd name="T0" fmla="*/ 1158643743 w 179"/>
                <a:gd name="T1" fmla="*/ 572732876 h 176"/>
                <a:gd name="T2" fmla="*/ 1221085480 w 179"/>
                <a:gd name="T3" fmla="*/ 453995831 h 176"/>
                <a:gd name="T4" fmla="*/ 1241899392 w 179"/>
                <a:gd name="T5" fmla="*/ 321288788 h 176"/>
                <a:gd name="T6" fmla="*/ 1207209538 w 179"/>
                <a:gd name="T7" fmla="*/ 195566744 h 176"/>
                <a:gd name="T8" fmla="*/ 1123953890 w 179"/>
                <a:gd name="T9" fmla="*/ 83814696 h 176"/>
                <a:gd name="T10" fmla="*/ 1006008388 w 179"/>
                <a:gd name="T11" fmla="*/ 20952353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2365501 w 179"/>
                <a:gd name="T17" fmla="*/ 34922350 h 176"/>
                <a:gd name="T18" fmla="*/ 638295940 w 179"/>
                <a:gd name="T19" fmla="*/ 118737046 h 176"/>
                <a:gd name="T20" fmla="*/ 69379707 w 179"/>
                <a:gd name="T21" fmla="*/ 782269617 h 176"/>
                <a:gd name="T22" fmla="*/ 0 w 179"/>
                <a:gd name="T23" fmla="*/ 977836361 h 176"/>
                <a:gd name="T24" fmla="*/ 90193619 w 179"/>
                <a:gd name="T25" fmla="*/ 1159435750 h 176"/>
                <a:gd name="T26" fmla="*/ 277518829 w 179"/>
                <a:gd name="T27" fmla="*/ 1222295451 h 176"/>
                <a:gd name="T28" fmla="*/ 464844038 w 179"/>
                <a:gd name="T29" fmla="*/ 1131495756 h 176"/>
                <a:gd name="T30" fmla="*/ 797869266 w 179"/>
                <a:gd name="T31" fmla="*/ 740362269 h 176"/>
                <a:gd name="T32" fmla="*/ 853373032 w 179"/>
                <a:gd name="T33" fmla="*/ 600670228 h 176"/>
                <a:gd name="T34" fmla="*/ 659109852 w 179"/>
                <a:gd name="T35" fmla="*/ 426058480 h 176"/>
                <a:gd name="T36" fmla="*/ 520347804 w 179"/>
                <a:gd name="T37" fmla="*/ 502888177 h 176"/>
                <a:gd name="T38" fmla="*/ 395464331 w 179"/>
                <a:gd name="T39" fmla="*/ 649562574 h 176"/>
                <a:gd name="T40" fmla="*/ 478719979 w 179"/>
                <a:gd name="T41" fmla="*/ 719407273 h 176"/>
                <a:gd name="T42" fmla="*/ 603603452 w 179"/>
                <a:gd name="T43" fmla="*/ 572732876 h 176"/>
                <a:gd name="T44" fmla="*/ 666047823 w 179"/>
                <a:gd name="T45" fmla="*/ 537810527 h 176"/>
                <a:gd name="T46" fmla="*/ 735427530 w 179"/>
                <a:gd name="T47" fmla="*/ 579717875 h 176"/>
                <a:gd name="T48" fmla="*/ 721551588 w 179"/>
                <a:gd name="T49" fmla="*/ 670517570 h 176"/>
                <a:gd name="T50" fmla="*/ 381588389 w 179"/>
                <a:gd name="T51" fmla="*/ 1068636055 h 176"/>
                <a:gd name="T52" fmla="*/ 277518829 w 179"/>
                <a:gd name="T53" fmla="*/ 1117528402 h 176"/>
                <a:gd name="T54" fmla="*/ 166511297 w 179"/>
                <a:gd name="T55" fmla="*/ 1089588408 h 176"/>
                <a:gd name="T56" fmla="*/ 159573326 w 179"/>
                <a:gd name="T57" fmla="*/ 1082606052 h 176"/>
                <a:gd name="T58" fmla="*/ 111007531 w 179"/>
                <a:gd name="T59" fmla="*/ 970851362 h 176"/>
                <a:gd name="T60" fmla="*/ 145697385 w 179"/>
                <a:gd name="T61" fmla="*/ 859099315 h 176"/>
                <a:gd name="T62" fmla="*/ 721551588 w 179"/>
                <a:gd name="T63" fmla="*/ 181599389 h 176"/>
                <a:gd name="T64" fmla="*/ 881124915 w 179"/>
                <a:gd name="T65" fmla="*/ 104767049 h 176"/>
                <a:gd name="T66" fmla="*/ 1054574183 w 179"/>
                <a:gd name="T67" fmla="*/ 167629392 h 176"/>
                <a:gd name="T68" fmla="*/ 1137829831 w 179"/>
                <a:gd name="T69" fmla="*/ 328273786 h 176"/>
                <a:gd name="T70" fmla="*/ 1075388095 w 179"/>
                <a:gd name="T71" fmla="*/ 502888177 h 176"/>
                <a:gd name="T72" fmla="*/ 721551588 w 179"/>
                <a:gd name="T73" fmla="*/ 921961658 h 176"/>
                <a:gd name="T74" fmla="*/ 797869266 w 179"/>
                <a:gd name="T75" fmla="*/ 991806357 h 176"/>
                <a:gd name="T76" fmla="*/ 1158643743 w 179"/>
                <a:gd name="T77" fmla="*/ 57273287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4" y="71"/>
                    <a:pt x="176" y="65"/>
                  </a:cubicBezTo>
                  <a:cubicBezTo>
                    <a:pt x="178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4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19" y="1"/>
                    <a:pt x="113" y="2"/>
                    <a:pt x="107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0" y="140"/>
                  </a:cubicBezTo>
                  <a:cubicBezTo>
                    <a:pt x="1" y="150"/>
                    <a:pt x="6" y="160"/>
                    <a:pt x="13" y="166"/>
                  </a:cubicBezTo>
                  <a:cubicBezTo>
                    <a:pt x="20" y="172"/>
                    <a:pt x="30" y="176"/>
                    <a:pt x="40" y="175"/>
                  </a:cubicBezTo>
                  <a:cubicBezTo>
                    <a:pt x="51" y="174"/>
                    <a:pt x="60" y="169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6"/>
                  </a:cubicBezTo>
                  <a:cubicBezTo>
                    <a:pt x="122" y="70"/>
                    <a:pt x="108" y="61"/>
                    <a:pt x="95" y="61"/>
                  </a:cubicBezTo>
                  <a:cubicBezTo>
                    <a:pt x="88" y="62"/>
                    <a:pt x="81" y="66"/>
                    <a:pt x="75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89" y="79"/>
                    <a:pt x="93" y="77"/>
                    <a:pt x="96" y="77"/>
                  </a:cubicBezTo>
                  <a:cubicBezTo>
                    <a:pt x="100" y="77"/>
                    <a:pt x="104" y="80"/>
                    <a:pt x="106" y="83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1" y="157"/>
                    <a:pt x="46" y="159"/>
                    <a:pt x="40" y="160"/>
                  </a:cubicBezTo>
                  <a:cubicBezTo>
                    <a:pt x="34" y="161"/>
                    <a:pt x="28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5"/>
                    <a:pt x="16" y="139"/>
                  </a:cubicBezTo>
                  <a:cubicBezTo>
                    <a:pt x="15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8" y="16"/>
                    <a:pt x="127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4" y="56"/>
                    <a:pt x="161" y="65"/>
                    <a:pt x="155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Freeform 82"/>
            <p:cNvSpPr/>
            <p:nvPr/>
          </p:nvSpPr>
          <p:spPr bwMode="auto">
            <a:xfrm>
              <a:off x="8573946" y="492833"/>
              <a:ext cx="2212975" cy="769938"/>
            </a:xfrm>
            <a:custGeom>
              <a:avLst/>
              <a:gdLst>
                <a:gd name="T0" fmla="*/ 2147483646 w 839"/>
                <a:gd name="T1" fmla="*/ 1710332890 h 292"/>
                <a:gd name="T2" fmla="*/ 2073219958 w 839"/>
                <a:gd name="T3" fmla="*/ 83430165 h 292"/>
                <a:gd name="T4" fmla="*/ 340898380 w 839"/>
                <a:gd name="T5" fmla="*/ 13906346 h 292"/>
                <a:gd name="T6" fmla="*/ 160014710 w 839"/>
                <a:gd name="T7" fmla="*/ 410202927 h 292"/>
                <a:gd name="T8" fmla="*/ 1648835184 w 839"/>
                <a:gd name="T9" fmla="*/ 333723298 h 292"/>
                <a:gd name="T10" fmla="*/ 2147483646 w 839"/>
                <a:gd name="T11" fmla="*/ 618779658 h 292"/>
                <a:gd name="T12" fmla="*/ 2147483646 w 839"/>
                <a:gd name="T13" fmla="*/ 2030152479 h 292"/>
                <a:gd name="T14" fmla="*/ 2147483646 w 839"/>
                <a:gd name="T15" fmla="*/ 1710332890 h 2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9" h="292">
                  <a:moveTo>
                    <a:pt x="839" y="246"/>
                  </a:moveTo>
                  <a:cubicBezTo>
                    <a:pt x="826" y="248"/>
                    <a:pt x="323" y="12"/>
                    <a:pt x="298" y="12"/>
                  </a:cubicBezTo>
                  <a:cubicBezTo>
                    <a:pt x="272" y="12"/>
                    <a:pt x="69" y="0"/>
                    <a:pt x="49" y="2"/>
                  </a:cubicBezTo>
                  <a:cubicBezTo>
                    <a:pt x="29" y="4"/>
                    <a:pt x="0" y="58"/>
                    <a:pt x="23" y="59"/>
                  </a:cubicBezTo>
                  <a:cubicBezTo>
                    <a:pt x="46" y="60"/>
                    <a:pt x="192" y="50"/>
                    <a:pt x="237" y="48"/>
                  </a:cubicBezTo>
                  <a:cubicBezTo>
                    <a:pt x="283" y="46"/>
                    <a:pt x="378" y="73"/>
                    <a:pt x="417" y="89"/>
                  </a:cubicBezTo>
                  <a:cubicBezTo>
                    <a:pt x="456" y="104"/>
                    <a:pt x="810" y="292"/>
                    <a:pt x="810" y="292"/>
                  </a:cubicBezTo>
                  <a:cubicBezTo>
                    <a:pt x="839" y="246"/>
                    <a:pt x="839" y="246"/>
                    <a:pt x="839" y="246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2" name="Freeform 83"/>
            <p:cNvSpPr/>
            <p:nvPr/>
          </p:nvSpPr>
          <p:spPr bwMode="auto">
            <a:xfrm>
              <a:off x="8835883" y="173745"/>
              <a:ext cx="1812925" cy="1511300"/>
            </a:xfrm>
            <a:custGeom>
              <a:avLst/>
              <a:gdLst>
                <a:gd name="T0" fmla="*/ 187476999 w 688"/>
                <a:gd name="T1" fmla="*/ 0 h 573"/>
                <a:gd name="T2" fmla="*/ 2147483646 w 688"/>
                <a:gd name="T3" fmla="*/ 2107825671 h 573"/>
                <a:gd name="T4" fmla="*/ 2147483646 w 688"/>
                <a:gd name="T5" fmla="*/ 2147483646 h 573"/>
                <a:gd name="T6" fmla="*/ 2147483646 w 688"/>
                <a:gd name="T7" fmla="*/ 2147483646 h 573"/>
                <a:gd name="T8" fmla="*/ 2147483646 w 688"/>
                <a:gd name="T9" fmla="*/ 2147483646 h 573"/>
                <a:gd name="T10" fmla="*/ 2147483646 w 688"/>
                <a:gd name="T11" fmla="*/ 1739129134 h 573"/>
                <a:gd name="T12" fmla="*/ 0 w 688"/>
                <a:gd name="T13" fmla="*/ 313042189 h 573"/>
                <a:gd name="T14" fmla="*/ 187476999 w 688"/>
                <a:gd name="T15" fmla="*/ 0 h 5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8" h="573">
                  <a:moveTo>
                    <a:pt x="27" y="0"/>
                  </a:moveTo>
                  <a:cubicBezTo>
                    <a:pt x="34" y="11"/>
                    <a:pt x="512" y="282"/>
                    <a:pt x="527" y="303"/>
                  </a:cubicBezTo>
                  <a:cubicBezTo>
                    <a:pt x="542" y="324"/>
                    <a:pt x="657" y="473"/>
                    <a:pt x="672" y="498"/>
                  </a:cubicBezTo>
                  <a:cubicBezTo>
                    <a:pt x="688" y="522"/>
                    <a:pt x="660" y="573"/>
                    <a:pt x="646" y="555"/>
                  </a:cubicBezTo>
                  <a:cubicBezTo>
                    <a:pt x="632" y="537"/>
                    <a:pt x="561" y="414"/>
                    <a:pt x="536" y="375"/>
                  </a:cubicBezTo>
                  <a:cubicBezTo>
                    <a:pt x="512" y="337"/>
                    <a:pt x="430" y="272"/>
                    <a:pt x="395" y="250"/>
                  </a:cubicBezTo>
                  <a:cubicBezTo>
                    <a:pt x="360" y="227"/>
                    <a:pt x="0" y="45"/>
                    <a:pt x="0" y="45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3" name="Freeform 84"/>
            <p:cNvSpPr>
              <a:spLocks noEditPoints="1"/>
            </p:cNvSpPr>
            <p:nvPr/>
          </p:nvSpPr>
          <p:spPr bwMode="auto">
            <a:xfrm>
              <a:off x="8721583" y="124532"/>
              <a:ext cx="2101850" cy="1489075"/>
            </a:xfrm>
            <a:custGeom>
              <a:avLst/>
              <a:gdLst>
                <a:gd name="T0" fmla="*/ 2147483646 w 797"/>
                <a:gd name="T1" fmla="*/ 1687883643 h 565"/>
                <a:gd name="T2" fmla="*/ 2147483646 w 797"/>
                <a:gd name="T3" fmla="*/ 1667044500 h 565"/>
                <a:gd name="T4" fmla="*/ 2147483646 w 797"/>
                <a:gd name="T5" fmla="*/ 1514233779 h 565"/>
                <a:gd name="T6" fmla="*/ 2147483646 w 797"/>
                <a:gd name="T7" fmla="*/ 1041904460 h 565"/>
                <a:gd name="T8" fmla="*/ 493792341 w 797"/>
                <a:gd name="T9" fmla="*/ 62514795 h 565"/>
                <a:gd name="T10" fmla="*/ 250373321 w 797"/>
                <a:gd name="T11" fmla="*/ 507060346 h 565"/>
                <a:gd name="T12" fmla="*/ 347741457 w 797"/>
                <a:gd name="T13" fmla="*/ 576519765 h 565"/>
                <a:gd name="T14" fmla="*/ 674620008 w 797"/>
                <a:gd name="T15" fmla="*/ 2000454981 h 565"/>
                <a:gd name="T16" fmla="*/ 2147483646 w 797"/>
                <a:gd name="T17" fmla="*/ 1764290322 h 565"/>
                <a:gd name="T18" fmla="*/ 2147483646 w 797"/>
                <a:gd name="T19" fmla="*/ 1819857857 h 565"/>
                <a:gd name="T20" fmla="*/ 2147483646 w 797"/>
                <a:gd name="T21" fmla="*/ 1875425392 h 565"/>
                <a:gd name="T22" fmla="*/ 2147483646 w 797"/>
                <a:gd name="T23" fmla="*/ 2147483646 h 565"/>
                <a:gd name="T24" fmla="*/ 2147483646 w 797"/>
                <a:gd name="T25" fmla="*/ 2147483646 h 565"/>
                <a:gd name="T26" fmla="*/ 2147483646 w 797"/>
                <a:gd name="T27" fmla="*/ 2147483646 h 565"/>
                <a:gd name="T28" fmla="*/ 2147483646 w 797"/>
                <a:gd name="T29" fmla="*/ 2147483646 h 565"/>
                <a:gd name="T30" fmla="*/ 2147483646 w 797"/>
                <a:gd name="T31" fmla="*/ 1687883643 h 565"/>
                <a:gd name="T32" fmla="*/ 973676079 w 797"/>
                <a:gd name="T33" fmla="*/ 1986563098 h 565"/>
                <a:gd name="T34" fmla="*/ 521612185 w 797"/>
                <a:gd name="T35" fmla="*/ 750169630 h 565"/>
                <a:gd name="T36" fmla="*/ 1613521941 w 797"/>
                <a:gd name="T37" fmla="*/ 847415452 h 565"/>
                <a:gd name="T38" fmla="*/ 2147483646 w 797"/>
                <a:gd name="T39" fmla="*/ 1507286519 h 565"/>
                <a:gd name="T40" fmla="*/ 973676079 w 797"/>
                <a:gd name="T41" fmla="*/ 1986563098 h 565"/>
                <a:gd name="T42" fmla="*/ 2147483646 w 797"/>
                <a:gd name="T43" fmla="*/ 2147483646 h 565"/>
                <a:gd name="T44" fmla="*/ 2147483646 w 797"/>
                <a:gd name="T45" fmla="*/ 1868480768 h 565"/>
                <a:gd name="T46" fmla="*/ 2147483646 w 797"/>
                <a:gd name="T47" fmla="*/ 2147483646 h 565"/>
                <a:gd name="T48" fmla="*/ 2147483646 w 797"/>
                <a:gd name="T49" fmla="*/ 2147483646 h 565"/>
                <a:gd name="T50" fmla="*/ 2147483646 w 797"/>
                <a:gd name="T51" fmla="*/ 2147483646 h 56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97" h="565">
                  <a:moveTo>
                    <a:pt x="514" y="243"/>
                  </a:moveTo>
                  <a:cubicBezTo>
                    <a:pt x="487" y="229"/>
                    <a:pt x="429" y="240"/>
                    <a:pt x="429" y="240"/>
                  </a:cubicBezTo>
                  <a:cubicBezTo>
                    <a:pt x="388" y="218"/>
                    <a:pt x="388" y="218"/>
                    <a:pt x="388" y="218"/>
                  </a:cubicBezTo>
                  <a:cubicBezTo>
                    <a:pt x="388" y="218"/>
                    <a:pt x="363" y="163"/>
                    <a:pt x="338" y="150"/>
                  </a:cubicBezTo>
                  <a:cubicBezTo>
                    <a:pt x="315" y="138"/>
                    <a:pt x="89" y="18"/>
                    <a:pt x="71" y="9"/>
                  </a:cubicBezTo>
                  <a:cubicBezTo>
                    <a:pt x="53" y="0"/>
                    <a:pt x="24" y="67"/>
                    <a:pt x="36" y="73"/>
                  </a:cubicBezTo>
                  <a:cubicBezTo>
                    <a:pt x="48" y="79"/>
                    <a:pt x="50" y="83"/>
                    <a:pt x="50" y="83"/>
                  </a:cubicBezTo>
                  <a:cubicBezTo>
                    <a:pt x="50" y="83"/>
                    <a:pt x="0" y="219"/>
                    <a:pt x="97" y="288"/>
                  </a:cubicBezTo>
                  <a:cubicBezTo>
                    <a:pt x="236" y="388"/>
                    <a:pt x="331" y="277"/>
                    <a:pt x="376" y="254"/>
                  </a:cubicBezTo>
                  <a:cubicBezTo>
                    <a:pt x="392" y="262"/>
                    <a:pt x="392" y="262"/>
                    <a:pt x="392" y="262"/>
                  </a:cubicBezTo>
                  <a:cubicBezTo>
                    <a:pt x="407" y="270"/>
                    <a:pt x="407" y="270"/>
                    <a:pt x="407" y="270"/>
                  </a:cubicBezTo>
                  <a:cubicBezTo>
                    <a:pt x="412" y="315"/>
                    <a:pt x="390" y="466"/>
                    <a:pt x="542" y="523"/>
                  </a:cubicBezTo>
                  <a:cubicBezTo>
                    <a:pt x="651" y="565"/>
                    <a:pt x="733" y="441"/>
                    <a:pt x="733" y="441"/>
                  </a:cubicBezTo>
                  <a:cubicBezTo>
                    <a:pt x="733" y="441"/>
                    <a:pt x="723" y="438"/>
                    <a:pt x="744" y="449"/>
                  </a:cubicBezTo>
                  <a:cubicBezTo>
                    <a:pt x="764" y="460"/>
                    <a:pt x="797" y="394"/>
                    <a:pt x="781" y="385"/>
                  </a:cubicBezTo>
                  <a:cubicBezTo>
                    <a:pt x="765" y="377"/>
                    <a:pt x="537" y="255"/>
                    <a:pt x="514" y="243"/>
                  </a:cubicBezTo>
                  <a:moveTo>
                    <a:pt x="140" y="286"/>
                  </a:moveTo>
                  <a:cubicBezTo>
                    <a:pt x="44" y="234"/>
                    <a:pt x="53" y="139"/>
                    <a:pt x="75" y="108"/>
                  </a:cubicBezTo>
                  <a:cubicBezTo>
                    <a:pt x="97" y="76"/>
                    <a:pt x="134" y="74"/>
                    <a:pt x="232" y="122"/>
                  </a:cubicBezTo>
                  <a:cubicBezTo>
                    <a:pt x="330" y="171"/>
                    <a:pt x="348" y="179"/>
                    <a:pt x="352" y="217"/>
                  </a:cubicBezTo>
                  <a:cubicBezTo>
                    <a:pt x="354" y="248"/>
                    <a:pt x="224" y="332"/>
                    <a:pt x="140" y="286"/>
                  </a:cubicBezTo>
                  <a:moveTo>
                    <a:pt x="513" y="484"/>
                  </a:moveTo>
                  <a:cubicBezTo>
                    <a:pt x="428" y="439"/>
                    <a:pt x="423" y="285"/>
                    <a:pt x="451" y="269"/>
                  </a:cubicBezTo>
                  <a:cubicBezTo>
                    <a:pt x="484" y="251"/>
                    <a:pt x="501" y="262"/>
                    <a:pt x="596" y="315"/>
                  </a:cubicBezTo>
                  <a:cubicBezTo>
                    <a:pt x="692" y="368"/>
                    <a:pt x="711" y="401"/>
                    <a:pt x="697" y="437"/>
                  </a:cubicBezTo>
                  <a:cubicBezTo>
                    <a:pt x="683" y="473"/>
                    <a:pt x="610" y="534"/>
                    <a:pt x="513" y="48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" name="Freeform 85"/>
            <p:cNvSpPr>
              <a:spLocks noEditPoints="1"/>
            </p:cNvSpPr>
            <p:nvPr/>
          </p:nvSpPr>
          <p:spPr bwMode="auto">
            <a:xfrm>
              <a:off x="8885096" y="361070"/>
              <a:ext cx="760412" cy="554038"/>
            </a:xfrm>
            <a:custGeom>
              <a:avLst/>
              <a:gdLst>
                <a:gd name="T0" fmla="*/ 864440586 w 288"/>
                <a:gd name="T1" fmla="*/ 682128947 h 210"/>
                <a:gd name="T2" fmla="*/ 829583089 w 288"/>
                <a:gd name="T3" fmla="*/ 682128947 h 210"/>
                <a:gd name="T4" fmla="*/ 13943527 w 288"/>
                <a:gd name="T5" fmla="*/ 730852632 h 210"/>
                <a:gd name="T6" fmla="*/ 543760588 w 288"/>
                <a:gd name="T7" fmla="*/ 1364257895 h 210"/>
                <a:gd name="T8" fmla="*/ 543760588 w 288"/>
                <a:gd name="T9" fmla="*/ 1364257895 h 210"/>
                <a:gd name="T10" fmla="*/ 543760588 w 288"/>
                <a:gd name="T11" fmla="*/ 1364257895 h 210"/>
                <a:gd name="T12" fmla="*/ 934152940 w 288"/>
                <a:gd name="T13" fmla="*/ 1461705264 h 210"/>
                <a:gd name="T14" fmla="*/ 934152940 w 288"/>
                <a:gd name="T15" fmla="*/ 1461705264 h 210"/>
                <a:gd name="T16" fmla="*/ 934152940 w 288"/>
                <a:gd name="T17" fmla="*/ 1461705264 h 210"/>
                <a:gd name="T18" fmla="*/ 2007730589 w 288"/>
                <a:gd name="T19" fmla="*/ 939666916 h 210"/>
                <a:gd name="T20" fmla="*/ 864440586 w 288"/>
                <a:gd name="T21" fmla="*/ 682128947 h 210"/>
                <a:gd name="T22" fmla="*/ 1645222651 w 288"/>
                <a:gd name="T23" fmla="*/ 459392480 h 210"/>
                <a:gd name="T24" fmla="*/ 1798590886 w 288"/>
                <a:gd name="T25" fmla="*/ 549880077 h 210"/>
                <a:gd name="T26" fmla="*/ 1645222651 w 288"/>
                <a:gd name="T27" fmla="*/ 459392480 h 210"/>
                <a:gd name="T28" fmla="*/ 230053674 w 288"/>
                <a:gd name="T29" fmla="*/ 0 h 210"/>
                <a:gd name="T30" fmla="*/ 90626325 w 288"/>
                <a:gd name="T31" fmla="*/ 125289098 h 210"/>
                <a:gd name="T32" fmla="*/ 0 w 288"/>
                <a:gd name="T33" fmla="*/ 368907521 h 210"/>
                <a:gd name="T34" fmla="*/ 1059636762 w 288"/>
                <a:gd name="T35" fmla="*/ 424590979 h 210"/>
                <a:gd name="T36" fmla="*/ 230053674 w 288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88" h="210">
                  <a:moveTo>
                    <a:pt x="124" y="98"/>
                  </a:moveTo>
                  <a:cubicBezTo>
                    <a:pt x="123" y="98"/>
                    <a:pt x="121" y="98"/>
                    <a:pt x="119" y="98"/>
                  </a:cubicBezTo>
                  <a:cubicBezTo>
                    <a:pt x="96" y="99"/>
                    <a:pt x="48" y="102"/>
                    <a:pt x="2" y="105"/>
                  </a:cubicBezTo>
                  <a:cubicBezTo>
                    <a:pt x="10" y="137"/>
                    <a:pt x="32" y="172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95" y="206"/>
                    <a:pt x="115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204" y="210"/>
                    <a:pt x="277" y="162"/>
                    <a:pt x="288" y="135"/>
                  </a:cubicBezTo>
                  <a:cubicBezTo>
                    <a:pt x="247" y="119"/>
                    <a:pt x="168" y="98"/>
                    <a:pt x="124" y="98"/>
                  </a:cubicBezTo>
                  <a:moveTo>
                    <a:pt x="236" y="66"/>
                  </a:moveTo>
                  <a:cubicBezTo>
                    <a:pt x="243" y="70"/>
                    <a:pt x="251" y="75"/>
                    <a:pt x="258" y="79"/>
                  </a:cubicBezTo>
                  <a:cubicBezTo>
                    <a:pt x="252" y="75"/>
                    <a:pt x="245" y="71"/>
                    <a:pt x="236" y="66"/>
                  </a:cubicBezTo>
                  <a:moveTo>
                    <a:pt x="33" y="0"/>
                  </a:moveTo>
                  <a:cubicBezTo>
                    <a:pt x="25" y="4"/>
                    <a:pt x="18" y="10"/>
                    <a:pt x="13" y="18"/>
                  </a:cubicBezTo>
                  <a:cubicBezTo>
                    <a:pt x="7" y="26"/>
                    <a:pt x="2" y="38"/>
                    <a:pt x="0" y="53"/>
                  </a:cubicBezTo>
                  <a:cubicBezTo>
                    <a:pt x="50" y="56"/>
                    <a:pt x="115" y="59"/>
                    <a:pt x="152" y="61"/>
                  </a:cubicBezTo>
                  <a:cubicBezTo>
                    <a:pt x="107" y="38"/>
                    <a:pt x="64" y="16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5" name="Freeform 86"/>
            <p:cNvSpPr/>
            <p:nvPr/>
          </p:nvSpPr>
          <p:spPr bwMode="auto">
            <a:xfrm>
              <a:off x="8880333" y="500770"/>
              <a:ext cx="766762" cy="215900"/>
            </a:xfrm>
            <a:custGeom>
              <a:avLst/>
              <a:gdLst>
                <a:gd name="T0" fmla="*/ 13886033 w 291"/>
                <a:gd name="T1" fmla="*/ 0 h 82"/>
                <a:gd name="T2" fmla="*/ 0 w 291"/>
                <a:gd name="T3" fmla="*/ 138647294 h 82"/>
                <a:gd name="T4" fmla="*/ 27772067 w 291"/>
                <a:gd name="T5" fmla="*/ 360479278 h 82"/>
                <a:gd name="T6" fmla="*/ 840078676 w 291"/>
                <a:gd name="T7" fmla="*/ 311954437 h 82"/>
                <a:gd name="T8" fmla="*/ 874793759 w 291"/>
                <a:gd name="T9" fmla="*/ 311954437 h 82"/>
                <a:gd name="T10" fmla="*/ 2013414250 w 291"/>
                <a:gd name="T11" fmla="*/ 568448902 h 82"/>
                <a:gd name="T12" fmla="*/ 2020357267 w 291"/>
                <a:gd name="T13" fmla="*/ 547651413 h 82"/>
                <a:gd name="T14" fmla="*/ 1069192958 w 291"/>
                <a:gd name="T15" fmla="*/ 55457338 h 82"/>
                <a:gd name="T16" fmla="*/ 13886033 w 291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1" h="82">
                  <a:moveTo>
                    <a:pt x="2" y="0"/>
                  </a:moveTo>
                  <a:cubicBezTo>
                    <a:pt x="1" y="7"/>
                    <a:pt x="0" y="13"/>
                    <a:pt x="0" y="20"/>
                  </a:cubicBezTo>
                  <a:cubicBezTo>
                    <a:pt x="0" y="30"/>
                    <a:pt x="1" y="41"/>
                    <a:pt x="4" y="52"/>
                  </a:cubicBezTo>
                  <a:cubicBezTo>
                    <a:pt x="50" y="49"/>
                    <a:pt x="98" y="46"/>
                    <a:pt x="121" y="45"/>
                  </a:cubicBezTo>
                  <a:cubicBezTo>
                    <a:pt x="123" y="45"/>
                    <a:pt x="125" y="45"/>
                    <a:pt x="126" y="45"/>
                  </a:cubicBezTo>
                  <a:cubicBezTo>
                    <a:pt x="170" y="45"/>
                    <a:pt x="249" y="66"/>
                    <a:pt x="290" y="82"/>
                  </a:cubicBezTo>
                  <a:cubicBezTo>
                    <a:pt x="291" y="81"/>
                    <a:pt x="291" y="80"/>
                    <a:pt x="291" y="79"/>
                  </a:cubicBezTo>
                  <a:cubicBezTo>
                    <a:pt x="251" y="57"/>
                    <a:pt x="201" y="32"/>
                    <a:pt x="154" y="8"/>
                  </a:cubicBezTo>
                  <a:cubicBezTo>
                    <a:pt x="117" y="6"/>
                    <a:pt x="52" y="3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Freeform 87"/>
            <p:cNvSpPr/>
            <p:nvPr/>
          </p:nvSpPr>
          <p:spPr bwMode="auto">
            <a:xfrm>
              <a:off x="8972408" y="348370"/>
              <a:ext cx="677862" cy="360363"/>
            </a:xfrm>
            <a:custGeom>
              <a:avLst/>
              <a:gdLst>
                <a:gd name="T0" fmla="*/ 173923036 w 257"/>
                <a:gd name="T1" fmla="*/ 0 h 137"/>
                <a:gd name="T2" fmla="*/ 173923036 w 257"/>
                <a:gd name="T3" fmla="*/ 0 h 137"/>
                <a:gd name="T4" fmla="*/ 0 w 257"/>
                <a:gd name="T5" fmla="*/ 34594848 h 137"/>
                <a:gd name="T6" fmla="*/ 827872597 w 257"/>
                <a:gd name="T7" fmla="*/ 456650941 h 137"/>
                <a:gd name="T8" fmla="*/ 1780967670 w 257"/>
                <a:gd name="T9" fmla="*/ 947894101 h 137"/>
                <a:gd name="T10" fmla="*/ 1787925646 w 257"/>
                <a:gd name="T11" fmla="*/ 920217170 h 137"/>
                <a:gd name="T12" fmla="*/ 1787925646 w 257"/>
                <a:gd name="T13" fmla="*/ 913299253 h 137"/>
                <a:gd name="T14" fmla="*/ 1787925646 w 257"/>
                <a:gd name="T15" fmla="*/ 913299253 h 137"/>
                <a:gd name="T16" fmla="*/ 1565304687 w 257"/>
                <a:gd name="T17" fmla="*/ 581189238 h 137"/>
                <a:gd name="T18" fmla="*/ 1412252943 w 257"/>
                <a:gd name="T19" fmla="*/ 491243159 h 137"/>
                <a:gd name="T20" fmla="*/ 953097710 w 257"/>
                <a:gd name="T21" fmla="*/ 255999771 h 137"/>
                <a:gd name="T22" fmla="*/ 953097710 w 257"/>
                <a:gd name="T23" fmla="*/ 255999771 h 137"/>
                <a:gd name="T24" fmla="*/ 946139734 w 257"/>
                <a:gd name="T25" fmla="*/ 255999771 h 137"/>
                <a:gd name="T26" fmla="*/ 939181757 w 257"/>
                <a:gd name="T27" fmla="*/ 249081853 h 137"/>
                <a:gd name="T28" fmla="*/ 939181757 w 257"/>
                <a:gd name="T29" fmla="*/ 249081853 h 137"/>
                <a:gd name="T30" fmla="*/ 939181757 w 257"/>
                <a:gd name="T31" fmla="*/ 249081853 h 137"/>
                <a:gd name="T32" fmla="*/ 932226419 w 257"/>
                <a:gd name="T33" fmla="*/ 249081853 h 137"/>
                <a:gd name="T34" fmla="*/ 932226419 w 257"/>
                <a:gd name="T35" fmla="*/ 249081853 h 137"/>
                <a:gd name="T36" fmla="*/ 173923036 w 257"/>
                <a:gd name="T37" fmla="*/ 0 h 137"/>
                <a:gd name="T38" fmla="*/ 173923036 w 257"/>
                <a:gd name="T39" fmla="*/ 0 h 1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7" h="137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5" y="0"/>
                    <a:pt x="7" y="2"/>
                    <a:pt x="0" y="5"/>
                  </a:cubicBezTo>
                  <a:cubicBezTo>
                    <a:pt x="31" y="21"/>
                    <a:pt x="74" y="43"/>
                    <a:pt x="119" y="66"/>
                  </a:cubicBezTo>
                  <a:cubicBezTo>
                    <a:pt x="166" y="90"/>
                    <a:pt x="216" y="115"/>
                    <a:pt x="256" y="137"/>
                  </a:cubicBezTo>
                  <a:cubicBezTo>
                    <a:pt x="257" y="135"/>
                    <a:pt x="257" y="134"/>
                    <a:pt x="257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5" y="111"/>
                    <a:pt x="248" y="99"/>
                    <a:pt x="225" y="84"/>
                  </a:cubicBezTo>
                  <a:cubicBezTo>
                    <a:pt x="218" y="80"/>
                    <a:pt x="210" y="75"/>
                    <a:pt x="203" y="71"/>
                  </a:cubicBezTo>
                  <a:cubicBezTo>
                    <a:pt x="186" y="62"/>
                    <a:pt x="165" y="51"/>
                    <a:pt x="137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7" y="37"/>
                    <a:pt x="136" y="37"/>
                    <a:pt x="136" y="37"/>
                  </a:cubicBezTo>
                  <a:cubicBezTo>
                    <a:pt x="136" y="37"/>
                    <a:pt x="136" y="37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83" y="11"/>
                    <a:pt x="49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7" name="Freeform 88"/>
            <p:cNvSpPr>
              <a:spLocks noEditPoints="1"/>
            </p:cNvSpPr>
            <p:nvPr/>
          </p:nvSpPr>
          <p:spPr bwMode="auto">
            <a:xfrm>
              <a:off x="8880333" y="348370"/>
              <a:ext cx="773112" cy="566738"/>
            </a:xfrm>
            <a:custGeom>
              <a:avLst/>
              <a:gdLst>
                <a:gd name="T0" fmla="*/ 946866943 w 293"/>
                <a:gd name="T1" fmla="*/ 1493916096 h 215"/>
                <a:gd name="T2" fmla="*/ 946866943 w 293"/>
                <a:gd name="T3" fmla="*/ 1493916096 h 215"/>
                <a:gd name="T4" fmla="*/ 946866943 w 293"/>
                <a:gd name="T5" fmla="*/ 1493916096 h 215"/>
                <a:gd name="T6" fmla="*/ 946866943 w 293"/>
                <a:gd name="T7" fmla="*/ 1493916096 h 215"/>
                <a:gd name="T8" fmla="*/ 556981020 w 293"/>
                <a:gd name="T9" fmla="*/ 1396637495 h 215"/>
                <a:gd name="T10" fmla="*/ 556981020 w 293"/>
                <a:gd name="T11" fmla="*/ 1396637495 h 215"/>
                <a:gd name="T12" fmla="*/ 556981020 w 293"/>
                <a:gd name="T13" fmla="*/ 1396637495 h 215"/>
                <a:gd name="T14" fmla="*/ 2032975843 w 293"/>
                <a:gd name="T15" fmla="*/ 924144071 h 215"/>
                <a:gd name="T16" fmla="*/ 2026015196 w 293"/>
                <a:gd name="T17" fmla="*/ 951937957 h 215"/>
                <a:gd name="T18" fmla="*/ 2019051911 w 293"/>
                <a:gd name="T19" fmla="*/ 972783371 h 215"/>
                <a:gd name="T20" fmla="*/ 946866943 w 293"/>
                <a:gd name="T21" fmla="*/ 1493916096 h 215"/>
                <a:gd name="T22" fmla="*/ 2032975843 w 293"/>
                <a:gd name="T23" fmla="*/ 924144071 h 215"/>
                <a:gd name="T24" fmla="*/ 1197505632 w 293"/>
                <a:gd name="T25" fmla="*/ 257093445 h 215"/>
                <a:gd name="T26" fmla="*/ 1197505632 w 293"/>
                <a:gd name="T27" fmla="*/ 257093445 h 215"/>
                <a:gd name="T28" fmla="*/ 1657016491 w 293"/>
                <a:gd name="T29" fmla="*/ 493338839 h 215"/>
                <a:gd name="T30" fmla="*/ 1810185018 w 293"/>
                <a:gd name="T31" fmla="*/ 583668968 h 215"/>
                <a:gd name="T32" fmla="*/ 2032975843 w 293"/>
                <a:gd name="T33" fmla="*/ 917195599 h 215"/>
                <a:gd name="T34" fmla="*/ 2032975843 w 293"/>
                <a:gd name="T35" fmla="*/ 917195599 h 215"/>
                <a:gd name="T36" fmla="*/ 2032975843 w 293"/>
                <a:gd name="T37" fmla="*/ 917195599 h 215"/>
                <a:gd name="T38" fmla="*/ 1197505632 w 293"/>
                <a:gd name="T39" fmla="*/ 257093445 h 215"/>
                <a:gd name="T40" fmla="*/ 1197505632 w 293"/>
                <a:gd name="T41" fmla="*/ 257093445 h 215"/>
                <a:gd name="T42" fmla="*/ 1183581700 w 293"/>
                <a:gd name="T43" fmla="*/ 250144973 h 215"/>
                <a:gd name="T44" fmla="*/ 1190544985 w 293"/>
                <a:gd name="T45" fmla="*/ 257093445 h 215"/>
                <a:gd name="T46" fmla="*/ 1183581700 w 293"/>
                <a:gd name="T47" fmla="*/ 250144973 h 215"/>
                <a:gd name="T48" fmla="*/ 1183581700 w 293"/>
                <a:gd name="T49" fmla="*/ 250144973 h 215"/>
                <a:gd name="T50" fmla="*/ 1183581700 w 293"/>
                <a:gd name="T51" fmla="*/ 250144973 h 215"/>
                <a:gd name="T52" fmla="*/ 1183581700 w 293"/>
                <a:gd name="T53" fmla="*/ 250144973 h 215"/>
                <a:gd name="T54" fmla="*/ 1176621053 w 293"/>
                <a:gd name="T55" fmla="*/ 250144973 h 215"/>
                <a:gd name="T56" fmla="*/ 1176621053 w 293"/>
                <a:gd name="T57" fmla="*/ 250144973 h 215"/>
                <a:gd name="T58" fmla="*/ 1176621053 w 293"/>
                <a:gd name="T59" fmla="*/ 250144973 h 215"/>
                <a:gd name="T60" fmla="*/ 417733786 w 293"/>
                <a:gd name="T61" fmla="*/ 0 h 215"/>
                <a:gd name="T62" fmla="*/ 104433447 w 293"/>
                <a:gd name="T63" fmla="*/ 159814844 h 215"/>
                <a:gd name="T64" fmla="*/ 0 w 293"/>
                <a:gd name="T65" fmla="*/ 541978139 h 215"/>
                <a:gd name="T66" fmla="*/ 13923932 w 293"/>
                <a:gd name="T67" fmla="*/ 403008710 h 215"/>
                <a:gd name="T68" fmla="*/ 104433447 w 293"/>
                <a:gd name="T69" fmla="*/ 159814844 h 215"/>
                <a:gd name="T70" fmla="*/ 243678042 w 293"/>
                <a:gd name="T71" fmla="*/ 34742357 h 215"/>
                <a:gd name="T72" fmla="*/ 417733786 w 293"/>
                <a:gd name="T73" fmla="*/ 0 h 215"/>
                <a:gd name="T74" fmla="*/ 417733786 w 293"/>
                <a:gd name="T75" fmla="*/ 0 h 215"/>
                <a:gd name="T76" fmla="*/ 417733786 w 293"/>
                <a:gd name="T77" fmla="*/ 0 h 215"/>
                <a:gd name="T78" fmla="*/ 417733786 w 293"/>
                <a:gd name="T79" fmla="*/ 0 h 215"/>
                <a:gd name="T80" fmla="*/ 417733786 w 293"/>
                <a:gd name="T81" fmla="*/ 0 h 2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3" h="215">
                  <a:moveTo>
                    <a:pt x="136" y="215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moveTo>
                    <a:pt x="80" y="201"/>
                  </a:moveTo>
                  <a:cubicBezTo>
                    <a:pt x="80" y="201"/>
                    <a:pt x="80" y="201"/>
                    <a:pt x="80" y="201"/>
                  </a:cubicBezTo>
                  <a:cubicBezTo>
                    <a:pt x="80" y="201"/>
                    <a:pt x="80" y="201"/>
                    <a:pt x="80" y="201"/>
                  </a:cubicBezTo>
                  <a:moveTo>
                    <a:pt x="292" y="133"/>
                  </a:moveTo>
                  <a:cubicBezTo>
                    <a:pt x="292" y="134"/>
                    <a:pt x="292" y="135"/>
                    <a:pt x="291" y="137"/>
                  </a:cubicBezTo>
                  <a:cubicBezTo>
                    <a:pt x="291" y="138"/>
                    <a:pt x="291" y="139"/>
                    <a:pt x="290" y="140"/>
                  </a:cubicBezTo>
                  <a:cubicBezTo>
                    <a:pt x="279" y="167"/>
                    <a:pt x="206" y="215"/>
                    <a:pt x="136" y="215"/>
                  </a:cubicBezTo>
                  <a:cubicBezTo>
                    <a:pt x="212" y="215"/>
                    <a:pt x="293" y="157"/>
                    <a:pt x="292" y="133"/>
                  </a:cubicBezTo>
                  <a:moveTo>
                    <a:pt x="172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200" y="51"/>
                    <a:pt x="221" y="62"/>
                    <a:pt x="238" y="71"/>
                  </a:cubicBezTo>
                  <a:cubicBezTo>
                    <a:pt x="247" y="76"/>
                    <a:pt x="254" y="80"/>
                    <a:pt x="260" y="84"/>
                  </a:cubicBezTo>
                  <a:cubicBezTo>
                    <a:pt x="283" y="99"/>
                    <a:pt x="290" y="111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88" y="94"/>
                    <a:pt x="270" y="86"/>
                    <a:pt x="172" y="37"/>
                  </a:cubicBezTo>
                  <a:cubicBezTo>
                    <a:pt x="172" y="37"/>
                    <a:pt x="172" y="37"/>
                    <a:pt x="172" y="37"/>
                  </a:cubicBezTo>
                  <a:moveTo>
                    <a:pt x="170" y="36"/>
                  </a:moveTo>
                  <a:cubicBezTo>
                    <a:pt x="171" y="37"/>
                    <a:pt x="171" y="37"/>
                    <a:pt x="171" y="37"/>
                  </a:cubicBezTo>
                  <a:cubicBezTo>
                    <a:pt x="171" y="37"/>
                    <a:pt x="171" y="37"/>
                    <a:pt x="170" y="36"/>
                  </a:cubicBezTo>
                  <a:moveTo>
                    <a:pt x="170" y="36"/>
                  </a:moveTo>
                  <a:cubicBezTo>
                    <a:pt x="170" y="36"/>
                    <a:pt x="170" y="36"/>
                    <a:pt x="170" y="36"/>
                  </a:cubicBezTo>
                  <a:cubicBezTo>
                    <a:pt x="170" y="36"/>
                    <a:pt x="170" y="36"/>
                    <a:pt x="170" y="36"/>
                  </a:cubicBezTo>
                  <a:moveTo>
                    <a:pt x="169" y="36"/>
                  </a:moveTo>
                  <a:cubicBezTo>
                    <a:pt x="169" y="36"/>
                    <a:pt x="169" y="36"/>
                    <a:pt x="169" y="36"/>
                  </a:cubicBezTo>
                  <a:cubicBezTo>
                    <a:pt x="169" y="36"/>
                    <a:pt x="169" y="36"/>
                    <a:pt x="169" y="36"/>
                  </a:cubicBezTo>
                  <a:moveTo>
                    <a:pt x="60" y="0"/>
                  </a:moveTo>
                  <a:cubicBezTo>
                    <a:pt x="38" y="0"/>
                    <a:pt x="25" y="8"/>
                    <a:pt x="15" y="23"/>
                  </a:cubicBezTo>
                  <a:cubicBezTo>
                    <a:pt x="7" y="34"/>
                    <a:pt x="0" y="55"/>
                    <a:pt x="0" y="78"/>
                  </a:cubicBezTo>
                  <a:cubicBezTo>
                    <a:pt x="0" y="71"/>
                    <a:pt x="1" y="65"/>
                    <a:pt x="2" y="58"/>
                  </a:cubicBezTo>
                  <a:cubicBezTo>
                    <a:pt x="4" y="43"/>
                    <a:pt x="9" y="31"/>
                    <a:pt x="15" y="23"/>
                  </a:cubicBezTo>
                  <a:cubicBezTo>
                    <a:pt x="20" y="15"/>
                    <a:pt x="27" y="9"/>
                    <a:pt x="35" y="5"/>
                  </a:cubicBezTo>
                  <a:cubicBezTo>
                    <a:pt x="42" y="2"/>
                    <a:pt x="50" y="0"/>
                    <a:pt x="60" y="0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8" name="Freeform 89"/>
            <p:cNvSpPr>
              <a:spLocks noEditPoints="1"/>
            </p:cNvSpPr>
            <p:nvPr/>
          </p:nvSpPr>
          <p:spPr bwMode="auto">
            <a:xfrm>
              <a:off x="9872521" y="846845"/>
              <a:ext cx="698500" cy="603250"/>
            </a:xfrm>
            <a:custGeom>
              <a:avLst/>
              <a:gdLst>
                <a:gd name="T0" fmla="*/ 1042154092 w 265"/>
                <a:gd name="T1" fmla="*/ 478819809 h 229"/>
                <a:gd name="T2" fmla="*/ 1681342217 w 265"/>
                <a:gd name="T3" fmla="*/ 1325429816 h 229"/>
                <a:gd name="T4" fmla="*/ 1813350809 w 265"/>
                <a:gd name="T5" fmla="*/ 1131127996 h 229"/>
                <a:gd name="T6" fmla="*/ 1841140566 w 265"/>
                <a:gd name="T7" fmla="*/ 992338347 h 229"/>
                <a:gd name="T8" fmla="*/ 1827244370 w 265"/>
                <a:gd name="T9" fmla="*/ 895186120 h 229"/>
                <a:gd name="T10" fmla="*/ 1042154092 w 265"/>
                <a:gd name="T11" fmla="*/ 478819809 h 229"/>
                <a:gd name="T12" fmla="*/ 69475709 w 265"/>
                <a:gd name="T13" fmla="*/ 0 h 229"/>
                <a:gd name="T14" fmla="*/ 0 w 265"/>
                <a:gd name="T15" fmla="*/ 346971487 h 229"/>
                <a:gd name="T16" fmla="*/ 534971925 w 265"/>
                <a:gd name="T17" fmla="*/ 1457280772 h 229"/>
                <a:gd name="T18" fmla="*/ 1042154092 w 265"/>
                <a:gd name="T19" fmla="*/ 1589129094 h 229"/>
                <a:gd name="T20" fmla="*/ 1403436743 w 265"/>
                <a:gd name="T21" fmla="*/ 1512795578 h 229"/>
                <a:gd name="T22" fmla="*/ 993520042 w 265"/>
                <a:gd name="T23" fmla="*/ 832732622 h 229"/>
                <a:gd name="T24" fmla="*/ 69475709 w 265"/>
                <a:gd name="T25" fmla="*/ 0 h 2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5" h="229">
                  <a:moveTo>
                    <a:pt x="150" y="69"/>
                  </a:moveTo>
                  <a:cubicBezTo>
                    <a:pt x="172" y="99"/>
                    <a:pt x="212" y="151"/>
                    <a:pt x="242" y="191"/>
                  </a:cubicBezTo>
                  <a:cubicBezTo>
                    <a:pt x="251" y="181"/>
                    <a:pt x="258" y="171"/>
                    <a:pt x="261" y="163"/>
                  </a:cubicBezTo>
                  <a:cubicBezTo>
                    <a:pt x="264" y="156"/>
                    <a:pt x="265" y="149"/>
                    <a:pt x="265" y="143"/>
                  </a:cubicBezTo>
                  <a:cubicBezTo>
                    <a:pt x="265" y="138"/>
                    <a:pt x="264" y="133"/>
                    <a:pt x="263" y="129"/>
                  </a:cubicBezTo>
                  <a:cubicBezTo>
                    <a:pt x="232" y="113"/>
                    <a:pt x="192" y="91"/>
                    <a:pt x="150" y="69"/>
                  </a:cubicBezTo>
                  <a:moveTo>
                    <a:pt x="10" y="0"/>
                  </a:moveTo>
                  <a:cubicBezTo>
                    <a:pt x="3" y="9"/>
                    <a:pt x="0" y="27"/>
                    <a:pt x="0" y="50"/>
                  </a:cubicBezTo>
                  <a:cubicBezTo>
                    <a:pt x="0" y="103"/>
                    <a:pt x="21" y="180"/>
                    <a:pt x="77" y="210"/>
                  </a:cubicBezTo>
                  <a:cubicBezTo>
                    <a:pt x="103" y="223"/>
                    <a:pt x="128" y="229"/>
                    <a:pt x="150" y="229"/>
                  </a:cubicBezTo>
                  <a:cubicBezTo>
                    <a:pt x="169" y="229"/>
                    <a:pt x="187" y="224"/>
                    <a:pt x="202" y="218"/>
                  </a:cubicBezTo>
                  <a:cubicBezTo>
                    <a:pt x="179" y="180"/>
                    <a:pt x="156" y="139"/>
                    <a:pt x="143" y="120"/>
                  </a:cubicBezTo>
                  <a:cubicBezTo>
                    <a:pt x="120" y="84"/>
                    <a:pt x="48" y="26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9" name="Freeform 90"/>
            <p:cNvSpPr/>
            <p:nvPr/>
          </p:nvSpPr>
          <p:spPr bwMode="auto">
            <a:xfrm>
              <a:off x="9977296" y="811920"/>
              <a:ext cx="587375" cy="374650"/>
            </a:xfrm>
            <a:custGeom>
              <a:avLst/>
              <a:gdLst>
                <a:gd name="T0" fmla="*/ 13875747 w 223"/>
                <a:gd name="T1" fmla="*/ 0 h 142"/>
                <a:gd name="T2" fmla="*/ 0 w 223"/>
                <a:gd name="T3" fmla="*/ 0 h 142"/>
                <a:gd name="T4" fmla="*/ 652152190 w 223"/>
                <a:gd name="T5" fmla="*/ 424623561 h 142"/>
                <a:gd name="T6" fmla="*/ 763158163 w 223"/>
                <a:gd name="T7" fmla="*/ 570805659 h 142"/>
                <a:gd name="T8" fmla="*/ 1547127312 w 223"/>
                <a:gd name="T9" fmla="*/ 988469173 h 142"/>
                <a:gd name="T10" fmla="*/ 1547127312 w 223"/>
                <a:gd name="T11" fmla="*/ 988469173 h 142"/>
                <a:gd name="T12" fmla="*/ 832534262 w 223"/>
                <a:gd name="T13" fmla="*/ 375897954 h 142"/>
                <a:gd name="T14" fmla="*/ 13875747 w 223"/>
                <a:gd name="T15" fmla="*/ 0 h 1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3" h="14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52" y="32"/>
                    <a:pt x="90" y="55"/>
                    <a:pt x="94" y="61"/>
                  </a:cubicBezTo>
                  <a:cubicBezTo>
                    <a:pt x="96" y="65"/>
                    <a:pt x="102" y="72"/>
                    <a:pt x="110" y="82"/>
                  </a:cubicBezTo>
                  <a:cubicBezTo>
                    <a:pt x="152" y="104"/>
                    <a:pt x="192" y="126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15" y="117"/>
                    <a:pt x="185" y="90"/>
                    <a:pt x="120" y="54"/>
                  </a:cubicBezTo>
                  <a:cubicBezTo>
                    <a:pt x="53" y="16"/>
                    <a:pt x="25" y="0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0" name="Freeform 91"/>
            <p:cNvSpPr/>
            <p:nvPr/>
          </p:nvSpPr>
          <p:spPr bwMode="auto">
            <a:xfrm>
              <a:off x="9897921" y="811920"/>
              <a:ext cx="611187" cy="609600"/>
            </a:xfrm>
            <a:custGeom>
              <a:avLst/>
              <a:gdLst>
                <a:gd name="T0" fmla="*/ 208206647 w 232"/>
                <a:gd name="T1" fmla="*/ 0 h 231"/>
                <a:gd name="T2" fmla="*/ 34700669 w 232"/>
                <a:gd name="T3" fmla="*/ 55713745 h 231"/>
                <a:gd name="T4" fmla="*/ 0 w 232"/>
                <a:gd name="T5" fmla="*/ 90532197 h 231"/>
                <a:gd name="T6" fmla="*/ 0 w 232"/>
                <a:gd name="T7" fmla="*/ 90532197 h 231"/>
                <a:gd name="T8" fmla="*/ 923047801 w 232"/>
                <a:gd name="T9" fmla="*/ 926227823 h 231"/>
                <a:gd name="T10" fmla="*/ 1332519381 w 232"/>
                <a:gd name="T11" fmla="*/ 1608710649 h 231"/>
                <a:gd name="T12" fmla="*/ 1610127366 w 232"/>
                <a:gd name="T13" fmla="*/ 1420679397 h 231"/>
                <a:gd name="T14" fmla="*/ 971629264 w 232"/>
                <a:gd name="T15" fmla="*/ 571057974 h 231"/>
                <a:gd name="T16" fmla="*/ 860585544 w 232"/>
                <a:gd name="T17" fmla="*/ 424812031 h 231"/>
                <a:gd name="T18" fmla="*/ 208206647 w 232"/>
                <a:gd name="T19" fmla="*/ 0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2" h="231">
                  <a:moveTo>
                    <a:pt x="30" y="0"/>
                  </a:moveTo>
                  <a:cubicBezTo>
                    <a:pt x="21" y="1"/>
                    <a:pt x="14" y="4"/>
                    <a:pt x="5" y="8"/>
                  </a:cubicBezTo>
                  <a:cubicBezTo>
                    <a:pt x="3" y="9"/>
                    <a:pt x="1" y="1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8" y="39"/>
                    <a:pt x="110" y="97"/>
                    <a:pt x="133" y="133"/>
                  </a:cubicBezTo>
                  <a:cubicBezTo>
                    <a:pt x="146" y="152"/>
                    <a:pt x="169" y="193"/>
                    <a:pt x="192" y="231"/>
                  </a:cubicBezTo>
                  <a:cubicBezTo>
                    <a:pt x="208" y="223"/>
                    <a:pt x="222" y="214"/>
                    <a:pt x="232" y="204"/>
                  </a:cubicBezTo>
                  <a:cubicBezTo>
                    <a:pt x="202" y="164"/>
                    <a:pt x="162" y="112"/>
                    <a:pt x="140" y="82"/>
                  </a:cubicBezTo>
                  <a:cubicBezTo>
                    <a:pt x="132" y="72"/>
                    <a:pt x="126" y="65"/>
                    <a:pt x="124" y="61"/>
                  </a:cubicBezTo>
                  <a:cubicBezTo>
                    <a:pt x="120" y="55"/>
                    <a:pt x="82" y="32"/>
                    <a:pt x="30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1" name="Freeform 92"/>
            <p:cNvSpPr/>
            <p:nvPr/>
          </p:nvSpPr>
          <p:spPr bwMode="auto">
            <a:xfrm>
              <a:off x="9872521" y="811920"/>
              <a:ext cx="698500" cy="411163"/>
            </a:xfrm>
            <a:custGeom>
              <a:avLst/>
              <a:gdLst>
                <a:gd name="T0" fmla="*/ 291804306 w 265"/>
                <a:gd name="T1" fmla="*/ 0 h 156"/>
                <a:gd name="T2" fmla="*/ 104216200 w 265"/>
                <a:gd name="T3" fmla="*/ 55572897 h 156"/>
                <a:gd name="T4" fmla="*/ 0 w 265"/>
                <a:gd name="T5" fmla="*/ 437643479 h 156"/>
                <a:gd name="T6" fmla="*/ 69475709 w 265"/>
                <a:gd name="T7" fmla="*/ 90308263 h 156"/>
                <a:gd name="T8" fmla="*/ 104216200 w 265"/>
                <a:gd name="T9" fmla="*/ 55572897 h 156"/>
                <a:gd name="T10" fmla="*/ 277908109 w 265"/>
                <a:gd name="T11" fmla="*/ 0 h 156"/>
                <a:gd name="T12" fmla="*/ 291804306 w 265"/>
                <a:gd name="T13" fmla="*/ 0 h 156"/>
                <a:gd name="T14" fmla="*/ 1111632438 w 265"/>
                <a:gd name="T15" fmla="*/ 375122982 h 156"/>
                <a:gd name="T16" fmla="*/ 1827244370 w 265"/>
                <a:gd name="T17" fmla="*/ 986432750 h 156"/>
                <a:gd name="T18" fmla="*/ 1841140566 w 265"/>
                <a:gd name="T19" fmla="*/ 1083685978 h 156"/>
                <a:gd name="T20" fmla="*/ 1111632438 w 265"/>
                <a:gd name="T21" fmla="*/ 375122982 h 156"/>
                <a:gd name="T22" fmla="*/ 291804306 w 265"/>
                <a:gd name="T23" fmla="*/ 0 h 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156">
                  <a:moveTo>
                    <a:pt x="42" y="0"/>
                  </a:moveTo>
                  <a:cubicBezTo>
                    <a:pt x="33" y="0"/>
                    <a:pt x="24" y="3"/>
                    <a:pt x="15" y="8"/>
                  </a:cubicBezTo>
                  <a:cubicBezTo>
                    <a:pt x="5" y="14"/>
                    <a:pt x="0" y="35"/>
                    <a:pt x="0" y="63"/>
                  </a:cubicBezTo>
                  <a:cubicBezTo>
                    <a:pt x="0" y="40"/>
                    <a:pt x="3" y="22"/>
                    <a:pt x="10" y="13"/>
                  </a:cubicBezTo>
                  <a:cubicBezTo>
                    <a:pt x="11" y="11"/>
                    <a:pt x="13" y="9"/>
                    <a:pt x="15" y="8"/>
                  </a:cubicBezTo>
                  <a:cubicBezTo>
                    <a:pt x="24" y="4"/>
                    <a:pt x="31" y="1"/>
                    <a:pt x="40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65" y="0"/>
                    <a:pt x="93" y="16"/>
                    <a:pt x="160" y="54"/>
                  </a:cubicBezTo>
                  <a:cubicBezTo>
                    <a:pt x="225" y="90"/>
                    <a:pt x="255" y="117"/>
                    <a:pt x="263" y="142"/>
                  </a:cubicBezTo>
                  <a:cubicBezTo>
                    <a:pt x="264" y="146"/>
                    <a:pt x="265" y="151"/>
                    <a:pt x="265" y="156"/>
                  </a:cubicBezTo>
                  <a:cubicBezTo>
                    <a:pt x="265" y="127"/>
                    <a:pt x="238" y="97"/>
                    <a:pt x="160" y="54"/>
                  </a:cubicBezTo>
                  <a:cubicBezTo>
                    <a:pt x="93" y="16"/>
                    <a:pt x="65" y="0"/>
                    <a:pt x="42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7" name="组合 129"/>
          <p:cNvGrpSpPr/>
          <p:nvPr/>
        </p:nvGrpSpPr>
        <p:grpSpPr bwMode="auto">
          <a:xfrm>
            <a:off x="3776663" y="5426075"/>
            <a:ext cx="1149350" cy="2078038"/>
            <a:chOff x="3230563" y="5426075"/>
            <a:chExt cx="1695450" cy="3067051"/>
          </a:xfrm>
        </p:grpSpPr>
        <p:sp>
          <p:nvSpPr>
            <p:cNvPr id="3123" name="Freeform 52"/>
            <p:cNvSpPr/>
            <p:nvPr/>
          </p:nvSpPr>
          <p:spPr bwMode="auto">
            <a:xfrm>
              <a:off x="3230563" y="5426075"/>
              <a:ext cx="1695450" cy="1314450"/>
            </a:xfrm>
            <a:custGeom>
              <a:avLst/>
              <a:gdLst>
                <a:gd name="T0" fmla="*/ 2147483646 w 643"/>
                <a:gd name="T1" fmla="*/ 2147483646 h 498"/>
                <a:gd name="T2" fmla="*/ 2147483646 w 643"/>
                <a:gd name="T3" fmla="*/ 2147483646 h 498"/>
                <a:gd name="T4" fmla="*/ 465824228 w 643"/>
                <a:gd name="T5" fmla="*/ 2147483646 h 498"/>
                <a:gd name="T6" fmla="*/ 146003822 w 643"/>
                <a:gd name="T7" fmla="*/ 2147483646 h 498"/>
                <a:gd name="T8" fmla="*/ 6953191 w 643"/>
                <a:gd name="T9" fmla="*/ 522504433 h 498"/>
                <a:gd name="T10" fmla="*/ 298963471 w 643"/>
                <a:gd name="T11" fmla="*/ 202034660 h 498"/>
                <a:gd name="T12" fmla="*/ 2147483646 w 643"/>
                <a:gd name="T13" fmla="*/ 13933698 h 498"/>
                <a:gd name="T14" fmla="*/ 2147483646 w 643"/>
                <a:gd name="T15" fmla="*/ 299570545 h 498"/>
                <a:gd name="T16" fmla="*/ 2147483646 w 643"/>
                <a:gd name="T17" fmla="*/ 2147483646 h 4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3" h="498">
                  <a:moveTo>
                    <a:pt x="642" y="424"/>
                  </a:moveTo>
                  <a:cubicBezTo>
                    <a:pt x="643" y="448"/>
                    <a:pt x="625" y="468"/>
                    <a:pt x="601" y="470"/>
                  </a:cubicBezTo>
                  <a:cubicBezTo>
                    <a:pt x="67" y="497"/>
                    <a:pt x="67" y="497"/>
                    <a:pt x="67" y="497"/>
                  </a:cubicBezTo>
                  <a:cubicBezTo>
                    <a:pt x="43" y="498"/>
                    <a:pt x="22" y="480"/>
                    <a:pt x="21" y="45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51"/>
                    <a:pt x="19" y="30"/>
                    <a:pt x="43" y="29"/>
                  </a:cubicBezTo>
                  <a:cubicBezTo>
                    <a:pt x="577" y="2"/>
                    <a:pt x="577" y="2"/>
                    <a:pt x="577" y="2"/>
                  </a:cubicBezTo>
                  <a:cubicBezTo>
                    <a:pt x="601" y="0"/>
                    <a:pt x="621" y="19"/>
                    <a:pt x="623" y="43"/>
                  </a:cubicBezTo>
                  <a:lnTo>
                    <a:pt x="642" y="424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53"/>
            <p:cNvSpPr/>
            <p:nvPr/>
          </p:nvSpPr>
          <p:spPr bwMode="auto">
            <a:xfrm>
              <a:off x="3371850" y="5532438"/>
              <a:ext cx="1376362" cy="295275"/>
            </a:xfrm>
            <a:custGeom>
              <a:avLst/>
              <a:gdLst>
                <a:gd name="T0" fmla="*/ 2147483646 w 522"/>
                <a:gd name="T1" fmla="*/ 486536745 h 112"/>
                <a:gd name="T2" fmla="*/ 2147483646 w 522"/>
                <a:gd name="T3" fmla="*/ 597744692 h 112"/>
                <a:gd name="T4" fmla="*/ 139044203 w 522"/>
                <a:gd name="T5" fmla="*/ 771508756 h 112"/>
                <a:gd name="T6" fmla="*/ 20856367 w 522"/>
                <a:gd name="T7" fmla="*/ 674199826 h 112"/>
                <a:gd name="T8" fmla="*/ 6953001 w 522"/>
                <a:gd name="T9" fmla="*/ 284972012 h 112"/>
                <a:gd name="T10" fmla="*/ 104284470 w 522"/>
                <a:gd name="T11" fmla="*/ 173764065 h 112"/>
                <a:gd name="T12" fmla="*/ 2147483646 w 522"/>
                <a:gd name="T13" fmla="*/ 0 h 112"/>
                <a:gd name="T14" fmla="*/ 2147483646 w 522"/>
                <a:gd name="T15" fmla="*/ 104258439 h 112"/>
                <a:gd name="T16" fmla="*/ 2147483646 w 522"/>
                <a:gd name="T17" fmla="*/ 486536745 h 1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2" h="112">
                  <a:moveTo>
                    <a:pt x="522" y="70"/>
                  </a:moveTo>
                  <a:cubicBezTo>
                    <a:pt x="522" y="79"/>
                    <a:pt x="516" y="86"/>
                    <a:pt x="507" y="86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1" y="112"/>
                    <a:pt x="4" y="105"/>
                    <a:pt x="3" y="9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33"/>
                    <a:pt x="7" y="26"/>
                    <a:pt x="15" y="25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2" y="0"/>
                    <a:pt x="519" y="6"/>
                    <a:pt x="519" y="15"/>
                  </a:cubicBezTo>
                  <a:lnTo>
                    <a:pt x="522" y="7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54"/>
            <p:cNvSpPr/>
            <p:nvPr/>
          </p:nvSpPr>
          <p:spPr bwMode="auto">
            <a:xfrm>
              <a:off x="3379788" y="5703888"/>
              <a:ext cx="1368425" cy="123825"/>
            </a:xfrm>
            <a:custGeom>
              <a:avLst/>
              <a:gdLst>
                <a:gd name="T0" fmla="*/ 2147483646 w 519"/>
                <a:gd name="T1" fmla="*/ 111055218 h 47"/>
                <a:gd name="T2" fmla="*/ 111232650 w 519"/>
                <a:gd name="T3" fmla="*/ 284581465 h 47"/>
                <a:gd name="T4" fmla="*/ 0 w 519"/>
                <a:gd name="T5" fmla="*/ 180465716 h 47"/>
                <a:gd name="T6" fmla="*/ 0 w 519"/>
                <a:gd name="T7" fmla="*/ 222110435 h 47"/>
                <a:gd name="T8" fmla="*/ 118182878 w 519"/>
                <a:gd name="T9" fmla="*/ 319284080 h 47"/>
                <a:gd name="T10" fmla="*/ 2147483646 w 519"/>
                <a:gd name="T11" fmla="*/ 145760467 h 47"/>
                <a:gd name="T12" fmla="*/ 2147483646 w 519"/>
                <a:gd name="T13" fmla="*/ 34705249 h 47"/>
                <a:gd name="T14" fmla="*/ 2147483646 w 519"/>
                <a:gd name="T15" fmla="*/ 0 h 47"/>
                <a:gd name="T16" fmla="*/ 2147483646 w 519"/>
                <a:gd name="T17" fmla="*/ 111055218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9" h="47">
                  <a:moveTo>
                    <a:pt x="504" y="16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8" y="41"/>
                    <a:pt x="1" y="35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0"/>
                    <a:pt x="8" y="47"/>
                    <a:pt x="17" y="46"/>
                  </a:cubicBezTo>
                  <a:cubicBezTo>
                    <a:pt x="504" y="21"/>
                    <a:pt x="504" y="21"/>
                    <a:pt x="504" y="21"/>
                  </a:cubicBezTo>
                  <a:cubicBezTo>
                    <a:pt x="513" y="21"/>
                    <a:pt x="519" y="14"/>
                    <a:pt x="519" y="5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19" y="8"/>
                    <a:pt x="513" y="15"/>
                    <a:pt x="504" y="16"/>
                  </a:cubicBezTo>
                  <a:close/>
                </a:path>
              </a:pathLst>
            </a:custGeom>
            <a:solidFill>
              <a:srgbClr val="D9C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55"/>
            <p:cNvSpPr/>
            <p:nvPr/>
          </p:nvSpPr>
          <p:spPr bwMode="auto">
            <a:xfrm>
              <a:off x="3387725" y="5892800"/>
              <a:ext cx="158750" cy="161925"/>
            </a:xfrm>
            <a:custGeom>
              <a:avLst/>
              <a:gdLst>
                <a:gd name="T0" fmla="*/ 420026042 w 60"/>
                <a:gd name="T1" fmla="*/ 373460104 h 61"/>
                <a:gd name="T2" fmla="*/ 392025188 w 60"/>
                <a:gd name="T3" fmla="*/ 408690736 h 61"/>
                <a:gd name="T4" fmla="*/ 49003479 w 60"/>
                <a:gd name="T5" fmla="*/ 422783520 h 61"/>
                <a:gd name="T6" fmla="*/ 14001750 w 60"/>
                <a:gd name="T7" fmla="*/ 394597952 h 61"/>
                <a:gd name="T8" fmla="*/ 0 w 60"/>
                <a:gd name="T9" fmla="*/ 49326071 h 61"/>
                <a:gd name="T10" fmla="*/ 28000854 w 60"/>
                <a:gd name="T11" fmla="*/ 21140503 h 61"/>
                <a:gd name="T12" fmla="*/ 371022563 w 60"/>
                <a:gd name="T13" fmla="*/ 0 h 61"/>
                <a:gd name="T14" fmla="*/ 406024292 w 60"/>
                <a:gd name="T15" fmla="*/ 28185568 h 61"/>
                <a:gd name="T16" fmla="*/ 420026042 w 60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56"/>
            <p:cNvSpPr/>
            <p:nvPr/>
          </p:nvSpPr>
          <p:spPr bwMode="auto">
            <a:xfrm>
              <a:off x="3590925" y="58832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34543639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57"/>
            <p:cNvSpPr/>
            <p:nvPr/>
          </p:nvSpPr>
          <p:spPr bwMode="auto">
            <a:xfrm>
              <a:off x="3794125" y="5872163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86898438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0 w 61"/>
                <a:gd name="T9" fmla="*/ 55271926 h 61"/>
                <a:gd name="T10" fmla="*/ 34543424 w 61"/>
                <a:gd name="T11" fmla="*/ 20725658 h 61"/>
                <a:gd name="T12" fmla="*/ 366170281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58"/>
            <p:cNvSpPr/>
            <p:nvPr/>
          </p:nvSpPr>
          <p:spPr bwMode="auto">
            <a:xfrm>
              <a:off x="4000500" y="5862638"/>
              <a:ext cx="157162" cy="160338"/>
            </a:xfrm>
            <a:custGeom>
              <a:avLst/>
              <a:gdLst>
                <a:gd name="T0" fmla="*/ 411664904 w 60"/>
                <a:gd name="T1" fmla="*/ 366175193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1081921 w 60"/>
                <a:gd name="T15" fmla="*/ 34543639 h 61"/>
                <a:gd name="T16" fmla="*/ 411664904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59"/>
            <p:cNvSpPr/>
            <p:nvPr/>
          </p:nvSpPr>
          <p:spPr bwMode="auto">
            <a:xfrm>
              <a:off x="4203700" y="5851525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60"/>
            <p:cNvSpPr/>
            <p:nvPr/>
          </p:nvSpPr>
          <p:spPr bwMode="auto">
            <a:xfrm>
              <a:off x="4405313" y="5840413"/>
              <a:ext cx="158750" cy="161925"/>
            </a:xfrm>
            <a:custGeom>
              <a:avLst/>
              <a:gdLst>
                <a:gd name="T0" fmla="*/ 420026042 w 60"/>
                <a:gd name="T1" fmla="*/ 380505168 h 61"/>
                <a:gd name="T2" fmla="*/ 392025188 w 60"/>
                <a:gd name="T3" fmla="*/ 408690736 h 61"/>
                <a:gd name="T4" fmla="*/ 49003479 w 60"/>
                <a:gd name="T5" fmla="*/ 429831240 h 61"/>
                <a:gd name="T6" fmla="*/ 21002625 w 60"/>
                <a:gd name="T7" fmla="*/ 401645672 h 61"/>
                <a:gd name="T8" fmla="*/ 0 w 60"/>
                <a:gd name="T9" fmla="*/ 56371136 h 61"/>
                <a:gd name="T10" fmla="*/ 28000854 w 60"/>
                <a:gd name="T11" fmla="*/ 21140503 h 61"/>
                <a:gd name="T12" fmla="*/ 371022563 w 60"/>
                <a:gd name="T13" fmla="*/ 7047719 h 61"/>
                <a:gd name="T14" fmla="*/ 406024292 w 60"/>
                <a:gd name="T15" fmla="*/ 35233287 h 61"/>
                <a:gd name="T16" fmla="*/ 420026042 w 60"/>
                <a:gd name="T17" fmla="*/ 38050516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61"/>
            <p:cNvSpPr/>
            <p:nvPr/>
          </p:nvSpPr>
          <p:spPr bwMode="auto">
            <a:xfrm>
              <a:off x="4608513" y="5830888"/>
              <a:ext cx="161925" cy="160338"/>
            </a:xfrm>
            <a:custGeom>
              <a:avLst/>
              <a:gdLst>
                <a:gd name="T0" fmla="*/ 429831240 w 61"/>
                <a:gd name="T1" fmla="*/ 373085498 h 61"/>
                <a:gd name="T2" fmla="*/ 394597952 w 61"/>
                <a:gd name="T3" fmla="*/ 400721461 h 61"/>
                <a:gd name="T4" fmla="*/ 56371136 w 61"/>
                <a:gd name="T5" fmla="*/ 421447119 h 61"/>
                <a:gd name="T6" fmla="*/ 21140503 w 61"/>
                <a:gd name="T7" fmla="*/ 393811156 h 61"/>
                <a:gd name="T8" fmla="*/ 0 w 61"/>
                <a:gd name="T9" fmla="*/ 55271926 h 61"/>
                <a:gd name="T10" fmla="*/ 35233287 w 61"/>
                <a:gd name="T11" fmla="*/ 20725658 h 61"/>
                <a:gd name="T12" fmla="*/ 380505168 w 61"/>
                <a:gd name="T13" fmla="*/ 6907676 h 61"/>
                <a:gd name="T14" fmla="*/ 408690736 w 61"/>
                <a:gd name="T15" fmla="*/ 34543639 h 61"/>
                <a:gd name="T16" fmla="*/ 429831240 w 61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4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4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62"/>
            <p:cNvSpPr/>
            <p:nvPr/>
          </p:nvSpPr>
          <p:spPr bwMode="auto">
            <a:xfrm>
              <a:off x="3395663" y="60833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40164567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7047719 w 61"/>
                <a:gd name="T9" fmla="*/ 49003479 h 60"/>
                <a:gd name="T10" fmla="*/ 35233287 w 61"/>
                <a:gd name="T11" fmla="*/ 14001750 h 60"/>
                <a:gd name="T12" fmla="*/ 380505168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63"/>
            <p:cNvSpPr/>
            <p:nvPr/>
          </p:nvSpPr>
          <p:spPr bwMode="auto">
            <a:xfrm>
              <a:off x="3602038" y="6072188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399026063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64"/>
            <p:cNvSpPr/>
            <p:nvPr/>
          </p:nvSpPr>
          <p:spPr bwMode="auto">
            <a:xfrm>
              <a:off x="3805238" y="6062663"/>
              <a:ext cx="157162" cy="157163"/>
            </a:xfrm>
            <a:custGeom>
              <a:avLst/>
              <a:gdLst>
                <a:gd name="T0" fmla="*/ 411664904 w 60"/>
                <a:gd name="T1" fmla="*/ 363641130 h 60"/>
                <a:gd name="T2" fmla="*/ 384221800 w 60"/>
                <a:gd name="T3" fmla="*/ 391087029 h 60"/>
                <a:gd name="T4" fmla="*/ 48028707 w 60"/>
                <a:gd name="T5" fmla="*/ 411670143 h 60"/>
                <a:gd name="T6" fmla="*/ 20582983 w 60"/>
                <a:gd name="T7" fmla="*/ 384224244 h 60"/>
                <a:gd name="T8" fmla="*/ 0 w 60"/>
                <a:gd name="T9" fmla="*/ 48029013 h 60"/>
                <a:gd name="T10" fmla="*/ 27443105 w 60"/>
                <a:gd name="T11" fmla="*/ 13722949 h 60"/>
                <a:gd name="T12" fmla="*/ 363636197 w 60"/>
                <a:gd name="T13" fmla="*/ 0 h 60"/>
                <a:gd name="T14" fmla="*/ 397942042 w 60"/>
                <a:gd name="T15" fmla="*/ 27445899 h 60"/>
                <a:gd name="T16" fmla="*/ 411664904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65"/>
            <p:cNvSpPr/>
            <p:nvPr/>
          </p:nvSpPr>
          <p:spPr bwMode="auto">
            <a:xfrm>
              <a:off x="4008438" y="6051550"/>
              <a:ext cx="160337" cy="158750"/>
            </a:xfrm>
            <a:custGeom>
              <a:avLst/>
              <a:gdLst>
                <a:gd name="T0" fmla="*/ 414534228 w 61"/>
                <a:gd name="T1" fmla="*/ 371022563 h 60"/>
                <a:gd name="T2" fmla="*/ 386898438 w 61"/>
                <a:gd name="T3" fmla="*/ 406024292 h 60"/>
                <a:gd name="T4" fmla="*/ 48361319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14001750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14534228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0" y="53"/>
                  </a:moveTo>
                  <a:cubicBezTo>
                    <a:pt x="61" y="55"/>
                    <a:pt x="59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66"/>
            <p:cNvSpPr/>
            <p:nvPr/>
          </p:nvSpPr>
          <p:spPr bwMode="auto">
            <a:xfrm>
              <a:off x="4211638" y="6040438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93806071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6907633 w 61"/>
                <a:gd name="T9" fmla="*/ 49003479 h 60"/>
                <a:gd name="T10" fmla="*/ 34543424 w 61"/>
                <a:gd name="T11" fmla="*/ 14001750 h 60"/>
                <a:gd name="T12" fmla="*/ 373080543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67"/>
            <p:cNvSpPr/>
            <p:nvPr/>
          </p:nvSpPr>
          <p:spPr bwMode="auto">
            <a:xfrm>
              <a:off x="4416425" y="603091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68"/>
            <p:cNvSpPr/>
            <p:nvPr/>
          </p:nvSpPr>
          <p:spPr bwMode="auto">
            <a:xfrm>
              <a:off x="4619625" y="6019800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69"/>
            <p:cNvSpPr/>
            <p:nvPr/>
          </p:nvSpPr>
          <p:spPr bwMode="auto">
            <a:xfrm>
              <a:off x="3406775" y="6270625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70"/>
            <p:cNvSpPr/>
            <p:nvPr/>
          </p:nvSpPr>
          <p:spPr bwMode="auto">
            <a:xfrm>
              <a:off x="3609975" y="6259513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86898438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21002625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71"/>
            <p:cNvSpPr/>
            <p:nvPr/>
          </p:nvSpPr>
          <p:spPr bwMode="auto">
            <a:xfrm>
              <a:off x="3814763" y="6249988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14001750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399026063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72"/>
            <p:cNvSpPr/>
            <p:nvPr/>
          </p:nvSpPr>
          <p:spPr bwMode="auto">
            <a:xfrm>
              <a:off x="4017963" y="62388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73"/>
            <p:cNvSpPr/>
            <p:nvPr/>
          </p:nvSpPr>
          <p:spPr bwMode="auto">
            <a:xfrm>
              <a:off x="4221163" y="6227763"/>
              <a:ext cx="161925" cy="161925"/>
            </a:xfrm>
            <a:custGeom>
              <a:avLst/>
              <a:gdLst>
                <a:gd name="T0" fmla="*/ 422783520 w 61"/>
                <a:gd name="T1" fmla="*/ 373460104 h 61"/>
                <a:gd name="T2" fmla="*/ 394597952 w 61"/>
                <a:gd name="T3" fmla="*/ 408690736 h 61"/>
                <a:gd name="T4" fmla="*/ 49326071 w 61"/>
                <a:gd name="T5" fmla="*/ 429831240 h 61"/>
                <a:gd name="T6" fmla="*/ 21140503 w 61"/>
                <a:gd name="T7" fmla="*/ 394597952 h 61"/>
                <a:gd name="T8" fmla="*/ 0 w 61"/>
                <a:gd name="T9" fmla="*/ 49326071 h 61"/>
                <a:gd name="T10" fmla="*/ 28185568 w 61"/>
                <a:gd name="T11" fmla="*/ 21140503 h 61"/>
                <a:gd name="T12" fmla="*/ 373460104 w 61"/>
                <a:gd name="T13" fmla="*/ 0 h 61"/>
                <a:gd name="T14" fmla="*/ 408690736 w 61"/>
                <a:gd name="T15" fmla="*/ 35233287 h 61"/>
                <a:gd name="T16" fmla="*/ 422783520 w 61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0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74"/>
            <p:cNvSpPr/>
            <p:nvPr/>
          </p:nvSpPr>
          <p:spPr bwMode="auto">
            <a:xfrm>
              <a:off x="4424363" y="6218238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93806071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6907633 w 61"/>
                <a:gd name="T9" fmla="*/ 55271926 h 61"/>
                <a:gd name="T10" fmla="*/ 34543424 w 61"/>
                <a:gd name="T11" fmla="*/ 20725658 h 61"/>
                <a:gd name="T12" fmla="*/ 373080543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7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75"/>
            <p:cNvSpPr/>
            <p:nvPr/>
          </p:nvSpPr>
          <p:spPr bwMode="auto">
            <a:xfrm>
              <a:off x="3417888" y="6457950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93811156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6907676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2" y="59"/>
                    <a:pt x="2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76"/>
            <p:cNvSpPr/>
            <p:nvPr/>
          </p:nvSpPr>
          <p:spPr bwMode="auto">
            <a:xfrm>
              <a:off x="3621088" y="6450013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77"/>
            <p:cNvSpPr/>
            <p:nvPr/>
          </p:nvSpPr>
          <p:spPr bwMode="auto">
            <a:xfrm>
              <a:off x="3822700" y="64389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39459795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0 w 61"/>
                <a:gd name="T9" fmla="*/ 49003479 h 60"/>
                <a:gd name="T10" fmla="*/ 35233287 w 61"/>
                <a:gd name="T11" fmla="*/ 14001750 h 60"/>
                <a:gd name="T12" fmla="*/ 373460104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6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78"/>
            <p:cNvSpPr/>
            <p:nvPr/>
          </p:nvSpPr>
          <p:spPr bwMode="auto">
            <a:xfrm>
              <a:off x="4029075" y="6429375"/>
              <a:ext cx="158750" cy="157163"/>
            </a:xfrm>
            <a:custGeom>
              <a:avLst/>
              <a:gdLst>
                <a:gd name="T0" fmla="*/ 420026042 w 60"/>
                <a:gd name="T1" fmla="*/ 363641130 h 60"/>
                <a:gd name="T2" fmla="*/ 392025188 w 60"/>
                <a:gd name="T3" fmla="*/ 391087029 h 60"/>
                <a:gd name="T4" fmla="*/ 49003479 w 60"/>
                <a:gd name="T5" fmla="*/ 411670143 h 60"/>
                <a:gd name="T6" fmla="*/ 14001750 w 60"/>
                <a:gd name="T7" fmla="*/ 384224244 h 60"/>
                <a:gd name="T8" fmla="*/ 0 w 60"/>
                <a:gd name="T9" fmla="*/ 48029013 h 60"/>
                <a:gd name="T10" fmla="*/ 28000854 w 60"/>
                <a:gd name="T11" fmla="*/ 13722949 h 60"/>
                <a:gd name="T12" fmla="*/ 371022563 w 60"/>
                <a:gd name="T13" fmla="*/ 0 h 60"/>
                <a:gd name="T14" fmla="*/ 399026063 w 60"/>
                <a:gd name="T15" fmla="*/ 27445899 h 60"/>
                <a:gd name="T16" fmla="*/ 420026042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1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79"/>
            <p:cNvSpPr/>
            <p:nvPr/>
          </p:nvSpPr>
          <p:spPr bwMode="auto">
            <a:xfrm>
              <a:off x="4232275" y="641826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80"/>
            <p:cNvSpPr/>
            <p:nvPr/>
          </p:nvSpPr>
          <p:spPr bwMode="auto">
            <a:xfrm>
              <a:off x="4435475" y="6407150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81"/>
            <p:cNvSpPr/>
            <p:nvPr/>
          </p:nvSpPr>
          <p:spPr bwMode="auto">
            <a:xfrm>
              <a:off x="4630738" y="6207125"/>
              <a:ext cx="168275" cy="347663"/>
            </a:xfrm>
            <a:custGeom>
              <a:avLst/>
              <a:gdLst>
                <a:gd name="T0" fmla="*/ 366400407 w 64"/>
                <a:gd name="T1" fmla="*/ 0 h 132"/>
                <a:gd name="T2" fmla="*/ 27652315 w 64"/>
                <a:gd name="T3" fmla="*/ 20809738 h 132"/>
                <a:gd name="T4" fmla="*/ 0 w 64"/>
                <a:gd name="T5" fmla="*/ 55494389 h 132"/>
                <a:gd name="T6" fmla="*/ 13827472 w 64"/>
                <a:gd name="T7" fmla="*/ 332974238 h 132"/>
                <a:gd name="T8" fmla="*/ 13827472 w 64"/>
                <a:gd name="T9" fmla="*/ 388468628 h 132"/>
                <a:gd name="T10" fmla="*/ 41479788 w 64"/>
                <a:gd name="T11" fmla="*/ 887931302 h 132"/>
                <a:gd name="T12" fmla="*/ 76044524 w 64"/>
                <a:gd name="T13" fmla="*/ 915678497 h 132"/>
                <a:gd name="T14" fmla="*/ 407880195 w 64"/>
                <a:gd name="T15" fmla="*/ 901803582 h 132"/>
                <a:gd name="T16" fmla="*/ 442444932 w 64"/>
                <a:gd name="T17" fmla="*/ 867118931 h 132"/>
                <a:gd name="T18" fmla="*/ 414792616 w 64"/>
                <a:gd name="T19" fmla="*/ 367658890 h 132"/>
                <a:gd name="T20" fmla="*/ 414792616 w 64"/>
                <a:gd name="T21" fmla="*/ 312161867 h 132"/>
                <a:gd name="T22" fmla="*/ 394052723 w 64"/>
                <a:gd name="T23" fmla="*/ 34684652 h 132"/>
                <a:gd name="T24" fmla="*/ 366400407 w 64"/>
                <a:gd name="T25" fmla="*/ 0 h 1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" h="132">
                  <a:moveTo>
                    <a:pt x="53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0" y="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6" y="130"/>
                    <a:pt x="8" y="132"/>
                    <a:pt x="11" y="132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2" y="129"/>
                    <a:pt x="64" y="127"/>
                    <a:pt x="64" y="12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2"/>
                    <a:pt x="55" y="0"/>
                    <a:pt x="53" y="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93"/>
            <p:cNvSpPr/>
            <p:nvPr/>
          </p:nvSpPr>
          <p:spPr bwMode="auto">
            <a:xfrm>
              <a:off x="3465513" y="6223000"/>
              <a:ext cx="1103312" cy="1519238"/>
            </a:xfrm>
            <a:custGeom>
              <a:avLst/>
              <a:gdLst>
                <a:gd name="T0" fmla="*/ 90139800 w 419"/>
                <a:gd name="T1" fmla="*/ 1794842544 h 576"/>
                <a:gd name="T2" fmla="*/ 1060864770 w 419"/>
                <a:gd name="T3" fmla="*/ 2147483646 h 576"/>
                <a:gd name="T4" fmla="*/ 1220342068 w 419"/>
                <a:gd name="T5" fmla="*/ 2147483646 h 576"/>
                <a:gd name="T6" fmla="*/ 1206472989 w 419"/>
                <a:gd name="T7" fmla="*/ 2147483646 h 576"/>
                <a:gd name="T8" fmla="*/ 1733440079 w 419"/>
                <a:gd name="T9" fmla="*/ 2147483646 h 576"/>
                <a:gd name="T10" fmla="*/ 2147483646 w 419"/>
                <a:gd name="T11" fmla="*/ 2147483646 h 576"/>
                <a:gd name="T12" fmla="*/ 2147483646 w 419"/>
                <a:gd name="T13" fmla="*/ 2147483646 h 576"/>
                <a:gd name="T14" fmla="*/ 2147483646 w 419"/>
                <a:gd name="T15" fmla="*/ 2147483646 h 576"/>
                <a:gd name="T16" fmla="*/ 2147483646 w 419"/>
                <a:gd name="T17" fmla="*/ 2147483646 h 576"/>
                <a:gd name="T18" fmla="*/ 2147483646 w 419"/>
                <a:gd name="T19" fmla="*/ 2147483646 h 576"/>
                <a:gd name="T20" fmla="*/ 2147483646 w 419"/>
                <a:gd name="T21" fmla="*/ 2147483646 h 576"/>
                <a:gd name="T22" fmla="*/ 2147483646 w 419"/>
                <a:gd name="T23" fmla="*/ 1175692395 h 576"/>
                <a:gd name="T24" fmla="*/ 2147483646 w 419"/>
                <a:gd name="T25" fmla="*/ 932205492 h 576"/>
                <a:gd name="T26" fmla="*/ 2147483646 w 419"/>
                <a:gd name="T27" fmla="*/ 1043513413 h 576"/>
                <a:gd name="T28" fmla="*/ 2147483646 w 419"/>
                <a:gd name="T29" fmla="*/ 918292331 h 576"/>
                <a:gd name="T30" fmla="*/ 2052392042 w 419"/>
                <a:gd name="T31" fmla="*/ 1029600253 h 576"/>
                <a:gd name="T32" fmla="*/ 1851312772 w 419"/>
                <a:gd name="T33" fmla="*/ 911334432 h 576"/>
                <a:gd name="T34" fmla="*/ 1677969027 w 419"/>
                <a:gd name="T35" fmla="*/ 980902872 h 576"/>
                <a:gd name="T36" fmla="*/ 1698771330 w 419"/>
                <a:gd name="T37" fmla="*/ 250442164 h 576"/>
                <a:gd name="T38" fmla="*/ 1463023310 w 419"/>
                <a:gd name="T39" fmla="*/ 0 h 576"/>
                <a:gd name="T40" fmla="*/ 1220342068 w 419"/>
                <a:gd name="T41" fmla="*/ 236529004 h 576"/>
                <a:gd name="T42" fmla="*/ 1199539765 w 419"/>
                <a:gd name="T43" fmla="*/ 1140908175 h 576"/>
                <a:gd name="T44" fmla="*/ 1185673319 w 419"/>
                <a:gd name="T45" fmla="*/ 1690492521 h 576"/>
                <a:gd name="T46" fmla="*/ 1171804240 w 419"/>
                <a:gd name="T47" fmla="*/ 2147483646 h 576"/>
                <a:gd name="T48" fmla="*/ 436827290 w 419"/>
                <a:gd name="T49" fmla="*/ 1460918779 h 576"/>
                <a:gd name="T50" fmla="*/ 97073024 w 419"/>
                <a:gd name="T51" fmla="*/ 1453960880 h 576"/>
                <a:gd name="T52" fmla="*/ 90139800 w 419"/>
                <a:gd name="T53" fmla="*/ 1794842544 h 5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19" h="576">
                  <a:moveTo>
                    <a:pt x="13" y="258"/>
                  </a:moveTo>
                  <a:cubicBezTo>
                    <a:pt x="153" y="404"/>
                    <a:pt x="153" y="404"/>
                    <a:pt x="153" y="404"/>
                  </a:cubicBezTo>
                  <a:cubicBezTo>
                    <a:pt x="159" y="412"/>
                    <a:pt x="167" y="418"/>
                    <a:pt x="176" y="423"/>
                  </a:cubicBezTo>
                  <a:cubicBezTo>
                    <a:pt x="174" y="495"/>
                    <a:pt x="174" y="495"/>
                    <a:pt x="174" y="495"/>
                  </a:cubicBezTo>
                  <a:cubicBezTo>
                    <a:pt x="173" y="537"/>
                    <a:pt x="207" y="572"/>
                    <a:pt x="250" y="573"/>
                  </a:cubicBezTo>
                  <a:cubicBezTo>
                    <a:pt x="312" y="575"/>
                    <a:pt x="312" y="575"/>
                    <a:pt x="312" y="575"/>
                  </a:cubicBezTo>
                  <a:cubicBezTo>
                    <a:pt x="355" y="576"/>
                    <a:pt x="390" y="542"/>
                    <a:pt x="391" y="499"/>
                  </a:cubicBezTo>
                  <a:cubicBezTo>
                    <a:pt x="393" y="424"/>
                    <a:pt x="393" y="424"/>
                    <a:pt x="393" y="424"/>
                  </a:cubicBezTo>
                  <a:cubicBezTo>
                    <a:pt x="405" y="416"/>
                    <a:pt x="414" y="402"/>
                    <a:pt x="414" y="386"/>
                  </a:cubicBezTo>
                  <a:cubicBezTo>
                    <a:pt x="414" y="384"/>
                    <a:pt x="414" y="383"/>
                    <a:pt x="414" y="382"/>
                  </a:cubicBezTo>
                  <a:cubicBezTo>
                    <a:pt x="414" y="381"/>
                    <a:pt x="414" y="379"/>
                    <a:pt x="414" y="37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9" y="150"/>
                    <a:pt x="404" y="134"/>
                    <a:pt x="385" y="134"/>
                  </a:cubicBezTo>
                  <a:cubicBezTo>
                    <a:pt x="372" y="134"/>
                    <a:pt x="361" y="140"/>
                    <a:pt x="355" y="150"/>
                  </a:cubicBezTo>
                  <a:cubicBezTo>
                    <a:pt x="349" y="140"/>
                    <a:pt x="338" y="133"/>
                    <a:pt x="326" y="132"/>
                  </a:cubicBezTo>
                  <a:cubicBezTo>
                    <a:pt x="314" y="132"/>
                    <a:pt x="302" y="139"/>
                    <a:pt x="296" y="148"/>
                  </a:cubicBezTo>
                  <a:cubicBezTo>
                    <a:pt x="290" y="138"/>
                    <a:pt x="280" y="131"/>
                    <a:pt x="267" y="131"/>
                  </a:cubicBezTo>
                  <a:cubicBezTo>
                    <a:pt x="258" y="131"/>
                    <a:pt x="249" y="135"/>
                    <a:pt x="242" y="141"/>
                  </a:cubicBezTo>
                  <a:cubicBezTo>
                    <a:pt x="245" y="36"/>
                    <a:pt x="245" y="36"/>
                    <a:pt x="245" y="36"/>
                  </a:cubicBezTo>
                  <a:cubicBezTo>
                    <a:pt x="245" y="17"/>
                    <a:pt x="230" y="1"/>
                    <a:pt x="211" y="0"/>
                  </a:cubicBezTo>
                  <a:cubicBezTo>
                    <a:pt x="192" y="0"/>
                    <a:pt x="176" y="15"/>
                    <a:pt x="176" y="34"/>
                  </a:cubicBezTo>
                  <a:cubicBezTo>
                    <a:pt x="173" y="164"/>
                    <a:pt x="173" y="164"/>
                    <a:pt x="173" y="164"/>
                  </a:cubicBezTo>
                  <a:cubicBezTo>
                    <a:pt x="171" y="243"/>
                    <a:pt x="171" y="243"/>
                    <a:pt x="171" y="243"/>
                  </a:cubicBezTo>
                  <a:cubicBezTo>
                    <a:pt x="169" y="321"/>
                    <a:pt x="169" y="321"/>
                    <a:pt x="169" y="321"/>
                  </a:cubicBezTo>
                  <a:cubicBezTo>
                    <a:pt x="63" y="210"/>
                    <a:pt x="63" y="210"/>
                    <a:pt x="63" y="210"/>
                  </a:cubicBezTo>
                  <a:cubicBezTo>
                    <a:pt x="50" y="197"/>
                    <a:pt x="28" y="196"/>
                    <a:pt x="14" y="209"/>
                  </a:cubicBezTo>
                  <a:cubicBezTo>
                    <a:pt x="0" y="223"/>
                    <a:pt x="0" y="244"/>
                    <a:pt x="13" y="258"/>
                  </a:cubicBez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94"/>
            <p:cNvSpPr/>
            <p:nvPr/>
          </p:nvSpPr>
          <p:spPr bwMode="auto">
            <a:xfrm>
              <a:off x="3878263" y="7410450"/>
              <a:ext cx="701675" cy="639763"/>
            </a:xfrm>
            <a:custGeom>
              <a:avLst/>
              <a:gdLst>
                <a:gd name="T0" fmla="*/ 1113909063 w 442"/>
                <a:gd name="T1" fmla="*/ 977821389 h 403"/>
                <a:gd name="T2" fmla="*/ 75604688 w 442"/>
                <a:gd name="T3" fmla="*/ 1015624556 h 403"/>
                <a:gd name="T4" fmla="*/ 0 w 442"/>
                <a:gd name="T5" fmla="*/ 37803167 h 403"/>
                <a:gd name="T6" fmla="*/ 1038304375 w 442"/>
                <a:gd name="T7" fmla="*/ 0 h 403"/>
                <a:gd name="T8" fmla="*/ 1113909063 w 442"/>
                <a:gd name="T9" fmla="*/ 977821389 h 4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2" h="403">
                  <a:moveTo>
                    <a:pt x="442" y="388"/>
                  </a:moveTo>
                  <a:lnTo>
                    <a:pt x="30" y="403"/>
                  </a:lnTo>
                  <a:lnTo>
                    <a:pt x="0" y="15"/>
                  </a:lnTo>
                  <a:lnTo>
                    <a:pt x="412" y="0"/>
                  </a:lnTo>
                  <a:lnTo>
                    <a:pt x="442" y="38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95"/>
            <p:cNvSpPr/>
            <p:nvPr/>
          </p:nvSpPr>
          <p:spPr bwMode="auto">
            <a:xfrm>
              <a:off x="3784600" y="7586663"/>
              <a:ext cx="938212" cy="906463"/>
            </a:xfrm>
            <a:custGeom>
              <a:avLst/>
              <a:gdLst>
                <a:gd name="T0" fmla="*/ 1489410756 w 591"/>
                <a:gd name="T1" fmla="*/ 1388607653 h 571"/>
                <a:gd name="T2" fmla="*/ 98285248 w 591"/>
                <a:gd name="T3" fmla="*/ 1439010806 h 571"/>
                <a:gd name="T4" fmla="*/ 0 w 591"/>
                <a:gd name="T5" fmla="*/ 50403153 h 571"/>
                <a:gd name="T6" fmla="*/ 1383564250 w 591"/>
                <a:gd name="T7" fmla="*/ 0 h 571"/>
                <a:gd name="T8" fmla="*/ 1489410756 w 591"/>
                <a:gd name="T9" fmla="*/ 1388607653 h 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571">
                  <a:moveTo>
                    <a:pt x="591" y="551"/>
                  </a:moveTo>
                  <a:lnTo>
                    <a:pt x="39" y="571"/>
                  </a:lnTo>
                  <a:lnTo>
                    <a:pt x="0" y="20"/>
                  </a:lnTo>
                  <a:lnTo>
                    <a:pt x="549" y="0"/>
                  </a:lnTo>
                  <a:lnTo>
                    <a:pt x="591" y="551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8" name="组合 121"/>
          <p:cNvGrpSpPr/>
          <p:nvPr/>
        </p:nvGrpSpPr>
        <p:grpSpPr bwMode="auto">
          <a:xfrm>
            <a:off x="9101138" y="2673350"/>
            <a:ext cx="3998912" cy="2135188"/>
            <a:chOff x="6116638" y="2541588"/>
            <a:chExt cx="4614862" cy="2463800"/>
          </a:xfrm>
        </p:grpSpPr>
        <p:sp>
          <p:nvSpPr>
            <p:cNvPr id="3105" name="Freeform 96"/>
            <p:cNvSpPr/>
            <p:nvPr/>
          </p:nvSpPr>
          <p:spPr bwMode="auto">
            <a:xfrm>
              <a:off x="8397875" y="3294063"/>
              <a:ext cx="284162" cy="487363"/>
            </a:xfrm>
            <a:custGeom>
              <a:avLst/>
              <a:gdLst>
                <a:gd name="T0" fmla="*/ 263068234 w 108"/>
                <a:gd name="T1" fmla="*/ 27761250 h 185"/>
                <a:gd name="T2" fmla="*/ 609209123 w 108"/>
                <a:gd name="T3" fmla="*/ 270660335 h 185"/>
                <a:gd name="T4" fmla="*/ 719974418 w 108"/>
                <a:gd name="T5" fmla="*/ 909145381 h 185"/>
                <a:gd name="T6" fmla="*/ 477676322 w 108"/>
                <a:gd name="T7" fmla="*/ 1256145203 h 185"/>
                <a:gd name="T8" fmla="*/ 131532801 w 108"/>
                <a:gd name="T9" fmla="*/ 1013246118 h 185"/>
                <a:gd name="T10" fmla="*/ 27692639 w 108"/>
                <a:gd name="T11" fmla="*/ 374761072 h 185"/>
                <a:gd name="T12" fmla="*/ 263068234 w 108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5">
                  <a:moveTo>
                    <a:pt x="38" y="4"/>
                  </a:moveTo>
                  <a:cubicBezTo>
                    <a:pt x="62" y="0"/>
                    <a:pt x="84" y="16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5"/>
                    <a:pt x="92" y="177"/>
                    <a:pt x="69" y="181"/>
                  </a:cubicBezTo>
                  <a:cubicBezTo>
                    <a:pt x="46" y="185"/>
                    <a:pt x="23" y="169"/>
                    <a:pt x="19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5" y="8"/>
                    <a:pt x="38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97"/>
            <p:cNvSpPr/>
            <p:nvPr/>
          </p:nvSpPr>
          <p:spPr bwMode="auto">
            <a:xfrm>
              <a:off x="8194675" y="3367088"/>
              <a:ext cx="287337" cy="487363"/>
            </a:xfrm>
            <a:custGeom>
              <a:avLst/>
              <a:gdLst>
                <a:gd name="T0" fmla="*/ 271016786 w 109"/>
                <a:gd name="T1" fmla="*/ 27761250 h 185"/>
                <a:gd name="T2" fmla="*/ 618473122 w 109"/>
                <a:gd name="T3" fmla="*/ 270660335 h 185"/>
                <a:gd name="T4" fmla="*/ 729659360 w 109"/>
                <a:gd name="T5" fmla="*/ 909145381 h 185"/>
                <a:gd name="T6" fmla="*/ 486437816 w 109"/>
                <a:gd name="T7" fmla="*/ 1256145203 h 185"/>
                <a:gd name="T8" fmla="*/ 138981480 w 109"/>
                <a:gd name="T9" fmla="*/ 1013246118 h 185"/>
                <a:gd name="T10" fmla="*/ 27795242 w 109"/>
                <a:gd name="T11" fmla="*/ 374761072 h 185"/>
                <a:gd name="T12" fmla="*/ 271016786 w 109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" h="185">
                  <a:moveTo>
                    <a:pt x="39" y="4"/>
                  </a:moveTo>
                  <a:cubicBezTo>
                    <a:pt x="62" y="0"/>
                    <a:pt x="85" y="16"/>
                    <a:pt x="89" y="39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09" y="154"/>
                    <a:pt x="93" y="177"/>
                    <a:pt x="70" y="181"/>
                  </a:cubicBezTo>
                  <a:cubicBezTo>
                    <a:pt x="46" y="185"/>
                    <a:pt x="24" y="169"/>
                    <a:pt x="20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98"/>
            <p:cNvSpPr/>
            <p:nvPr/>
          </p:nvSpPr>
          <p:spPr bwMode="auto">
            <a:xfrm>
              <a:off x="7988300" y="3403600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16037313 w 108"/>
                <a:gd name="T3" fmla="*/ 271830714 h 184"/>
                <a:gd name="T4" fmla="*/ 728046021 w 108"/>
                <a:gd name="T5" fmla="*/ 913074834 h 184"/>
                <a:gd name="T6" fmla="*/ 483031271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4" y="15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2" y="176"/>
                    <a:pt x="69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5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99"/>
            <p:cNvSpPr/>
            <p:nvPr/>
          </p:nvSpPr>
          <p:spPr bwMode="auto">
            <a:xfrm>
              <a:off x="7780338" y="3419475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23038188 w 108"/>
                <a:gd name="T3" fmla="*/ 271830714 h 184"/>
                <a:gd name="T4" fmla="*/ 728046021 w 108"/>
                <a:gd name="T5" fmla="*/ 913074834 h 184"/>
                <a:gd name="T6" fmla="*/ 490029500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5" y="15"/>
                    <a:pt x="89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3" y="176"/>
                    <a:pt x="70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100"/>
            <p:cNvSpPr/>
            <p:nvPr/>
          </p:nvSpPr>
          <p:spPr bwMode="auto">
            <a:xfrm>
              <a:off x="8377238" y="2976563"/>
              <a:ext cx="893762" cy="582613"/>
            </a:xfrm>
            <a:custGeom>
              <a:avLst/>
              <a:gdLst>
                <a:gd name="T0" fmla="*/ 1814199764 w 339"/>
                <a:gd name="T1" fmla="*/ 34748516 h 221"/>
                <a:gd name="T2" fmla="*/ 2147483646 w 339"/>
                <a:gd name="T3" fmla="*/ 333592077 h 221"/>
                <a:gd name="T4" fmla="*/ 2147483646 w 339"/>
                <a:gd name="T5" fmla="*/ 820081841 h 221"/>
                <a:gd name="T6" fmla="*/ 2022728412 w 339"/>
                <a:gd name="T7" fmla="*/ 1250972925 h 221"/>
                <a:gd name="T8" fmla="*/ 549125791 w 339"/>
                <a:gd name="T9" fmla="*/ 1501169619 h 221"/>
                <a:gd name="T10" fmla="*/ 118166410 w 339"/>
                <a:gd name="T11" fmla="*/ 1202326058 h 221"/>
                <a:gd name="T12" fmla="*/ 34753896 w 339"/>
                <a:gd name="T13" fmla="*/ 715836294 h 221"/>
                <a:gd name="T14" fmla="*/ 340597143 w 339"/>
                <a:gd name="T15" fmla="*/ 284945210 h 221"/>
                <a:gd name="T16" fmla="*/ 1814199764 w 339"/>
                <a:gd name="T17" fmla="*/ 34748516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9" h="221">
                  <a:moveTo>
                    <a:pt x="261" y="5"/>
                  </a:moveTo>
                  <a:cubicBezTo>
                    <a:pt x="290" y="0"/>
                    <a:pt x="317" y="19"/>
                    <a:pt x="322" y="48"/>
                  </a:cubicBezTo>
                  <a:cubicBezTo>
                    <a:pt x="334" y="118"/>
                    <a:pt x="334" y="118"/>
                    <a:pt x="334" y="118"/>
                  </a:cubicBezTo>
                  <a:cubicBezTo>
                    <a:pt x="339" y="147"/>
                    <a:pt x="320" y="175"/>
                    <a:pt x="291" y="180"/>
                  </a:cubicBezTo>
                  <a:cubicBezTo>
                    <a:pt x="79" y="216"/>
                    <a:pt x="79" y="216"/>
                    <a:pt x="79" y="216"/>
                  </a:cubicBezTo>
                  <a:cubicBezTo>
                    <a:pt x="50" y="221"/>
                    <a:pt x="22" y="202"/>
                    <a:pt x="17" y="17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0" y="74"/>
                    <a:pt x="20" y="46"/>
                    <a:pt x="49" y="41"/>
                  </a:cubicBezTo>
                  <a:lnTo>
                    <a:pt x="261" y="5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101"/>
            <p:cNvSpPr/>
            <p:nvPr/>
          </p:nvSpPr>
          <p:spPr bwMode="auto">
            <a:xfrm>
              <a:off x="7140575" y="3362325"/>
              <a:ext cx="452437" cy="350838"/>
            </a:xfrm>
            <a:custGeom>
              <a:avLst/>
              <a:gdLst>
                <a:gd name="T0" fmla="*/ 1086322281 w 172"/>
                <a:gd name="T1" fmla="*/ 160042799 h 133"/>
                <a:gd name="T2" fmla="*/ 387478095 w 172"/>
                <a:gd name="T3" fmla="*/ 264418423 h 133"/>
                <a:gd name="T4" fmla="*/ 332122954 w 172"/>
                <a:gd name="T5" fmla="*/ 229627428 h 133"/>
                <a:gd name="T6" fmla="*/ 304448014 w 172"/>
                <a:gd name="T7" fmla="*/ 41749722 h 133"/>
                <a:gd name="T8" fmla="*/ 283688521 w 172"/>
                <a:gd name="T9" fmla="*/ 0 h 133"/>
                <a:gd name="T10" fmla="*/ 235254088 w 172"/>
                <a:gd name="T11" fmla="*/ 20876180 h 133"/>
                <a:gd name="T12" fmla="*/ 6918077 w 172"/>
                <a:gd name="T13" fmla="*/ 334003052 h 133"/>
                <a:gd name="T14" fmla="*/ 6918077 w 172"/>
                <a:gd name="T15" fmla="*/ 417505134 h 133"/>
                <a:gd name="T16" fmla="*/ 34595648 w 172"/>
                <a:gd name="T17" fmla="*/ 612338928 h 133"/>
                <a:gd name="T18" fmla="*/ 62273218 w 172"/>
                <a:gd name="T19" fmla="*/ 688882283 h 133"/>
                <a:gd name="T20" fmla="*/ 373639309 w 172"/>
                <a:gd name="T21" fmla="*/ 918509711 h 133"/>
                <a:gd name="T22" fmla="*/ 428994450 w 172"/>
                <a:gd name="T23" fmla="*/ 925468438 h 133"/>
                <a:gd name="T24" fmla="*/ 435912528 w 172"/>
                <a:gd name="T25" fmla="*/ 883718716 h 133"/>
                <a:gd name="T26" fmla="*/ 408234957 w 172"/>
                <a:gd name="T27" fmla="*/ 730632005 h 133"/>
                <a:gd name="T28" fmla="*/ 449751313 w 172"/>
                <a:gd name="T29" fmla="*/ 674964830 h 133"/>
                <a:gd name="T30" fmla="*/ 1148595499 w 172"/>
                <a:gd name="T31" fmla="*/ 570589206 h 133"/>
                <a:gd name="T32" fmla="*/ 1190111854 w 172"/>
                <a:gd name="T33" fmla="*/ 584506660 h 133"/>
                <a:gd name="T34" fmla="*/ 1120920559 w 172"/>
                <a:gd name="T35" fmla="*/ 132210531 h 133"/>
                <a:gd name="T36" fmla="*/ 1086322281 w 172"/>
                <a:gd name="T37" fmla="*/ 160042799 h 1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2" h="133">
                  <a:moveTo>
                    <a:pt x="157" y="23"/>
                  </a:moveTo>
                  <a:cubicBezTo>
                    <a:pt x="56" y="38"/>
                    <a:pt x="56" y="38"/>
                    <a:pt x="56" y="38"/>
                  </a:cubicBezTo>
                  <a:cubicBezTo>
                    <a:pt x="52" y="39"/>
                    <a:pt x="49" y="37"/>
                    <a:pt x="48" y="33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2"/>
                    <a:pt x="42" y="0"/>
                    <a:pt x="41" y="0"/>
                  </a:cubicBezTo>
                  <a:cubicBezTo>
                    <a:pt x="40" y="0"/>
                    <a:pt x="37" y="2"/>
                    <a:pt x="34" y="3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51"/>
                    <a:pt x="0" y="57"/>
                    <a:pt x="1" y="6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5" y="91"/>
                    <a:pt x="7" y="96"/>
                    <a:pt x="9" y="99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7" y="133"/>
                    <a:pt x="61" y="133"/>
                    <a:pt x="62" y="133"/>
                  </a:cubicBezTo>
                  <a:cubicBezTo>
                    <a:pt x="63" y="133"/>
                    <a:pt x="63" y="130"/>
                    <a:pt x="63" y="127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1"/>
                    <a:pt x="61" y="98"/>
                    <a:pt x="65" y="97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9" y="81"/>
                    <a:pt x="171" y="82"/>
                    <a:pt x="172" y="84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21"/>
                    <a:pt x="160" y="22"/>
                    <a:pt x="157" y="23"/>
                  </a:cubicBezTo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102"/>
            <p:cNvSpPr/>
            <p:nvPr/>
          </p:nvSpPr>
          <p:spPr bwMode="auto">
            <a:xfrm>
              <a:off x="7543800" y="3203575"/>
              <a:ext cx="793750" cy="465138"/>
            </a:xfrm>
            <a:custGeom>
              <a:avLst/>
              <a:gdLst>
                <a:gd name="T0" fmla="*/ 0 w 301"/>
                <a:gd name="T1" fmla="*/ 342243783 h 176"/>
                <a:gd name="T2" fmla="*/ 27815532 w 301"/>
                <a:gd name="T3" fmla="*/ 530825528 h 176"/>
                <a:gd name="T4" fmla="*/ 27815532 w 301"/>
                <a:gd name="T5" fmla="*/ 558762879 h 176"/>
                <a:gd name="T6" fmla="*/ 97356998 w 301"/>
                <a:gd name="T7" fmla="*/ 1012758710 h 176"/>
                <a:gd name="T8" fmla="*/ 104310880 w 301"/>
                <a:gd name="T9" fmla="*/ 1033713706 h 176"/>
                <a:gd name="T10" fmla="*/ 132126412 w 301"/>
                <a:gd name="T11" fmla="*/ 1187373101 h 176"/>
                <a:gd name="T12" fmla="*/ 180803592 w 301"/>
                <a:gd name="T13" fmla="*/ 1222295451 h 176"/>
                <a:gd name="T14" fmla="*/ 1724591964 w 301"/>
                <a:gd name="T15" fmla="*/ 984821359 h 176"/>
                <a:gd name="T16" fmla="*/ 2023614203 w 301"/>
                <a:gd name="T17" fmla="*/ 460980829 h 176"/>
                <a:gd name="T18" fmla="*/ 1585511669 w 301"/>
                <a:gd name="T19" fmla="*/ 55877345 h 176"/>
                <a:gd name="T20" fmla="*/ 41723297 w 301"/>
                <a:gd name="T21" fmla="*/ 293351437 h 176"/>
                <a:gd name="T22" fmla="*/ 0 w 301"/>
                <a:gd name="T23" fmla="*/ 342243783 h 1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1" h="176">
                  <a:moveTo>
                    <a:pt x="0" y="49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5" y="78"/>
                    <a:pt x="4" y="79"/>
                    <a:pt x="4" y="80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5" y="146"/>
                    <a:pt x="15" y="147"/>
                    <a:pt x="15" y="148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73"/>
                    <a:pt x="23" y="176"/>
                    <a:pt x="26" y="175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52" y="141"/>
                    <a:pt x="301" y="133"/>
                    <a:pt x="291" y="66"/>
                  </a:cubicBezTo>
                  <a:cubicBezTo>
                    <a:pt x="281" y="0"/>
                    <a:pt x="231" y="7"/>
                    <a:pt x="228" y="8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6"/>
                    <a:pt x="0" y="49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Freeform 103"/>
            <p:cNvSpPr/>
            <p:nvPr/>
          </p:nvSpPr>
          <p:spPr bwMode="auto">
            <a:xfrm>
              <a:off x="6219825" y="3135313"/>
              <a:ext cx="1028700" cy="993775"/>
            </a:xfrm>
            <a:custGeom>
              <a:avLst/>
              <a:gdLst>
                <a:gd name="T0" fmla="*/ 1412357622 w 390"/>
                <a:gd name="T1" fmla="*/ 0 h 377"/>
                <a:gd name="T2" fmla="*/ 1210589986 w 390"/>
                <a:gd name="T3" fmla="*/ 13897034 h 377"/>
                <a:gd name="T4" fmla="*/ 111318528 w 390"/>
                <a:gd name="T5" fmla="*/ 1507833456 h 377"/>
                <a:gd name="T6" fmla="*/ 1405399389 w 390"/>
                <a:gd name="T7" fmla="*/ 2147483646 h 377"/>
                <a:gd name="T8" fmla="*/ 1607164387 w 390"/>
                <a:gd name="T9" fmla="*/ 2147483646 h 377"/>
                <a:gd name="T10" fmla="*/ 2147483646 w 390"/>
                <a:gd name="T11" fmla="*/ 1445296803 h 377"/>
                <a:gd name="T12" fmla="*/ 2147483646 w 390"/>
                <a:gd name="T13" fmla="*/ 1285478277 h 377"/>
                <a:gd name="T14" fmla="*/ 2147483646 w 390"/>
                <a:gd name="T15" fmla="*/ 1209044590 h 377"/>
                <a:gd name="T16" fmla="*/ 2147483646 w 390"/>
                <a:gd name="T17" fmla="*/ 1014486115 h 377"/>
                <a:gd name="T18" fmla="*/ 2147483646 w 390"/>
                <a:gd name="T19" fmla="*/ 931103911 h 377"/>
                <a:gd name="T20" fmla="*/ 2147483646 w 390"/>
                <a:gd name="T21" fmla="*/ 729596919 h 377"/>
                <a:gd name="T22" fmla="*/ 1412357622 w 390"/>
                <a:gd name="T23" fmla="*/ 0 h 3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77">
                  <a:moveTo>
                    <a:pt x="203" y="0"/>
                  </a:moveTo>
                  <a:cubicBezTo>
                    <a:pt x="193" y="0"/>
                    <a:pt x="184" y="1"/>
                    <a:pt x="174" y="2"/>
                  </a:cubicBezTo>
                  <a:cubicBezTo>
                    <a:pt x="71" y="18"/>
                    <a:pt x="0" y="114"/>
                    <a:pt x="16" y="217"/>
                  </a:cubicBezTo>
                  <a:cubicBezTo>
                    <a:pt x="31" y="310"/>
                    <a:pt x="111" y="377"/>
                    <a:pt x="202" y="377"/>
                  </a:cubicBezTo>
                  <a:cubicBezTo>
                    <a:pt x="212" y="377"/>
                    <a:pt x="221" y="376"/>
                    <a:pt x="231" y="375"/>
                  </a:cubicBezTo>
                  <a:cubicBezTo>
                    <a:pt x="317" y="361"/>
                    <a:pt x="381" y="291"/>
                    <a:pt x="390" y="208"/>
                  </a:cubicBezTo>
                  <a:cubicBezTo>
                    <a:pt x="358" y="185"/>
                    <a:pt x="358" y="185"/>
                    <a:pt x="358" y="185"/>
                  </a:cubicBezTo>
                  <a:cubicBezTo>
                    <a:pt x="356" y="182"/>
                    <a:pt x="354" y="177"/>
                    <a:pt x="354" y="174"/>
                  </a:cubicBezTo>
                  <a:cubicBezTo>
                    <a:pt x="350" y="146"/>
                    <a:pt x="350" y="146"/>
                    <a:pt x="350" y="146"/>
                  </a:cubicBezTo>
                  <a:cubicBezTo>
                    <a:pt x="349" y="143"/>
                    <a:pt x="350" y="137"/>
                    <a:pt x="350" y="134"/>
                  </a:cubicBezTo>
                  <a:cubicBezTo>
                    <a:pt x="372" y="105"/>
                    <a:pt x="372" y="105"/>
                    <a:pt x="372" y="105"/>
                  </a:cubicBezTo>
                  <a:cubicBezTo>
                    <a:pt x="340" y="42"/>
                    <a:pt x="275" y="0"/>
                    <a:pt x="203" y="0"/>
                  </a:cubicBezTo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Freeform 104"/>
            <p:cNvSpPr/>
            <p:nvPr/>
          </p:nvSpPr>
          <p:spPr bwMode="auto">
            <a:xfrm>
              <a:off x="7140575" y="3411538"/>
              <a:ext cx="112712" cy="271463"/>
            </a:xfrm>
            <a:custGeom>
              <a:avLst/>
              <a:gdLst>
                <a:gd name="T0" fmla="*/ 158027466 w 43"/>
                <a:gd name="T1" fmla="*/ 0 h 103"/>
                <a:gd name="T2" fmla="*/ 6870190 w 43"/>
                <a:gd name="T3" fmla="*/ 201438724 h 103"/>
                <a:gd name="T4" fmla="*/ 6870190 w 43"/>
                <a:gd name="T5" fmla="*/ 284793678 h 103"/>
                <a:gd name="T6" fmla="*/ 34353569 w 43"/>
                <a:gd name="T7" fmla="*/ 479287693 h 103"/>
                <a:gd name="T8" fmla="*/ 61836949 w 43"/>
                <a:gd name="T9" fmla="*/ 555695303 h 103"/>
                <a:gd name="T10" fmla="*/ 281701364 w 43"/>
                <a:gd name="T11" fmla="*/ 715457868 h 103"/>
                <a:gd name="T12" fmla="*/ 274828553 w 43"/>
                <a:gd name="T13" fmla="*/ 382040686 h 103"/>
                <a:gd name="T14" fmla="*/ 158027466 w 43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103">
                  <a:moveTo>
                    <a:pt x="23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32"/>
                    <a:pt x="0" y="38"/>
                    <a:pt x="1" y="41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2"/>
                    <a:pt x="7" y="77"/>
                    <a:pt x="9" y="80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3" y="88"/>
                    <a:pt x="42" y="71"/>
                    <a:pt x="40" y="55"/>
                  </a:cubicBezTo>
                  <a:cubicBezTo>
                    <a:pt x="37" y="35"/>
                    <a:pt x="31" y="17"/>
                    <a:pt x="23" y="0"/>
                  </a:cubicBezTo>
                </a:path>
              </a:pathLst>
            </a:custGeom>
            <a:solidFill>
              <a:srgbClr val="D88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105"/>
            <p:cNvSpPr>
              <a:spLocks noEditPoints="1"/>
            </p:cNvSpPr>
            <p:nvPr/>
          </p:nvSpPr>
          <p:spPr bwMode="auto">
            <a:xfrm>
              <a:off x="6116638" y="2995613"/>
              <a:ext cx="1273175" cy="1273175"/>
            </a:xfrm>
            <a:custGeom>
              <a:avLst/>
              <a:gdLst>
                <a:gd name="T0" fmla="*/ 2147483646 w 483"/>
                <a:gd name="T1" fmla="*/ 1438308170 h 483"/>
                <a:gd name="T2" fmla="*/ 1917746862 w 483"/>
                <a:gd name="T3" fmla="*/ 2147483646 h 483"/>
                <a:gd name="T4" fmla="*/ 132017440 w 483"/>
                <a:gd name="T5" fmla="*/ 1917746862 h 483"/>
                <a:gd name="T6" fmla="*/ 1438308170 w 483"/>
                <a:gd name="T7" fmla="*/ 132017440 h 483"/>
                <a:gd name="T8" fmla="*/ 2147483646 w 483"/>
                <a:gd name="T9" fmla="*/ 1438308170 h 483"/>
                <a:gd name="T10" fmla="*/ 632301408 w 483"/>
                <a:gd name="T11" fmla="*/ 1834365762 h 483"/>
                <a:gd name="T12" fmla="*/ 1834365762 w 483"/>
                <a:gd name="T13" fmla="*/ 2147483646 h 483"/>
                <a:gd name="T14" fmla="*/ 2147483646 w 483"/>
                <a:gd name="T15" fmla="*/ 1514740845 h 483"/>
                <a:gd name="T16" fmla="*/ 1521689270 w 483"/>
                <a:gd name="T17" fmla="*/ 632301408 h 483"/>
                <a:gd name="T18" fmla="*/ 632301408 w 483"/>
                <a:gd name="T19" fmla="*/ 1834365762 h 4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3" h="483">
                  <a:moveTo>
                    <a:pt x="464" y="207"/>
                  </a:moveTo>
                  <a:cubicBezTo>
                    <a:pt x="483" y="330"/>
                    <a:pt x="398" y="445"/>
                    <a:pt x="276" y="464"/>
                  </a:cubicBezTo>
                  <a:cubicBezTo>
                    <a:pt x="153" y="483"/>
                    <a:pt x="38" y="398"/>
                    <a:pt x="19" y="276"/>
                  </a:cubicBezTo>
                  <a:cubicBezTo>
                    <a:pt x="0" y="153"/>
                    <a:pt x="85" y="38"/>
                    <a:pt x="207" y="19"/>
                  </a:cubicBezTo>
                  <a:cubicBezTo>
                    <a:pt x="330" y="0"/>
                    <a:pt x="445" y="85"/>
                    <a:pt x="464" y="207"/>
                  </a:cubicBezTo>
                  <a:close/>
                  <a:moveTo>
                    <a:pt x="91" y="264"/>
                  </a:moveTo>
                  <a:cubicBezTo>
                    <a:pt x="104" y="347"/>
                    <a:pt x="182" y="404"/>
                    <a:pt x="264" y="391"/>
                  </a:cubicBezTo>
                  <a:cubicBezTo>
                    <a:pt x="347" y="379"/>
                    <a:pt x="404" y="301"/>
                    <a:pt x="392" y="218"/>
                  </a:cubicBezTo>
                  <a:cubicBezTo>
                    <a:pt x="379" y="136"/>
                    <a:pt x="301" y="79"/>
                    <a:pt x="219" y="91"/>
                  </a:cubicBezTo>
                  <a:cubicBezTo>
                    <a:pt x="136" y="104"/>
                    <a:pt x="79" y="182"/>
                    <a:pt x="91" y="264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Freeform 106"/>
            <p:cNvSpPr/>
            <p:nvPr/>
          </p:nvSpPr>
          <p:spPr bwMode="auto">
            <a:xfrm>
              <a:off x="6496050" y="3738563"/>
              <a:ext cx="466725" cy="287338"/>
            </a:xfrm>
            <a:custGeom>
              <a:avLst/>
              <a:gdLst>
                <a:gd name="T0" fmla="*/ 1216783717 w 177"/>
                <a:gd name="T1" fmla="*/ 271017729 h 109"/>
                <a:gd name="T2" fmla="*/ 1140301465 w 177"/>
                <a:gd name="T3" fmla="*/ 430848832 h 109"/>
                <a:gd name="T4" fmla="*/ 48671243 w 177"/>
                <a:gd name="T5" fmla="*/ 257120060 h 109"/>
                <a:gd name="T6" fmla="*/ 97342486 w 177"/>
                <a:gd name="T7" fmla="*/ 41695644 h 109"/>
                <a:gd name="T8" fmla="*/ 305934282 w 177"/>
                <a:gd name="T9" fmla="*/ 90340122 h 109"/>
                <a:gd name="T10" fmla="*/ 987334324 w 177"/>
                <a:gd name="T11" fmla="*/ 159831103 h 109"/>
                <a:gd name="T12" fmla="*/ 1202879531 w 177"/>
                <a:gd name="T13" fmla="*/ 215424416 h 109"/>
                <a:gd name="T14" fmla="*/ 1216783717 w 177"/>
                <a:gd name="T15" fmla="*/ 271017729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7" h="109">
                  <a:moveTo>
                    <a:pt x="175" y="39"/>
                  </a:moveTo>
                  <a:cubicBezTo>
                    <a:pt x="177" y="48"/>
                    <a:pt x="173" y="57"/>
                    <a:pt x="164" y="62"/>
                  </a:cubicBezTo>
                  <a:cubicBezTo>
                    <a:pt x="83" y="109"/>
                    <a:pt x="26" y="66"/>
                    <a:pt x="7" y="37"/>
                  </a:cubicBezTo>
                  <a:cubicBezTo>
                    <a:pt x="0" y="27"/>
                    <a:pt x="3" y="13"/>
                    <a:pt x="14" y="6"/>
                  </a:cubicBezTo>
                  <a:cubicBezTo>
                    <a:pt x="24" y="0"/>
                    <a:pt x="38" y="3"/>
                    <a:pt x="44" y="13"/>
                  </a:cubicBezTo>
                  <a:cubicBezTo>
                    <a:pt x="48" y="18"/>
                    <a:pt x="79" y="60"/>
                    <a:pt x="142" y="23"/>
                  </a:cubicBezTo>
                  <a:cubicBezTo>
                    <a:pt x="153" y="17"/>
                    <a:pt x="166" y="21"/>
                    <a:pt x="173" y="31"/>
                  </a:cubicBezTo>
                  <a:cubicBezTo>
                    <a:pt x="174" y="34"/>
                    <a:pt x="175" y="37"/>
                    <a:pt x="17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Freeform 107"/>
            <p:cNvSpPr/>
            <p:nvPr/>
          </p:nvSpPr>
          <p:spPr bwMode="auto">
            <a:xfrm>
              <a:off x="7461250" y="3303588"/>
              <a:ext cx="534987" cy="314325"/>
            </a:xfrm>
            <a:custGeom>
              <a:avLst/>
              <a:gdLst>
                <a:gd name="T0" fmla="*/ 1375180130 w 203"/>
                <a:gd name="T1" fmla="*/ 300008685 h 119"/>
                <a:gd name="T2" fmla="*/ 1111257603 w 203"/>
                <a:gd name="T3" fmla="*/ 676760215 h 119"/>
                <a:gd name="T4" fmla="*/ 402829399 w 203"/>
                <a:gd name="T5" fmla="*/ 802344938 h 119"/>
                <a:gd name="T6" fmla="*/ 27782428 w 203"/>
                <a:gd name="T7" fmla="*/ 530245144 h 119"/>
                <a:gd name="T8" fmla="*/ 291704956 w 203"/>
                <a:gd name="T9" fmla="*/ 153493614 h 119"/>
                <a:gd name="T10" fmla="*/ 1000130525 w 203"/>
                <a:gd name="T11" fmla="*/ 34884792 h 119"/>
                <a:gd name="T12" fmla="*/ 1375180130 w 203"/>
                <a:gd name="T13" fmla="*/ 300008685 h 1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3" h="119">
                  <a:moveTo>
                    <a:pt x="198" y="43"/>
                  </a:moveTo>
                  <a:cubicBezTo>
                    <a:pt x="203" y="69"/>
                    <a:pt x="186" y="93"/>
                    <a:pt x="160" y="97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33" y="119"/>
                    <a:pt x="8" y="102"/>
                    <a:pt x="4" y="76"/>
                  </a:cubicBezTo>
                  <a:cubicBezTo>
                    <a:pt x="0" y="51"/>
                    <a:pt x="17" y="26"/>
                    <a:pt x="42" y="22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70" y="0"/>
                    <a:pt x="194" y="17"/>
                    <a:pt x="198" y="43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Freeform 108"/>
            <p:cNvSpPr/>
            <p:nvPr/>
          </p:nvSpPr>
          <p:spPr bwMode="auto">
            <a:xfrm>
              <a:off x="7747000" y="2963863"/>
              <a:ext cx="935037" cy="762000"/>
            </a:xfrm>
            <a:custGeom>
              <a:avLst/>
              <a:gdLst>
                <a:gd name="T0" fmla="*/ 1831489896 w 355"/>
                <a:gd name="T1" fmla="*/ 76471578 h 289"/>
                <a:gd name="T2" fmla="*/ 2147483646 w 355"/>
                <a:gd name="T3" fmla="*/ 896815993 h 289"/>
                <a:gd name="T4" fmla="*/ 2147483646 w 355"/>
                <a:gd name="T5" fmla="*/ 1348703087 h 289"/>
                <a:gd name="T6" fmla="*/ 1616428752 w 355"/>
                <a:gd name="T7" fmla="*/ 1731066249 h 289"/>
                <a:gd name="T8" fmla="*/ 159562089 w 355"/>
                <a:gd name="T9" fmla="*/ 1807537827 h 289"/>
                <a:gd name="T10" fmla="*/ 34688556 w 355"/>
                <a:gd name="T11" fmla="*/ 1126236000 h 289"/>
                <a:gd name="T12" fmla="*/ 388498655 w 355"/>
                <a:gd name="T13" fmla="*/ 298938664 h 289"/>
                <a:gd name="T14" fmla="*/ 1831489896 w 355"/>
                <a:gd name="T15" fmla="*/ 76471578 h 2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5" h="289">
                  <a:moveTo>
                    <a:pt x="264" y="11"/>
                  </a:moveTo>
                  <a:cubicBezTo>
                    <a:pt x="336" y="0"/>
                    <a:pt x="335" y="129"/>
                    <a:pt x="335" y="129"/>
                  </a:cubicBezTo>
                  <a:cubicBezTo>
                    <a:pt x="340" y="158"/>
                    <a:pt x="355" y="189"/>
                    <a:pt x="325" y="194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04" y="254"/>
                    <a:pt x="28" y="289"/>
                    <a:pt x="23" y="2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0" y="133"/>
                    <a:pt x="5" y="50"/>
                    <a:pt x="56" y="43"/>
                  </a:cubicBezTo>
                  <a:cubicBezTo>
                    <a:pt x="147" y="29"/>
                    <a:pt x="192" y="23"/>
                    <a:pt x="264" y="11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Freeform 109"/>
            <p:cNvSpPr/>
            <p:nvPr/>
          </p:nvSpPr>
          <p:spPr bwMode="auto">
            <a:xfrm>
              <a:off x="8797925" y="2755900"/>
              <a:ext cx="1327150" cy="822325"/>
            </a:xfrm>
            <a:custGeom>
              <a:avLst/>
              <a:gdLst>
                <a:gd name="T0" fmla="*/ 1938000950 w 836"/>
                <a:gd name="T1" fmla="*/ 0 h 518"/>
                <a:gd name="T2" fmla="*/ 2106850625 w 836"/>
                <a:gd name="T3" fmla="*/ 967740000 h 518"/>
                <a:gd name="T4" fmla="*/ 168851263 w 836"/>
                <a:gd name="T5" fmla="*/ 1305440938 h 518"/>
                <a:gd name="T6" fmla="*/ 0 w 836"/>
                <a:gd name="T7" fmla="*/ 337700938 h 518"/>
                <a:gd name="T8" fmla="*/ 1938000950 w 83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6" h="518">
                  <a:moveTo>
                    <a:pt x="769" y="0"/>
                  </a:moveTo>
                  <a:lnTo>
                    <a:pt x="836" y="384"/>
                  </a:lnTo>
                  <a:lnTo>
                    <a:pt x="67" y="518"/>
                  </a:lnTo>
                  <a:lnTo>
                    <a:pt x="0" y="13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Freeform 110"/>
            <p:cNvSpPr/>
            <p:nvPr/>
          </p:nvSpPr>
          <p:spPr bwMode="auto">
            <a:xfrm>
              <a:off x="8948738" y="2541588"/>
              <a:ext cx="1782762" cy="1104900"/>
            </a:xfrm>
            <a:custGeom>
              <a:avLst/>
              <a:gdLst>
                <a:gd name="T0" fmla="*/ 2147483646 w 1123"/>
                <a:gd name="T1" fmla="*/ 0 h 696"/>
                <a:gd name="T2" fmla="*/ 2147483646 w 1123"/>
                <a:gd name="T3" fmla="*/ 1297881263 h 696"/>
                <a:gd name="T4" fmla="*/ 226813999 w 1123"/>
                <a:gd name="T5" fmla="*/ 1754028750 h 696"/>
                <a:gd name="T6" fmla="*/ 0 w 1123"/>
                <a:gd name="T7" fmla="*/ 456149075 h 696"/>
                <a:gd name="T8" fmla="*/ 2147483646 w 1123"/>
                <a:gd name="T9" fmla="*/ 0 h 6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3" h="696">
                  <a:moveTo>
                    <a:pt x="1033" y="0"/>
                  </a:moveTo>
                  <a:lnTo>
                    <a:pt x="1123" y="515"/>
                  </a:lnTo>
                  <a:lnTo>
                    <a:pt x="90" y="696"/>
                  </a:lnTo>
                  <a:lnTo>
                    <a:pt x="0" y="181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114"/>
            <p:cNvSpPr/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115"/>
            <p:cNvSpPr/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116"/>
            <p:cNvSpPr/>
            <p:nvPr/>
          </p:nvSpPr>
          <p:spPr bwMode="auto">
            <a:xfrm>
              <a:off x="8434388" y="4687888"/>
              <a:ext cx="28575" cy="26988"/>
            </a:xfrm>
            <a:custGeom>
              <a:avLst/>
              <a:gdLst>
                <a:gd name="T0" fmla="*/ 40488177 w 11"/>
                <a:gd name="T1" fmla="*/ 0 h 10"/>
                <a:gd name="T2" fmla="*/ 6748895 w 11"/>
                <a:gd name="T3" fmla="*/ 21849485 h 10"/>
                <a:gd name="T4" fmla="*/ 20244089 w 11"/>
                <a:gd name="T5" fmla="*/ 72835214 h 10"/>
                <a:gd name="T6" fmla="*/ 40488177 w 11"/>
                <a:gd name="T7" fmla="*/ 72835214 h 10"/>
                <a:gd name="T8" fmla="*/ 67481161 w 11"/>
                <a:gd name="T9" fmla="*/ 58267092 h 10"/>
                <a:gd name="T10" fmla="*/ 53985968 w 11"/>
                <a:gd name="T11" fmla="*/ 7284061 h 10"/>
                <a:gd name="T12" fmla="*/ 40488177 w 1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11" y="5"/>
                    <a:pt x="10" y="2"/>
                    <a:pt x="8" y="1"/>
                  </a:cubicBezTo>
                  <a:cubicBezTo>
                    <a:pt x="7" y="1"/>
                    <a:pt x="6" y="0"/>
                    <a:pt x="6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组合 131"/>
          <p:cNvGrpSpPr/>
          <p:nvPr/>
        </p:nvGrpSpPr>
        <p:grpSpPr bwMode="auto">
          <a:xfrm>
            <a:off x="7767638" y="5200650"/>
            <a:ext cx="2408237" cy="2193925"/>
            <a:chOff x="8539253" y="5376404"/>
            <a:chExt cx="2408237" cy="2193925"/>
          </a:xfrm>
        </p:grpSpPr>
        <p:sp>
          <p:nvSpPr>
            <p:cNvPr id="3098" name="Freeform 15"/>
            <p:cNvSpPr/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16"/>
            <p:cNvSpPr/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17"/>
            <p:cNvSpPr>
              <a:spLocks noEditPoints="1"/>
            </p:cNvSpPr>
            <p:nvPr/>
          </p:nvSpPr>
          <p:spPr bwMode="auto">
            <a:xfrm>
              <a:off x="8539253" y="5376404"/>
              <a:ext cx="2408237" cy="2193925"/>
            </a:xfrm>
            <a:custGeom>
              <a:avLst/>
              <a:gdLst>
                <a:gd name="T0" fmla="*/ 473114381 w 913"/>
                <a:gd name="T1" fmla="*/ 2147483646 h 832"/>
                <a:gd name="T2" fmla="*/ 2147483646 w 913"/>
                <a:gd name="T3" fmla="*/ 472830391 h 832"/>
                <a:gd name="T4" fmla="*/ 2147483646 w 913"/>
                <a:gd name="T5" fmla="*/ 2147483646 h 832"/>
                <a:gd name="T6" fmla="*/ 1864626954 w 913"/>
                <a:gd name="T7" fmla="*/ 2147483646 h 832"/>
                <a:gd name="T8" fmla="*/ 473114381 w 913"/>
                <a:gd name="T9" fmla="*/ 2147483646 h 832"/>
                <a:gd name="T10" fmla="*/ 97405669 w 913"/>
                <a:gd name="T11" fmla="*/ 2147483646 h 832"/>
                <a:gd name="T12" fmla="*/ 1488918243 w 913"/>
                <a:gd name="T13" fmla="*/ 2147483646 h 832"/>
                <a:gd name="T14" fmla="*/ 2038566026 w 913"/>
                <a:gd name="T15" fmla="*/ 2147483646 h 832"/>
                <a:gd name="T16" fmla="*/ 2147483646 w 913"/>
                <a:gd name="T17" fmla="*/ 2147483646 h 832"/>
                <a:gd name="T18" fmla="*/ 2147483646 w 913"/>
                <a:gd name="T19" fmla="*/ 2147483646 h 832"/>
                <a:gd name="T20" fmla="*/ 2147483646 w 913"/>
                <a:gd name="T21" fmla="*/ 292042533 h 832"/>
                <a:gd name="T22" fmla="*/ 2147483646 w 913"/>
                <a:gd name="T23" fmla="*/ 97347511 h 832"/>
                <a:gd name="T24" fmla="*/ 299175309 w 913"/>
                <a:gd name="T25" fmla="*/ 1974764550 h 832"/>
                <a:gd name="T26" fmla="*/ 97405669 w 913"/>
                <a:gd name="T27" fmla="*/ 2147483646 h 8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13" h="832">
                  <a:moveTo>
                    <a:pt x="68" y="338"/>
                  </a:moveTo>
                  <a:cubicBezTo>
                    <a:pt x="645" y="68"/>
                    <a:pt x="645" y="68"/>
                    <a:pt x="645" y="68"/>
                  </a:cubicBezTo>
                  <a:cubicBezTo>
                    <a:pt x="844" y="494"/>
                    <a:pt x="844" y="494"/>
                    <a:pt x="844" y="494"/>
                  </a:cubicBezTo>
                  <a:cubicBezTo>
                    <a:pt x="268" y="764"/>
                    <a:pt x="268" y="764"/>
                    <a:pt x="268" y="764"/>
                  </a:cubicBezTo>
                  <a:cubicBezTo>
                    <a:pt x="68" y="338"/>
                    <a:pt x="68" y="338"/>
                    <a:pt x="68" y="338"/>
                  </a:cubicBezTo>
                  <a:moveTo>
                    <a:pt x="14" y="364"/>
                  </a:moveTo>
                  <a:cubicBezTo>
                    <a:pt x="214" y="789"/>
                    <a:pt x="214" y="789"/>
                    <a:pt x="214" y="789"/>
                  </a:cubicBezTo>
                  <a:cubicBezTo>
                    <a:pt x="228" y="819"/>
                    <a:pt x="263" y="832"/>
                    <a:pt x="293" y="818"/>
                  </a:cubicBezTo>
                  <a:cubicBezTo>
                    <a:pt x="870" y="548"/>
                    <a:pt x="870" y="548"/>
                    <a:pt x="870" y="548"/>
                  </a:cubicBezTo>
                  <a:cubicBezTo>
                    <a:pt x="900" y="534"/>
                    <a:pt x="913" y="498"/>
                    <a:pt x="899" y="468"/>
                  </a:cubicBezTo>
                  <a:cubicBezTo>
                    <a:pt x="699" y="42"/>
                    <a:pt x="699" y="42"/>
                    <a:pt x="699" y="42"/>
                  </a:cubicBezTo>
                  <a:cubicBezTo>
                    <a:pt x="685" y="12"/>
                    <a:pt x="649" y="0"/>
                    <a:pt x="619" y="14"/>
                  </a:cubicBezTo>
                  <a:cubicBezTo>
                    <a:pt x="43" y="284"/>
                    <a:pt x="43" y="284"/>
                    <a:pt x="43" y="284"/>
                  </a:cubicBezTo>
                  <a:cubicBezTo>
                    <a:pt x="13" y="298"/>
                    <a:pt x="0" y="334"/>
                    <a:pt x="14" y="36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18"/>
            <p:cNvSpPr/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19"/>
            <p:cNvSpPr/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20"/>
            <p:cNvSpPr/>
            <p:nvPr/>
          </p:nvSpPr>
          <p:spPr bwMode="auto">
            <a:xfrm>
              <a:off x="10509341" y="6005054"/>
              <a:ext cx="82550" cy="104775"/>
            </a:xfrm>
            <a:custGeom>
              <a:avLst/>
              <a:gdLst>
                <a:gd name="T0" fmla="*/ 49636516 w 31"/>
                <a:gd name="T1" fmla="*/ 0 h 40"/>
                <a:gd name="T2" fmla="*/ 0 w 31"/>
                <a:gd name="T3" fmla="*/ 6860143 h 40"/>
                <a:gd name="T4" fmla="*/ 134729589 w 31"/>
                <a:gd name="T5" fmla="*/ 274445016 h 40"/>
                <a:gd name="T6" fmla="*/ 184366105 w 31"/>
                <a:gd name="T7" fmla="*/ 89194958 h 40"/>
                <a:gd name="T8" fmla="*/ 49636516 w 3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0">
                  <a:moveTo>
                    <a:pt x="7" y="0"/>
                  </a:moveTo>
                  <a:cubicBezTo>
                    <a:pt x="5" y="0"/>
                    <a:pt x="3" y="0"/>
                    <a:pt x="0" y="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8" y="34"/>
                    <a:pt x="31" y="22"/>
                    <a:pt x="26" y="13"/>
                  </a:cubicBezTo>
                  <a:cubicBezTo>
                    <a:pt x="23" y="5"/>
                    <a:pt x="15" y="0"/>
                    <a:pt x="7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21"/>
            <p:cNvSpPr/>
            <p:nvPr/>
          </p:nvSpPr>
          <p:spPr bwMode="auto">
            <a:xfrm>
              <a:off x="10461716" y="6006642"/>
              <a:ext cx="98425" cy="111125"/>
            </a:xfrm>
            <a:custGeom>
              <a:avLst/>
              <a:gdLst>
                <a:gd name="T0" fmla="*/ 127372591 w 37"/>
                <a:gd name="T1" fmla="*/ 0 h 42"/>
                <a:gd name="T2" fmla="*/ 113220672 w 37"/>
                <a:gd name="T3" fmla="*/ 7000875 h 42"/>
                <a:gd name="T4" fmla="*/ 35382457 w 37"/>
                <a:gd name="T5" fmla="*/ 210013021 h 42"/>
                <a:gd name="T6" fmla="*/ 176906967 w 37"/>
                <a:gd name="T7" fmla="*/ 294018229 h 42"/>
                <a:gd name="T8" fmla="*/ 240595922 w 37"/>
                <a:gd name="T9" fmla="*/ 280016479 h 42"/>
                <a:gd name="T10" fmla="*/ 261823801 w 37"/>
                <a:gd name="T11" fmla="*/ 273018250 h 42"/>
                <a:gd name="T12" fmla="*/ 127372591 w 37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" h="42">
                  <a:moveTo>
                    <a:pt x="18" y="0"/>
                  </a:moveTo>
                  <a:cubicBezTo>
                    <a:pt x="17" y="0"/>
                    <a:pt x="17" y="1"/>
                    <a:pt x="16" y="1"/>
                  </a:cubicBezTo>
                  <a:cubicBezTo>
                    <a:pt x="5" y="6"/>
                    <a:pt x="0" y="19"/>
                    <a:pt x="5" y="30"/>
                  </a:cubicBezTo>
                  <a:cubicBezTo>
                    <a:pt x="9" y="38"/>
                    <a:pt x="17" y="42"/>
                    <a:pt x="25" y="42"/>
                  </a:cubicBezTo>
                  <a:cubicBezTo>
                    <a:pt x="28" y="42"/>
                    <a:pt x="31" y="42"/>
                    <a:pt x="34" y="40"/>
                  </a:cubicBezTo>
                  <a:cubicBezTo>
                    <a:pt x="35" y="40"/>
                    <a:pt x="36" y="39"/>
                    <a:pt x="37" y="39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0" name="组合 133"/>
          <p:cNvGrpSpPr/>
          <p:nvPr/>
        </p:nvGrpSpPr>
        <p:grpSpPr bwMode="auto">
          <a:xfrm>
            <a:off x="1441450" y="5221288"/>
            <a:ext cx="1198563" cy="1065212"/>
            <a:chOff x="10356941" y="4477879"/>
            <a:chExt cx="1198562" cy="1065213"/>
          </a:xfrm>
        </p:grpSpPr>
        <p:sp>
          <p:nvSpPr>
            <p:cNvPr id="3094" name="Freeform 111"/>
            <p:cNvSpPr/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112"/>
            <p:cNvSpPr/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113"/>
            <p:cNvSpPr>
              <a:spLocks noEditPoints="1"/>
            </p:cNvSpPr>
            <p:nvPr/>
          </p:nvSpPr>
          <p:spPr bwMode="auto">
            <a:xfrm>
              <a:off x="10356941" y="4477879"/>
              <a:ext cx="1198562" cy="1065213"/>
            </a:xfrm>
            <a:custGeom>
              <a:avLst/>
              <a:gdLst>
                <a:gd name="T0" fmla="*/ 700840032 w 455"/>
                <a:gd name="T1" fmla="*/ 152945075 h 404"/>
                <a:gd name="T2" fmla="*/ 55513177 w 455"/>
                <a:gd name="T3" fmla="*/ 1466872128 h 404"/>
                <a:gd name="T4" fmla="*/ 152657286 w 455"/>
                <a:gd name="T5" fmla="*/ 1765809391 h 404"/>
                <a:gd name="T6" fmla="*/ 2147483646 w 455"/>
                <a:gd name="T7" fmla="*/ 2147483646 h 404"/>
                <a:gd name="T8" fmla="*/ 2147483646 w 455"/>
                <a:gd name="T9" fmla="*/ 2147483646 h 404"/>
                <a:gd name="T10" fmla="*/ 2147483646 w 455"/>
                <a:gd name="T11" fmla="*/ 1341738603 h 404"/>
                <a:gd name="T12" fmla="*/ 2147483646 w 455"/>
                <a:gd name="T13" fmla="*/ 1042801340 h 404"/>
                <a:gd name="T14" fmla="*/ 992280260 w 455"/>
                <a:gd name="T15" fmla="*/ 55615193 h 404"/>
                <a:gd name="T16" fmla="*/ 700840032 w 455"/>
                <a:gd name="T17" fmla="*/ 152945075 h 404"/>
                <a:gd name="T18" fmla="*/ 895133517 w 455"/>
                <a:gd name="T19" fmla="*/ 250272322 h 404"/>
                <a:gd name="T20" fmla="*/ 2147483646 w 455"/>
                <a:gd name="T21" fmla="*/ 1160984613 h 404"/>
                <a:gd name="T22" fmla="*/ 2095584240 w 455"/>
                <a:gd name="T23" fmla="*/ 2147483646 h 404"/>
                <a:gd name="T24" fmla="*/ 249804029 w 455"/>
                <a:gd name="T25" fmla="*/ 1564202011 h 404"/>
                <a:gd name="T26" fmla="*/ 895133517 w 455"/>
                <a:gd name="T27" fmla="*/ 250272322 h 4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404">
                  <a:moveTo>
                    <a:pt x="101" y="22"/>
                  </a:moveTo>
                  <a:cubicBezTo>
                    <a:pt x="8" y="211"/>
                    <a:pt x="8" y="211"/>
                    <a:pt x="8" y="211"/>
                  </a:cubicBezTo>
                  <a:cubicBezTo>
                    <a:pt x="0" y="227"/>
                    <a:pt x="6" y="246"/>
                    <a:pt x="22" y="254"/>
                  </a:cubicBezTo>
                  <a:cubicBezTo>
                    <a:pt x="311" y="396"/>
                    <a:pt x="311" y="396"/>
                    <a:pt x="311" y="396"/>
                  </a:cubicBezTo>
                  <a:cubicBezTo>
                    <a:pt x="327" y="404"/>
                    <a:pt x="346" y="397"/>
                    <a:pt x="354" y="381"/>
                  </a:cubicBezTo>
                  <a:cubicBezTo>
                    <a:pt x="447" y="193"/>
                    <a:pt x="447" y="193"/>
                    <a:pt x="447" y="193"/>
                  </a:cubicBezTo>
                  <a:cubicBezTo>
                    <a:pt x="455" y="177"/>
                    <a:pt x="448" y="158"/>
                    <a:pt x="432" y="150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28" y="0"/>
                    <a:pt x="108" y="6"/>
                    <a:pt x="101" y="22"/>
                  </a:cubicBezTo>
                  <a:moveTo>
                    <a:pt x="129" y="36"/>
                  </a:moveTo>
                  <a:cubicBezTo>
                    <a:pt x="395" y="167"/>
                    <a:pt x="395" y="167"/>
                    <a:pt x="395" y="167"/>
                  </a:cubicBezTo>
                  <a:cubicBezTo>
                    <a:pt x="302" y="356"/>
                    <a:pt x="302" y="356"/>
                    <a:pt x="302" y="356"/>
                  </a:cubicBezTo>
                  <a:cubicBezTo>
                    <a:pt x="36" y="225"/>
                    <a:pt x="36" y="225"/>
                    <a:pt x="36" y="225"/>
                  </a:cubicBezTo>
                  <a:cubicBezTo>
                    <a:pt x="129" y="36"/>
                    <a:pt x="129" y="36"/>
                    <a:pt x="129" y="36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117"/>
            <p:cNvSpPr/>
            <p:nvPr/>
          </p:nvSpPr>
          <p:spPr bwMode="auto">
            <a:xfrm>
              <a:off x="11284041" y="5152567"/>
              <a:ext cx="107950" cy="95250"/>
            </a:xfrm>
            <a:custGeom>
              <a:avLst/>
              <a:gdLst>
                <a:gd name="T0" fmla="*/ 145577157 w 41"/>
                <a:gd name="T1" fmla="*/ 0 h 36"/>
                <a:gd name="T2" fmla="*/ 34662482 w 41"/>
                <a:gd name="T3" fmla="*/ 70003458 h 36"/>
                <a:gd name="T4" fmla="*/ 90119820 w 41"/>
                <a:gd name="T5" fmla="*/ 238013875 h 36"/>
                <a:gd name="T6" fmla="*/ 145577157 w 41"/>
                <a:gd name="T7" fmla="*/ 252015625 h 36"/>
                <a:gd name="T8" fmla="*/ 256494466 w 41"/>
                <a:gd name="T9" fmla="*/ 182012167 h 36"/>
                <a:gd name="T10" fmla="*/ 201037128 w 41"/>
                <a:gd name="T11" fmla="*/ 7000875 h 36"/>
                <a:gd name="T12" fmla="*/ 145577157 w 41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36">
                  <a:moveTo>
                    <a:pt x="21" y="0"/>
                  </a:moveTo>
                  <a:cubicBezTo>
                    <a:pt x="14" y="0"/>
                    <a:pt x="8" y="3"/>
                    <a:pt x="5" y="10"/>
                  </a:cubicBezTo>
                  <a:cubicBezTo>
                    <a:pt x="0" y="19"/>
                    <a:pt x="4" y="29"/>
                    <a:pt x="13" y="34"/>
                  </a:cubicBezTo>
                  <a:cubicBezTo>
                    <a:pt x="16" y="35"/>
                    <a:pt x="18" y="36"/>
                    <a:pt x="21" y="36"/>
                  </a:cubicBezTo>
                  <a:cubicBezTo>
                    <a:pt x="28" y="36"/>
                    <a:pt x="34" y="32"/>
                    <a:pt x="37" y="26"/>
                  </a:cubicBezTo>
                  <a:cubicBezTo>
                    <a:pt x="41" y="17"/>
                    <a:pt x="38" y="6"/>
                    <a:pt x="29" y="1"/>
                  </a:cubicBezTo>
                  <a:cubicBezTo>
                    <a:pt x="26" y="0"/>
                    <a:pt x="24" y="0"/>
                    <a:pt x="21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1" name="组合 293"/>
          <p:cNvGrpSpPr/>
          <p:nvPr/>
        </p:nvGrpSpPr>
        <p:grpSpPr bwMode="auto">
          <a:xfrm>
            <a:off x="3001963" y="2133600"/>
            <a:ext cx="5722937" cy="2776538"/>
            <a:chOff x="3002022" y="2133436"/>
            <a:chExt cx="5723415" cy="2776325"/>
          </a:xfrm>
        </p:grpSpPr>
        <p:sp>
          <p:nvSpPr>
            <p:cNvPr id="286" name="任意多边形 285"/>
            <p:cNvSpPr/>
            <p:nvPr/>
          </p:nvSpPr>
          <p:spPr>
            <a:xfrm>
              <a:off x="3116332" y="2285824"/>
              <a:ext cx="5609105" cy="2623937"/>
            </a:xfrm>
            <a:custGeom>
              <a:avLst/>
              <a:gdLst>
                <a:gd name="connsiteX0" fmla="*/ 5598159 w 5609132"/>
                <a:gd name="connsiteY0" fmla="*/ 0 h 1934275"/>
                <a:gd name="connsiteX1" fmla="*/ 5557764 w 5609132"/>
                <a:gd name="connsiteY1" fmla="*/ 998566 h 1934275"/>
                <a:gd name="connsiteX2" fmla="*/ 5609132 w 5609132"/>
                <a:gd name="connsiteY2" fmla="*/ 998408 h 1934275"/>
                <a:gd name="connsiteX3" fmla="*/ 5557390 w 5609132"/>
                <a:gd name="connsiteY3" fmla="*/ 1007808 h 1934275"/>
                <a:gd name="connsiteX4" fmla="*/ 5557085 w 5609132"/>
                <a:gd name="connsiteY4" fmla="*/ 1015344 h 1934275"/>
                <a:gd name="connsiteX5" fmla="*/ 5515906 w 5609132"/>
                <a:gd name="connsiteY5" fmla="*/ 1015344 h 1934275"/>
                <a:gd name="connsiteX6" fmla="*/ 2752267 w 5609132"/>
                <a:gd name="connsiteY6" fmla="*/ 1517404 h 1934275"/>
                <a:gd name="connsiteX7" fmla="*/ 5507848 w 5609132"/>
                <a:gd name="connsiteY7" fmla="*/ 1517404 h 1934275"/>
                <a:gd name="connsiteX8" fmla="*/ 5507848 w 5609132"/>
                <a:gd name="connsiteY8" fmla="*/ 1934275 h 1934275"/>
                <a:gd name="connsiteX9" fmla="*/ 557933 w 5609132"/>
                <a:gd name="connsiteY9" fmla="*/ 1934275 h 1934275"/>
                <a:gd name="connsiteX10" fmla="*/ 557933 w 5609132"/>
                <a:gd name="connsiteY10" fmla="*/ 1517404 h 1934275"/>
                <a:gd name="connsiteX11" fmla="*/ 1123546 w 5609132"/>
                <a:gd name="connsiteY11" fmla="*/ 1517404 h 1934275"/>
                <a:gd name="connsiteX12" fmla="*/ 596353 w 5609132"/>
                <a:gd name="connsiteY12" fmla="*/ 1496743 h 1934275"/>
                <a:gd name="connsiteX13" fmla="*/ 4505647 w 5609132"/>
                <a:gd name="connsiteY13" fmla="*/ 1015344 h 1934275"/>
                <a:gd name="connsiteX14" fmla="*/ 0 w 5609132"/>
                <a:gd name="connsiteY14" fmla="*/ 1015344 h 1934275"/>
                <a:gd name="connsiteX15" fmla="*/ 330351 w 5609132"/>
                <a:gd name="connsiteY15" fmla="*/ 358875 h 193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09132" h="1934275">
                  <a:moveTo>
                    <a:pt x="5598159" y="0"/>
                  </a:moveTo>
                  <a:lnTo>
                    <a:pt x="5557764" y="998566"/>
                  </a:lnTo>
                  <a:lnTo>
                    <a:pt x="5609132" y="998408"/>
                  </a:lnTo>
                  <a:lnTo>
                    <a:pt x="5557390" y="1007808"/>
                  </a:lnTo>
                  <a:lnTo>
                    <a:pt x="5557085" y="1015344"/>
                  </a:lnTo>
                  <a:lnTo>
                    <a:pt x="5515906" y="1015344"/>
                  </a:lnTo>
                  <a:lnTo>
                    <a:pt x="2752267" y="1517404"/>
                  </a:lnTo>
                  <a:lnTo>
                    <a:pt x="5507848" y="1517404"/>
                  </a:lnTo>
                  <a:lnTo>
                    <a:pt x="5507848" y="1934275"/>
                  </a:lnTo>
                  <a:lnTo>
                    <a:pt x="557933" y="1934275"/>
                  </a:lnTo>
                  <a:lnTo>
                    <a:pt x="557933" y="1517404"/>
                  </a:lnTo>
                  <a:lnTo>
                    <a:pt x="1123546" y="1517404"/>
                  </a:lnTo>
                  <a:lnTo>
                    <a:pt x="596353" y="1496743"/>
                  </a:lnTo>
                  <a:lnTo>
                    <a:pt x="4505647" y="1015344"/>
                  </a:lnTo>
                  <a:lnTo>
                    <a:pt x="0" y="1015344"/>
                  </a:lnTo>
                  <a:lnTo>
                    <a:pt x="330351" y="358875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1" name="任意多边形 290"/>
            <p:cNvSpPr/>
            <p:nvPr/>
          </p:nvSpPr>
          <p:spPr>
            <a:xfrm>
              <a:off x="3002022" y="2133436"/>
              <a:ext cx="5609105" cy="2623937"/>
            </a:xfrm>
            <a:custGeom>
              <a:avLst/>
              <a:gdLst>
                <a:gd name="connsiteX0" fmla="*/ 5598159 w 5609132"/>
                <a:gd name="connsiteY0" fmla="*/ 0 h 2624371"/>
                <a:gd name="connsiteX1" fmla="*/ 5557764 w 5609132"/>
                <a:gd name="connsiteY1" fmla="*/ 1354827 h 2624371"/>
                <a:gd name="connsiteX2" fmla="*/ 5609132 w 5609132"/>
                <a:gd name="connsiteY2" fmla="*/ 1354613 h 2624371"/>
                <a:gd name="connsiteX3" fmla="*/ 5557390 w 5609132"/>
                <a:gd name="connsiteY3" fmla="*/ 1367366 h 2624371"/>
                <a:gd name="connsiteX4" fmla="*/ 5557085 w 5609132"/>
                <a:gd name="connsiteY4" fmla="*/ 1377591 h 2624371"/>
                <a:gd name="connsiteX5" fmla="*/ 5515906 w 5609132"/>
                <a:gd name="connsiteY5" fmla="*/ 1377591 h 2624371"/>
                <a:gd name="connsiteX6" fmla="*/ 2907732 w 5609132"/>
                <a:gd name="connsiteY6" fmla="*/ 2020453 h 2624371"/>
                <a:gd name="connsiteX7" fmla="*/ 5527215 w 5609132"/>
                <a:gd name="connsiteY7" fmla="*/ 2020453 h 2624371"/>
                <a:gd name="connsiteX8" fmla="*/ 5527215 w 5609132"/>
                <a:gd name="connsiteY8" fmla="*/ 2624371 h 2624371"/>
                <a:gd name="connsiteX9" fmla="*/ 5507848 w 5609132"/>
                <a:gd name="connsiteY9" fmla="*/ 2624371 h 2624371"/>
                <a:gd name="connsiteX10" fmla="*/ 564138 w 5609132"/>
                <a:gd name="connsiteY10" fmla="*/ 2624371 h 2624371"/>
                <a:gd name="connsiteX11" fmla="*/ 557933 w 5609132"/>
                <a:gd name="connsiteY11" fmla="*/ 2624371 h 2624371"/>
                <a:gd name="connsiteX12" fmla="*/ 557933 w 5609132"/>
                <a:gd name="connsiteY12" fmla="*/ 2058772 h 2624371"/>
                <a:gd name="connsiteX13" fmla="*/ 564138 w 5609132"/>
                <a:gd name="connsiteY13" fmla="*/ 2058772 h 2624371"/>
                <a:gd name="connsiteX14" fmla="*/ 564138 w 5609132"/>
                <a:gd name="connsiteY14" fmla="*/ 2020453 h 2624371"/>
                <a:gd name="connsiteX15" fmla="*/ 657921 w 5609132"/>
                <a:gd name="connsiteY15" fmla="*/ 2020453 h 2624371"/>
                <a:gd name="connsiteX16" fmla="*/ 4505647 w 5609132"/>
                <a:gd name="connsiteY16" fmla="*/ 1377591 h 2624371"/>
                <a:gd name="connsiteX17" fmla="*/ 0 w 5609132"/>
                <a:gd name="connsiteY17" fmla="*/ 1377591 h 2624371"/>
                <a:gd name="connsiteX18" fmla="*/ 330351 w 5609132"/>
                <a:gd name="connsiteY18" fmla="*/ 486912 h 262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9132" h="2624371">
                  <a:moveTo>
                    <a:pt x="5598159" y="0"/>
                  </a:moveTo>
                  <a:lnTo>
                    <a:pt x="5557764" y="1354827"/>
                  </a:lnTo>
                  <a:lnTo>
                    <a:pt x="5609132" y="1354613"/>
                  </a:lnTo>
                  <a:lnTo>
                    <a:pt x="5557390" y="1367366"/>
                  </a:lnTo>
                  <a:lnTo>
                    <a:pt x="5557085" y="1377591"/>
                  </a:lnTo>
                  <a:lnTo>
                    <a:pt x="5515906" y="1377591"/>
                  </a:lnTo>
                  <a:lnTo>
                    <a:pt x="2907732" y="2020453"/>
                  </a:lnTo>
                  <a:lnTo>
                    <a:pt x="5527215" y="2020453"/>
                  </a:lnTo>
                  <a:lnTo>
                    <a:pt x="5527215" y="2624371"/>
                  </a:lnTo>
                  <a:lnTo>
                    <a:pt x="5507848" y="2624371"/>
                  </a:lnTo>
                  <a:lnTo>
                    <a:pt x="564138" y="2624371"/>
                  </a:lnTo>
                  <a:lnTo>
                    <a:pt x="557933" y="2624371"/>
                  </a:lnTo>
                  <a:lnTo>
                    <a:pt x="557933" y="2058772"/>
                  </a:lnTo>
                  <a:lnTo>
                    <a:pt x="564138" y="2058772"/>
                  </a:lnTo>
                  <a:lnTo>
                    <a:pt x="564138" y="2020453"/>
                  </a:lnTo>
                  <a:lnTo>
                    <a:pt x="657921" y="2020453"/>
                  </a:lnTo>
                  <a:lnTo>
                    <a:pt x="4505647" y="1377591"/>
                  </a:lnTo>
                  <a:lnTo>
                    <a:pt x="0" y="1377591"/>
                  </a:lnTo>
                  <a:lnTo>
                    <a:pt x="330351" y="486912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82" name="文本框 147"/>
          <p:cNvSpPr txBox="1">
            <a:spLocks noChangeArrowheads="1"/>
          </p:cNvSpPr>
          <p:nvPr/>
        </p:nvSpPr>
        <p:spPr bwMode="auto">
          <a:xfrm>
            <a:off x="3675063" y="2382565"/>
            <a:ext cx="47436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课程三：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与元素选择器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文本框 291"/>
          <p:cNvSpPr txBox="1">
            <a:spLocks noChangeArrowheads="1"/>
          </p:cNvSpPr>
          <p:nvPr/>
        </p:nvSpPr>
        <p:spPr bwMode="auto">
          <a:xfrm>
            <a:off x="5156507" y="4262438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主讲老师：熙林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6" name="组合 309"/>
          <p:cNvGrpSpPr/>
          <p:nvPr/>
        </p:nvGrpSpPr>
        <p:grpSpPr bwMode="auto">
          <a:xfrm>
            <a:off x="5034270" y="4383088"/>
            <a:ext cx="141287" cy="141287"/>
            <a:chOff x="3927818" y="4343367"/>
            <a:chExt cx="231298" cy="231297"/>
          </a:xfrm>
        </p:grpSpPr>
        <p:sp>
          <p:nvSpPr>
            <p:cNvPr id="3090" name="Freeform 498"/>
            <p:cNvSpPr/>
            <p:nvPr/>
          </p:nvSpPr>
          <p:spPr bwMode="auto">
            <a:xfrm>
              <a:off x="3927818" y="4343367"/>
              <a:ext cx="191611" cy="191610"/>
            </a:xfrm>
            <a:custGeom>
              <a:avLst/>
              <a:gdLst>
                <a:gd name="T0" fmla="*/ 21499011 w 149"/>
                <a:gd name="T1" fmla="*/ 21498899 h 149"/>
                <a:gd name="T2" fmla="*/ 246407888 w 149"/>
                <a:gd name="T3" fmla="*/ 21498899 h 149"/>
                <a:gd name="T4" fmla="*/ 246407888 w 149"/>
                <a:gd name="T5" fmla="*/ 0 h 149"/>
                <a:gd name="T6" fmla="*/ 0 w 149"/>
                <a:gd name="T7" fmla="*/ 0 h 149"/>
                <a:gd name="T8" fmla="*/ 0 w 149"/>
                <a:gd name="T9" fmla="*/ 246405316 h 149"/>
                <a:gd name="T10" fmla="*/ 21499011 w 149"/>
                <a:gd name="T11" fmla="*/ 246405316 h 149"/>
                <a:gd name="T12" fmla="*/ 21499011 w 149"/>
                <a:gd name="T13" fmla="*/ 21498899 h 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" h="149">
                  <a:moveTo>
                    <a:pt x="13" y="13"/>
                  </a:moveTo>
                  <a:lnTo>
                    <a:pt x="149" y="13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Rectangle 499"/>
            <p:cNvSpPr>
              <a:spLocks noChangeArrowheads="1"/>
            </p:cNvSpPr>
            <p:nvPr/>
          </p:nvSpPr>
          <p:spPr bwMode="auto">
            <a:xfrm>
              <a:off x="3967505" y="4383054"/>
              <a:ext cx="191611" cy="19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5400" y="4595813"/>
            <a:ext cx="12230100" cy="2262187"/>
          </a:xfrm>
          <a:custGeom>
            <a:avLst/>
            <a:gdLst>
              <a:gd name="connsiteX0" fmla="*/ 0 w 12192000"/>
              <a:gd name="connsiteY0" fmla="*/ 0 h 3790604"/>
              <a:gd name="connsiteX1" fmla="*/ 12192000 w 12192000"/>
              <a:gd name="connsiteY1" fmla="*/ 0 h 3790604"/>
              <a:gd name="connsiteX2" fmla="*/ 12192000 w 12192000"/>
              <a:gd name="connsiteY2" fmla="*/ 3790604 h 3790604"/>
              <a:gd name="connsiteX3" fmla="*/ 0 w 12192000"/>
              <a:gd name="connsiteY3" fmla="*/ 3790604 h 3790604"/>
              <a:gd name="connsiteX4" fmla="*/ 0 w 12192000"/>
              <a:gd name="connsiteY4" fmla="*/ 0 h 3790604"/>
              <a:gd name="connsiteX0-1" fmla="*/ 0 w 12217052"/>
              <a:gd name="connsiteY0-2" fmla="*/ 2868460 h 3790604"/>
              <a:gd name="connsiteX1-3" fmla="*/ 12217052 w 12217052"/>
              <a:gd name="connsiteY1-4" fmla="*/ 0 h 3790604"/>
              <a:gd name="connsiteX2-5" fmla="*/ 12217052 w 12217052"/>
              <a:gd name="connsiteY2-6" fmla="*/ 3790604 h 3790604"/>
              <a:gd name="connsiteX3-7" fmla="*/ 25052 w 12217052"/>
              <a:gd name="connsiteY3-8" fmla="*/ 3790604 h 3790604"/>
              <a:gd name="connsiteX4-9" fmla="*/ 0 w 12217052"/>
              <a:gd name="connsiteY4-10" fmla="*/ 2868460 h 3790604"/>
              <a:gd name="connsiteX0-11" fmla="*/ 0 w 12217052"/>
              <a:gd name="connsiteY0-12" fmla="*/ 2167003 h 3089147"/>
              <a:gd name="connsiteX1-13" fmla="*/ 12204526 w 12217052"/>
              <a:gd name="connsiteY1-14" fmla="*/ 0 h 3089147"/>
              <a:gd name="connsiteX2-15" fmla="*/ 12217052 w 12217052"/>
              <a:gd name="connsiteY2-16" fmla="*/ 3089147 h 3089147"/>
              <a:gd name="connsiteX3-17" fmla="*/ 25052 w 12217052"/>
              <a:gd name="connsiteY3-18" fmla="*/ 3089147 h 3089147"/>
              <a:gd name="connsiteX4-19" fmla="*/ 0 w 12217052"/>
              <a:gd name="connsiteY4-20" fmla="*/ 2167003 h 3089147"/>
              <a:gd name="connsiteX0-21" fmla="*/ 0 w 12217052"/>
              <a:gd name="connsiteY0-22" fmla="*/ 2480153 h 3402297"/>
              <a:gd name="connsiteX1-23" fmla="*/ 12204526 w 12217052"/>
              <a:gd name="connsiteY1-24" fmla="*/ 0 h 3402297"/>
              <a:gd name="connsiteX2-25" fmla="*/ 12217052 w 12217052"/>
              <a:gd name="connsiteY2-26" fmla="*/ 3402297 h 3402297"/>
              <a:gd name="connsiteX3-27" fmla="*/ 25052 w 12217052"/>
              <a:gd name="connsiteY3-28" fmla="*/ 3402297 h 3402297"/>
              <a:gd name="connsiteX4-29" fmla="*/ 0 w 12217052"/>
              <a:gd name="connsiteY4-30" fmla="*/ 2480153 h 3402297"/>
              <a:gd name="connsiteX0-31" fmla="*/ 0 w 12230133"/>
              <a:gd name="connsiteY0-32" fmla="*/ 2480153 h 3402297"/>
              <a:gd name="connsiteX1-33" fmla="*/ 12229578 w 12230133"/>
              <a:gd name="connsiteY1-34" fmla="*/ 0 h 3402297"/>
              <a:gd name="connsiteX2-35" fmla="*/ 12217052 w 12230133"/>
              <a:gd name="connsiteY2-36" fmla="*/ 3402297 h 3402297"/>
              <a:gd name="connsiteX3-37" fmla="*/ 25052 w 12230133"/>
              <a:gd name="connsiteY3-38" fmla="*/ 3402297 h 3402297"/>
              <a:gd name="connsiteX4-39" fmla="*/ 0 w 12230133"/>
              <a:gd name="connsiteY4-40" fmla="*/ 2480153 h 3402297"/>
              <a:gd name="connsiteX0-41" fmla="*/ 0 w 12230133"/>
              <a:gd name="connsiteY0-42" fmla="*/ 1340284 h 2262428"/>
              <a:gd name="connsiteX1-43" fmla="*/ 12229578 w 12230133"/>
              <a:gd name="connsiteY1-44" fmla="*/ 0 h 2262428"/>
              <a:gd name="connsiteX2-45" fmla="*/ 12217052 w 12230133"/>
              <a:gd name="connsiteY2-46" fmla="*/ 2262428 h 2262428"/>
              <a:gd name="connsiteX3-47" fmla="*/ 25052 w 12230133"/>
              <a:gd name="connsiteY3-48" fmla="*/ 2262428 h 2262428"/>
              <a:gd name="connsiteX4-49" fmla="*/ 0 w 12230133"/>
              <a:gd name="connsiteY4-50" fmla="*/ 1340284 h 22624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30133" h="2262428">
                <a:moveTo>
                  <a:pt x="0" y="1340284"/>
                </a:moveTo>
                <a:lnTo>
                  <a:pt x="12229578" y="0"/>
                </a:lnTo>
                <a:cubicBezTo>
                  <a:pt x="12233753" y="1029716"/>
                  <a:pt x="12212877" y="1232712"/>
                  <a:pt x="12217052" y="2262428"/>
                </a:cubicBezTo>
                <a:lnTo>
                  <a:pt x="25052" y="2262428"/>
                </a:lnTo>
                <a:lnTo>
                  <a:pt x="0" y="1340284"/>
                </a:lnTo>
                <a:close/>
              </a:path>
            </a:pathLst>
          </a:custGeom>
          <a:solidFill>
            <a:srgbClr val="8CD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304" name="TextBox 10"/>
          <p:cNvSpPr txBox="1">
            <a:spLocks noChangeArrowheads="1"/>
          </p:cNvSpPr>
          <p:nvPr/>
        </p:nvSpPr>
        <p:spPr bwMode="auto">
          <a:xfrm>
            <a:off x="2240666" y="2676899"/>
            <a:ext cx="25932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1" hangingPunct="1">
              <a:defRPr sz="1800" b="1">
                <a:solidFill>
                  <a:srgbClr val="3FAB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2400"/>
            </a:lvl2pPr>
            <a:lvl3pPr>
              <a:defRPr sz="2000"/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</a:lvl6pPr>
            <a:lvl7pPr eaLnBrk="0" fontAlgn="base" hangingPunct="0">
              <a:spcAft>
                <a:spcPct val="0"/>
              </a:spcAft>
            </a:lvl7pPr>
            <a:lvl8pPr eaLnBrk="0" fontAlgn="base" hangingPunct="0">
              <a:spcAft>
                <a:spcPct val="0"/>
              </a:spcAft>
            </a:lvl8pPr>
            <a:lvl9pPr eaLnBrk="0" fontAlgn="base" hangingPunct="0">
              <a:spcAft>
                <a:spcPct val="0"/>
              </a:spcAft>
            </a:lvl9pPr>
          </a:lstStyle>
          <a:p>
            <a:r>
              <a:rPr lang="en-US" altLang="zh-CN" dirty="0"/>
              <a:t>class</a:t>
            </a:r>
            <a:r>
              <a:rPr lang="zh-CN" altLang="en-US" dirty="0"/>
              <a:t>命名（别称：类</a:t>
            </a:r>
            <a:r>
              <a:rPr lang="zh-CN" altLang="en-US"/>
              <a:t>名）</a:t>
            </a:r>
            <a:endParaRPr lang="en-US" dirty="0"/>
          </a:p>
        </p:txBody>
      </p:sp>
      <p:sp>
        <p:nvSpPr>
          <p:cNvPr id="12302" name="TextBox 10"/>
          <p:cNvSpPr txBox="1">
            <a:spLocks noChangeArrowheads="1"/>
          </p:cNvSpPr>
          <p:nvPr/>
        </p:nvSpPr>
        <p:spPr bwMode="auto">
          <a:xfrm>
            <a:off x="8267717" y="2676899"/>
            <a:ext cx="14321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rgbClr val="3FAB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b="1" dirty="0">
                <a:solidFill>
                  <a:srgbClr val="3FAB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endParaRPr lang="en-US" sz="1800" b="1" dirty="0">
              <a:solidFill>
                <a:srgbClr val="3FAB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4" name="矩形 23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98" name="矩形 46"/>
          <p:cNvSpPr>
            <a:spLocks noChangeArrowheads="1"/>
          </p:cNvSpPr>
          <p:nvPr/>
        </p:nvSpPr>
        <p:spPr bwMode="auto">
          <a:xfrm>
            <a:off x="858838" y="425450"/>
            <a:ext cx="50738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标签命名的基本格式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11"/>
          <p:cNvSpPr txBox="1"/>
          <p:nvPr/>
        </p:nvSpPr>
        <p:spPr bwMode="auto">
          <a:xfrm>
            <a:off x="7300524" y="5831746"/>
            <a:ext cx="42818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网页中除去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DTD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标签和注释标签外，皆可称呼为元素，元素即是标签，标签即是元素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994" y="1311954"/>
            <a:ext cx="5932714" cy="11103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152" y="1317330"/>
            <a:ext cx="5197248" cy="11136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94" y="3526972"/>
            <a:ext cx="4040077" cy="24038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6314" y="3668631"/>
            <a:ext cx="1360715" cy="3483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肘形连接符 8"/>
          <p:cNvCxnSpPr>
            <a:stCxn id="7" idx="3"/>
          </p:cNvCxnSpPr>
          <p:nvPr/>
        </p:nvCxnSpPr>
        <p:spPr>
          <a:xfrm flipV="1">
            <a:off x="1807029" y="3625070"/>
            <a:ext cx="4201885" cy="21773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008914" y="3331083"/>
            <a:ext cx="3298372" cy="58797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class</a:t>
            </a:r>
            <a:r>
              <a:rPr kumimoji="1" lang="zh-CN" altLang="en-US" dirty="0">
                <a:solidFill>
                  <a:schemeClr val="tx1"/>
                </a:solidFill>
              </a:rPr>
              <a:t>命名：谁都可以取，可以取任意次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9857" y="5534044"/>
            <a:ext cx="3222172" cy="3483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肘形连接符 27"/>
          <p:cNvCxnSpPr/>
          <p:nvPr/>
        </p:nvCxnSpPr>
        <p:spPr>
          <a:xfrm flipV="1">
            <a:off x="3712029" y="5104913"/>
            <a:ext cx="2220685" cy="589464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932714" y="4784749"/>
            <a:ext cx="3592286" cy="5879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ID</a:t>
            </a:r>
            <a:r>
              <a:rPr kumimoji="1" lang="zh-CN" altLang="en-US" dirty="0">
                <a:solidFill>
                  <a:schemeClr val="tx1"/>
                </a:solidFill>
              </a:rPr>
              <a:t>命名：只能是唯一的，一旦被使用了一次，其他人再也不能用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0130263" y="3248533"/>
          <a:ext cx="1537602" cy="97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文档" showAsIcon="1" r:id="rId4" imgW="960120" imgH="603250" progId="Word.Document.12">
                  <p:embed/>
                </p:oleObj>
              </mc:Choice>
              <mc:Fallback>
                <p:oleObj name="文档" showAsIcon="1" r:id="rId4" imgW="960120" imgH="603250" progId="Word.Document.12">
                  <p:embed/>
                  <p:pic>
                    <p:nvPicPr>
                      <p:cNvPr id="0" name="图片 1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30263" y="3248533"/>
                        <a:ext cx="1537602" cy="97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9807128" y="4197025"/>
            <a:ext cx="239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企业命名规范参考文件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4" name="矩形 23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98" name="矩形 46"/>
          <p:cNvSpPr>
            <a:spLocks noChangeArrowheads="1"/>
          </p:cNvSpPr>
          <p:nvPr/>
        </p:nvSpPr>
        <p:spPr bwMode="auto">
          <a:xfrm>
            <a:off x="858838" y="425450"/>
            <a:ext cx="50738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样式设置的基本格式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5556" y="990124"/>
            <a:ext cx="4778615" cy="283446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581400" y="2449286"/>
            <a:ext cx="1317171" cy="4789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肘形连接符 25"/>
          <p:cNvCxnSpPr>
            <a:endCxn id="29" idx="0"/>
          </p:cNvCxnSpPr>
          <p:nvPr/>
        </p:nvCxnSpPr>
        <p:spPr>
          <a:xfrm rot="10800000" flipV="1">
            <a:off x="1556480" y="2666995"/>
            <a:ext cx="2024940" cy="97431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7404" y="3641309"/>
            <a:ext cx="2918152" cy="314049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选择器：选择元素的器具或是工具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class</a:t>
            </a:r>
            <a:r>
              <a:rPr kumimoji="1" lang="zh-CN" altLang="en-US" dirty="0">
                <a:solidFill>
                  <a:schemeClr val="tx1"/>
                </a:solidFill>
              </a:rPr>
              <a:t>命名的元素使用</a:t>
            </a:r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.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</a:rPr>
              <a:t>元素名称</a:t>
            </a:r>
            <a:r>
              <a:rPr kumimoji="1" lang="zh-CN" altLang="en-US" dirty="0">
                <a:solidFill>
                  <a:schemeClr val="tx1"/>
                </a:solidFill>
              </a:rPr>
              <a:t>，来找到一个元素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id</a:t>
            </a:r>
            <a:r>
              <a:rPr kumimoji="1" lang="zh-CN" altLang="en-US" dirty="0">
                <a:solidFill>
                  <a:schemeClr val="tx1"/>
                </a:solidFill>
              </a:rPr>
              <a:t>命名的元素使用</a:t>
            </a:r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#</a:t>
            </a:r>
            <a:r>
              <a:rPr kumimoji="1" lang="zh-CN" altLang="en-US" b="1" dirty="0">
                <a:solidFill>
                  <a:srgbClr val="FF0000"/>
                </a:solidFill>
              </a:rPr>
              <a:t>  </a:t>
            </a:r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</a:rPr>
              <a:t>元素名称</a:t>
            </a:r>
            <a:r>
              <a:rPr kumimoji="1" lang="zh-CN" altLang="en-US" dirty="0">
                <a:solidFill>
                  <a:schemeClr val="tx1"/>
                </a:solidFill>
              </a:rPr>
              <a:t>，来找到一个元素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或是直接写上标签的名称：如，</a:t>
            </a:r>
            <a:r>
              <a:rPr kumimoji="1" lang="en-US" altLang="zh-CN" dirty="0">
                <a:solidFill>
                  <a:schemeClr val="tx1"/>
                </a:solidFill>
              </a:rPr>
              <a:t>div,p,h1</a:t>
            </a:r>
            <a:r>
              <a:rPr kumimoji="1" lang="zh-CN" altLang="en-US" dirty="0">
                <a:solidFill>
                  <a:schemeClr val="tx1"/>
                </a:solidFill>
              </a:rPr>
              <a:t>等也可以直接找到元素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83483" y="2449286"/>
            <a:ext cx="2516773" cy="478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肘形连接符 31"/>
          <p:cNvCxnSpPr>
            <a:stCxn id="31" idx="3"/>
            <a:endCxn id="33" idx="0"/>
          </p:cNvCxnSpPr>
          <p:nvPr/>
        </p:nvCxnSpPr>
        <p:spPr>
          <a:xfrm>
            <a:off x="7500256" y="2688772"/>
            <a:ext cx="2514597" cy="95253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218710" y="3641309"/>
            <a:ext cx="3592286" cy="5879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声明块：存放一个元素具体的样式代码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869" y="4387420"/>
            <a:ext cx="2225940" cy="2264154"/>
          </a:xfrm>
          <a:prstGeom prst="rect">
            <a:avLst/>
          </a:prstGeom>
        </p:spPr>
      </p:pic>
      <p:sp>
        <p:nvSpPr>
          <p:cNvPr id="42" name="TextBox 11"/>
          <p:cNvSpPr txBox="1"/>
          <p:nvPr/>
        </p:nvSpPr>
        <p:spPr bwMode="auto">
          <a:xfrm>
            <a:off x="8599714" y="4642334"/>
            <a:ext cx="35922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单条样式代码的设置格式为：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样式名称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样式值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样式名称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冒号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样式值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分号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注：所有符号皆为英文符号，不得使用中文符号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4" name="矩形 23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98" name="矩形 46"/>
          <p:cNvSpPr>
            <a:spLocks noChangeArrowheads="1"/>
          </p:cNvSpPr>
          <p:nvPr/>
        </p:nvSpPr>
        <p:spPr bwMode="auto">
          <a:xfrm>
            <a:off x="858838" y="425450"/>
            <a:ext cx="50738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常用样式类别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49" y="1055007"/>
            <a:ext cx="6841129" cy="5149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469872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常用选择器的使用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4" name="矩形 23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98" name="矩形 46"/>
          <p:cNvSpPr>
            <a:spLocks noChangeArrowheads="1"/>
          </p:cNvSpPr>
          <p:nvPr/>
        </p:nvSpPr>
        <p:spPr bwMode="auto">
          <a:xfrm>
            <a:off x="858838" y="425450"/>
            <a:ext cx="50738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网页文档结构分析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3161902" y="3570889"/>
            <a:ext cx="14321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1" dirty="0">
                <a:solidFill>
                  <a:srgbClr val="3FAB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代码结构</a:t>
            </a:r>
            <a:endParaRPr lang="en-US" sz="1800" b="1" dirty="0">
              <a:solidFill>
                <a:srgbClr val="3FAB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6815723" y="6488668"/>
            <a:ext cx="2455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1" dirty="0">
                <a:solidFill>
                  <a:srgbClr val="3FAB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模拟树状结构</a:t>
            </a:r>
            <a:endParaRPr lang="en-US" sz="1800" b="1" dirty="0">
              <a:solidFill>
                <a:srgbClr val="3FAB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1071880"/>
            <a:ext cx="2668905" cy="57365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14" y="585373"/>
            <a:ext cx="5235315" cy="59710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4" name="矩形 23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98" name="矩形 46"/>
          <p:cNvSpPr>
            <a:spLocks noChangeArrowheads="1"/>
          </p:cNvSpPr>
          <p:nvPr/>
        </p:nvSpPr>
        <p:spPr bwMode="auto">
          <a:xfrm>
            <a:off x="858838" y="425450"/>
            <a:ext cx="50738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后代元素选择器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796" y="1220162"/>
            <a:ext cx="3205843" cy="2559798"/>
          </a:xfrm>
          <a:prstGeom prst="rect">
            <a:avLst/>
          </a:prstGeom>
        </p:spPr>
      </p:pic>
      <p:sp>
        <p:nvSpPr>
          <p:cNvPr id="16" name="TextBox 11"/>
          <p:cNvSpPr txBox="1"/>
          <p:nvPr/>
        </p:nvSpPr>
        <p:spPr bwMode="auto">
          <a:xfrm>
            <a:off x="267353" y="4160510"/>
            <a:ext cx="3967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后代元素选择器是一个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，空格前后各有一个选择器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作用是：找到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空格前的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选择器所选中的元素的后代元素中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符合空格后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选择器的要求的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14" y="425450"/>
            <a:ext cx="5235315" cy="5971032"/>
          </a:xfrm>
          <a:prstGeom prst="rect">
            <a:avLst/>
          </a:prstGeom>
        </p:spPr>
      </p:pic>
      <p:cxnSp>
        <p:nvCxnSpPr>
          <p:cNvPr id="19" name="肘形连接符 18"/>
          <p:cNvCxnSpPr/>
          <p:nvPr/>
        </p:nvCxnSpPr>
        <p:spPr>
          <a:xfrm>
            <a:off x="1323118" y="2500061"/>
            <a:ext cx="7227255" cy="809196"/>
          </a:xfrm>
          <a:prstGeom prst="bentConnector3">
            <a:avLst>
              <a:gd name="adj1" fmla="val 29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985409" y="2892991"/>
            <a:ext cx="3243196" cy="369332"/>
          </a:xfrm>
          <a:prstGeom prst="rect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空格前的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选择器所选中的元素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131884" y="3548744"/>
            <a:ext cx="4223657" cy="260168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045033" y="6363330"/>
            <a:ext cx="4397358" cy="3693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空格前的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选择器所选中的元素的后代元素</a:t>
            </a:r>
            <a:endParaRPr kumimoji="1" lang="zh-CN" altLang="en-US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795658" y="3703760"/>
            <a:ext cx="2220685" cy="4567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795658" y="5620850"/>
            <a:ext cx="2220685" cy="4567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442391" y="3389194"/>
            <a:ext cx="689774" cy="28403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后代元素中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符合空格后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选择器的要求的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kumimoji="1"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796" y="1220162"/>
            <a:ext cx="3205843" cy="2559798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4" name="矩形 23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98" name="矩形 46"/>
          <p:cNvSpPr>
            <a:spLocks noChangeArrowheads="1"/>
          </p:cNvSpPr>
          <p:nvPr/>
        </p:nvSpPr>
        <p:spPr bwMode="auto">
          <a:xfrm>
            <a:off x="858838" y="425450"/>
            <a:ext cx="50738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子元素选择器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1"/>
          <p:cNvSpPr txBox="1"/>
          <p:nvPr/>
        </p:nvSpPr>
        <p:spPr bwMode="auto">
          <a:xfrm>
            <a:off x="267353" y="4160510"/>
            <a:ext cx="3967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后代元素选择器是一个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大于号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，大于号前后各有一个选择器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作用是：找到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大于号的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选择器所选中的元素的子元素中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大于号后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选择器的要求的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14" y="425450"/>
            <a:ext cx="5235315" cy="5971032"/>
          </a:xfrm>
          <a:prstGeom prst="rect">
            <a:avLst/>
          </a:prstGeom>
        </p:spPr>
      </p:pic>
      <p:cxnSp>
        <p:nvCxnSpPr>
          <p:cNvPr id="19" name="肘形连接符 18"/>
          <p:cNvCxnSpPr/>
          <p:nvPr/>
        </p:nvCxnSpPr>
        <p:spPr>
          <a:xfrm>
            <a:off x="1323118" y="2500061"/>
            <a:ext cx="7227255" cy="809196"/>
          </a:xfrm>
          <a:prstGeom prst="bentConnector3">
            <a:avLst>
              <a:gd name="adj1" fmla="val 29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985409" y="2892991"/>
            <a:ext cx="3416320" cy="369332"/>
          </a:xfrm>
          <a:prstGeom prst="rect">
            <a:avLst/>
          </a:prstGeom>
          <a:ln w="571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大于号前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的选择器所选中的元素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31884" y="3548745"/>
            <a:ext cx="4223657" cy="72934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654707" y="4491637"/>
            <a:ext cx="1905243" cy="103158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大于号前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的选择器所选中的元素的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795658" y="3703760"/>
            <a:ext cx="2220685" cy="4567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517000" y="6142091"/>
            <a:ext cx="2939475" cy="62635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子元素中符合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大于号后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选择器的要求的元素</a:t>
            </a:r>
            <a:endParaRPr kumimoji="1"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5932714" y="3779960"/>
            <a:ext cx="1199170" cy="73761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H="1">
            <a:off x="9986737" y="4191348"/>
            <a:ext cx="919145" cy="195074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458107"/>
            <a:ext cx="5235315" cy="597103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05" y="1220162"/>
            <a:ext cx="3205843" cy="2559799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4" name="矩形 23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98" name="矩形 46"/>
          <p:cNvSpPr>
            <a:spLocks noChangeArrowheads="1"/>
          </p:cNvSpPr>
          <p:nvPr/>
        </p:nvSpPr>
        <p:spPr bwMode="auto">
          <a:xfrm>
            <a:off x="858838" y="425450"/>
            <a:ext cx="50738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相邻元素选择器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1"/>
          <p:cNvSpPr txBox="1"/>
          <p:nvPr/>
        </p:nvSpPr>
        <p:spPr bwMode="auto">
          <a:xfrm>
            <a:off x="267353" y="4160510"/>
            <a:ext cx="3967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相邻元素选择器是一个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，作用是：找到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加号前的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选择器所选中的元素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紧跟其后第一个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号后选择器选中的元素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2714" y="425450"/>
            <a:ext cx="5235315" cy="5971032"/>
          </a:xfrm>
          <a:prstGeom prst="rect">
            <a:avLst/>
          </a:prstGeom>
        </p:spPr>
      </p:pic>
      <p:cxnSp>
        <p:nvCxnSpPr>
          <p:cNvPr id="19" name="肘形连接符 18"/>
          <p:cNvCxnSpPr/>
          <p:nvPr/>
        </p:nvCxnSpPr>
        <p:spPr>
          <a:xfrm>
            <a:off x="1545771" y="2558458"/>
            <a:ext cx="6226629" cy="134951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367221" y="3480243"/>
            <a:ext cx="3130985" cy="369332"/>
          </a:xfrm>
          <a:prstGeom prst="rect">
            <a:avLst/>
          </a:prstGeom>
          <a:ln w="571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号前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的选择器所选中的元素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21486" y="3548745"/>
            <a:ext cx="1377187" cy="72934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307083" y="5030026"/>
            <a:ext cx="1905243" cy="103158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号前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的选择器所选中的元素紧随其后的元素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795659" y="3703760"/>
            <a:ext cx="1055008" cy="4567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517000" y="6142091"/>
            <a:ext cx="2939475" cy="62635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b="1" dirty="0">
                <a:solidFill>
                  <a:srgbClr val="00B050"/>
                </a:solidFill>
              </a:rPr>
              <a:t>紧随其后的元素中符合要求的元素</a:t>
            </a:r>
            <a:endParaRPr kumimoji="1"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7234010" y="4278087"/>
            <a:ext cx="1375541" cy="72934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9472313" y="4278087"/>
            <a:ext cx="514425" cy="18640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13085" y="2189126"/>
            <a:ext cx="913687" cy="369332"/>
          </a:xfrm>
          <a:prstGeom prst="rect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605" y="1222041"/>
            <a:ext cx="3205843" cy="255979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458107"/>
            <a:ext cx="5235315" cy="5971032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4" name="矩形 23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98" name="矩形 46"/>
          <p:cNvSpPr>
            <a:spLocks noChangeArrowheads="1"/>
          </p:cNvSpPr>
          <p:nvPr/>
        </p:nvSpPr>
        <p:spPr bwMode="auto">
          <a:xfrm>
            <a:off x="858838" y="425450"/>
            <a:ext cx="50738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兄弟元素选择器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1"/>
          <p:cNvSpPr txBox="1"/>
          <p:nvPr/>
        </p:nvSpPr>
        <p:spPr bwMode="auto">
          <a:xfrm>
            <a:off x="267353" y="4160510"/>
            <a:ext cx="3967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兄弟元素选择器是一个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，作用是：找到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号前的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选择器所选中的元素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紧跟其后所有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号后的选择器选中的元素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14" y="425450"/>
            <a:ext cx="5235315" cy="5971032"/>
          </a:xfrm>
          <a:prstGeom prst="rect">
            <a:avLst/>
          </a:prstGeom>
        </p:spPr>
      </p:pic>
      <p:cxnSp>
        <p:nvCxnSpPr>
          <p:cNvPr id="19" name="肘形连接符 18"/>
          <p:cNvCxnSpPr/>
          <p:nvPr/>
        </p:nvCxnSpPr>
        <p:spPr>
          <a:xfrm>
            <a:off x="1545771" y="2558458"/>
            <a:ext cx="6226629" cy="134951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367221" y="3480243"/>
            <a:ext cx="3130985" cy="369332"/>
          </a:xfrm>
          <a:prstGeom prst="rect">
            <a:avLst/>
          </a:prstGeom>
          <a:ln w="571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号前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的选择器所选中的元素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21486" y="3548745"/>
            <a:ext cx="2546543" cy="72934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307083" y="5030026"/>
            <a:ext cx="2191123" cy="103158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号前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的选择器所选中的元素紧随其后所有的元素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795659" y="3703760"/>
            <a:ext cx="2216470" cy="4567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517000" y="6142091"/>
            <a:ext cx="2939475" cy="62635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b="1" dirty="0">
                <a:solidFill>
                  <a:srgbClr val="00B050"/>
                </a:solidFill>
              </a:rPr>
              <a:t>紧随其后的元素中符合要求的元素</a:t>
            </a:r>
            <a:endParaRPr kumimoji="1"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7234010" y="4278087"/>
            <a:ext cx="1375541" cy="72934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9472313" y="4278087"/>
            <a:ext cx="514425" cy="18640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13085" y="2189126"/>
            <a:ext cx="913687" cy="369332"/>
          </a:xfrm>
          <a:prstGeom prst="rect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样式优先级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任意多边形 569"/>
          <p:cNvSpPr/>
          <p:nvPr/>
        </p:nvSpPr>
        <p:spPr>
          <a:xfrm>
            <a:off x="0" y="270591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099" name="组合 617"/>
          <p:cNvGrpSpPr/>
          <p:nvPr/>
        </p:nvGrpSpPr>
        <p:grpSpPr bwMode="auto">
          <a:xfrm>
            <a:off x="7941130" y="3075211"/>
            <a:ext cx="3776662" cy="1050925"/>
            <a:chOff x="8072356" y="1205108"/>
            <a:chExt cx="3492286" cy="986991"/>
          </a:xfrm>
        </p:grpSpPr>
        <p:sp>
          <p:nvSpPr>
            <p:cNvPr id="619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20" name="矩形 619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grpSp>
        <p:nvGrpSpPr>
          <p:cNvPr id="4100" name="组合 614"/>
          <p:cNvGrpSpPr/>
          <p:nvPr/>
        </p:nvGrpSpPr>
        <p:grpSpPr bwMode="auto">
          <a:xfrm>
            <a:off x="7941130" y="1777762"/>
            <a:ext cx="3776662" cy="1050925"/>
            <a:chOff x="8072356" y="1205108"/>
            <a:chExt cx="3492286" cy="986991"/>
          </a:xfrm>
        </p:grpSpPr>
        <p:sp>
          <p:nvSpPr>
            <p:cNvPr id="616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8" name="矩形 7"/>
          <p:cNvSpPr/>
          <p:nvPr/>
        </p:nvSpPr>
        <p:spPr>
          <a:xfrm>
            <a:off x="5141913" y="2484438"/>
            <a:ext cx="730250" cy="1630362"/>
          </a:xfrm>
          <a:prstGeom prst="rect">
            <a:avLst/>
          </a:prstGeom>
          <a:solidFill>
            <a:srgbClr val="CF7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62538" y="2597150"/>
            <a:ext cx="731837" cy="1630363"/>
          </a:xfrm>
          <a:prstGeom prst="rect">
            <a:avLst/>
          </a:prstGeom>
          <a:solidFill>
            <a:srgbClr val="F9A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3" name="文本框 371"/>
          <p:cNvSpPr txBox="1">
            <a:spLocks noChangeArrowheads="1"/>
          </p:cNvSpPr>
          <p:nvPr/>
        </p:nvSpPr>
        <p:spPr bwMode="auto">
          <a:xfrm>
            <a:off x="5027613" y="2816225"/>
            <a:ext cx="80010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4" name="图片 56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47738"/>
            <a:ext cx="2136775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5" name="组合 573"/>
          <p:cNvGrpSpPr/>
          <p:nvPr/>
        </p:nvGrpSpPr>
        <p:grpSpPr bwMode="auto">
          <a:xfrm>
            <a:off x="7955416" y="479648"/>
            <a:ext cx="3776662" cy="1050925"/>
            <a:chOff x="8072356" y="1205108"/>
            <a:chExt cx="3492286" cy="986991"/>
          </a:xfrm>
        </p:grpSpPr>
        <p:sp>
          <p:nvSpPr>
            <p:cNvPr id="571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573" name="矩形 572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4106" name="文本框 587"/>
          <p:cNvSpPr txBox="1">
            <a:spLocks noChangeArrowheads="1"/>
          </p:cNvSpPr>
          <p:nvPr/>
        </p:nvSpPr>
        <p:spPr bwMode="auto">
          <a:xfrm>
            <a:off x="8061780" y="656738"/>
            <a:ext cx="19367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文本框 588"/>
          <p:cNvSpPr txBox="1">
            <a:spLocks noChangeArrowheads="1"/>
          </p:cNvSpPr>
          <p:nvPr/>
        </p:nvSpPr>
        <p:spPr bwMode="auto">
          <a:xfrm>
            <a:off x="8047494" y="1972314"/>
            <a:ext cx="26548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的引用方式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文本框 593"/>
          <p:cNvSpPr txBox="1">
            <a:spLocks noChangeArrowheads="1"/>
          </p:cNvSpPr>
          <p:nvPr/>
        </p:nvSpPr>
        <p:spPr bwMode="auto">
          <a:xfrm>
            <a:off x="8061780" y="3197886"/>
            <a:ext cx="33730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代码的基本格式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1" name="任意多边形 610"/>
          <p:cNvSpPr/>
          <p:nvPr/>
        </p:nvSpPr>
        <p:spPr>
          <a:xfrm>
            <a:off x="304800" y="234950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4" name="组合 617"/>
          <p:cNvGrpSpPr/>
          <p:nvPr/>
        </p:nvGrpSpPr>
        <p:grpSpPr bwMode="auto">
          <a:xfrm>
            <a:off x="7959952" y="4453623"/>
            <a:ext cx="3776662" cy="1050925"/>
            <a:chOff x="8072356" y="1205108"/>
            <a:chExt cx="3492286" cy="986991"/>
          </a:xfrm>
        </p:grpSpPr>
        <p:sp>
          <p:nvSpPr>
            <p:cNvPr id="25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27" name="文本框 593"/>
          <p:cNvSpPr txBox="1">
            <a:spLocks noChangeArrowheads="1"/>
          </p:cNvSpPr>
          <p:nvPr/>
        </p:nvSpPr>
        <p:spPr bwMode="auto">
          <a:xfrm>
            <a:off x="8076066" y="4576389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常用选择器的使用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617"/>
          <p:cNvGrpSpPr/>
          <p:nvPr/>
        </p:nvGrpSpPr>
        <p:grpSpPr bwMode="auto">
          <a:xfrm>
            <a:off x="7941130" y="5697314"/>
            <a:ext cx="3776662" cy="1050925"/>
            <a:chOff x="8072356" y="1205108"/>
            <a:chExt cx="3492286" cy="986991"/>
          </a:xfrm>
        </p:grpSpPr>
        <p:sp>
          <p:nvSpPr>
            <p:cNvPr id="29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31" name="文本框 593"/>
          <p:cNvSpPr txBox="1">
            <a:spLocks noChangeArrowheads="1"/>
          </p:cNvSpPr>
          <p:nvPr/>
        </p:nvSpPr>
        <p:spPr bwMode="auto">
          <a:xfrm>
            <a:off x="8076065" y="5812989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样式优先级讲解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4" name="矩形 23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98" name="矩形 46"/>
          <p:cNvSpPr>
            <a:spLocks noChangeArrowheads="1"/>
          </p:cNvSpPr>
          <p:nvPr/>
        </p:nvSpPr>
        <p:spPr bwMode="auto">
          <a:xfrm>
            <a:off x="858838" y="425450"/>
            <a:ext cx="507387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样式优先级权重规则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994696" y="1161164"/>
          <a:ext cx="10202608" cy="4689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293702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8838" y="4451228"/>
            <a:ext cx="10386105" cy="13234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（英语：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Cascading Style Sheets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，简写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是一种用来为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文档添加样式（字体、间距、位置、颜色、角度等显示效果）的计算机语言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是内容的展示，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是内容的装饰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542" y="886968"/>
            <a:ext cx="4409621" cy="3304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40655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的引用方式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3536181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标签（内联样式）</a:t>
            </a:r>
            <a:endParaRPr lang="en-US" altLang="zh-CN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607" y="1276913"/>
            <a:ext cx="8354786" cy="331038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02947" y="4976800"/>
            <a:ext cx="10386105" cy="10156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标签中间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标签，该标签内部存放的就是网页文件中的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中的代码注释格式采用的是：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注释文字 *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55873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外部引用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文件（外联样式）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28711" y="3233352"/>
            <a:ext cx="10374009" cy="10156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标签中间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标签，通过</a:t>
            </a:r>
            <a:r>
              <a:rPr lang="en-US" altLang="zh-CN" sz="2000" dirty="0" err="1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属性设置外部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文件地址。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GB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relationship</a:t>
            </a:r>
            <a:r>
              <a:rPr lang="zh-CN" altLang="en-GB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缩写（指定当前文档与被链接文档的关系），</a:t>
            </a:r>
            <a:r>
              <a:rPr lang="en-US" altLang="zh-CN" sz="2000" dirty="0" err="1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=“stylesheet”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表示我们引用的是一个样式表（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3" y="4437902"/>
            <a:ext cx="4932358" cy="19811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1233368"/>
            <a:ext cx="10515600" cy="18110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187" y="4834164"/>
            <a:ext cx="7086600" cy="1304096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26087" y="6211669"/>
            <a:ext cx="574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在左侧这样的项目文件结构下，在名为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demo.html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的网页文件中引用名为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style.css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3" name="矩形 4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48" name="矩形 44"/>
          <p:cNvSpPr>
            <a:spLocks noChangeArrowheads="1"/>
          </p:cNvSpPr>
          <p:nvPr/>
        </p:nvSpPr>
        <p:spPr bwMode="auto">
          <a:xfrm>
            <a:off x="858838" y="425450"/>
            <a:ext cx="463739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标签内部</a:t>
            </a:r>
            <a:r>
              <a:rPr lang="en-US" altLang="zh-CN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属性（行内样式）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8640" y="4800895"/>
            <a:ext cx="11316789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在开始标签的内部可以设置一个叫做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的属性，属性的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双引号内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存放该元素代码的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2331" y="1493710"/>
            <a:ext cx="6967337" cy="22754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51940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代码的基本格式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1337</Words>
  <Application>WPS 演示</Application>
  <PresentationFormat>宽屏</PresentationFormat>
  <Paragraphs>133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Word.Document.12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Administrator</cp:lastModifiedBy>
  <cp:revision>443</cp:revision>
  <dcterms:created xsi:type="dcterms:W3CDTF">2015-05-06T06:15:00Z</dcterms:created>
  <dcterms:modified xsi:type="dcterms:W3CDTF">2019-04-23T13:41:33Z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