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62" r:id="rId6"/>
    <p:sldId id="298" r:id="rId7"/>
    <p:sldId id="315" r:id="rId8"/>
    <p:sldId id="313" r:id="rId9"/>
    <p:sldId id="318" r:id="rId10"/>
    <p:sldId id="319" r:id="rId11"/>
    <p:sldId id="320" r:id="rId12"/>
    <p:sldId id="322" r:id="rId13"/>
    <p:sldId id="321" r:id="rId14"/>
    <p:sldId id="302" r:id="rId15"/>
    <p:sldId id="323" r:id="rId16"/>
    <p:sldId id="324" r:id="rId17"/>
    <p:sldId id="316" r:id="rId18"/>
    <p:sldId id="306" r:id="rId19"/>
    <p:sldId id="325" r:id="rId20"/>
    <p:sldId id="312" r:id="rId21"/>
    <p:sldId id="326" r:id="rId22"/>
    <p:sldId id="327" r:id="rId23"/>
    <p:sldId id="328" r:id="rId24"/>
    <p:sldId id="303" r:id="rId25"/>
    <p:sldId id="266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7AE"/>
    <a:srgbClr val="933207"/>
    <a:srgbClr val="7030A0"/>
    <a:srgbClr val="843C0C"/>
    <a:srgbClr val="FFC000"/>
    <a:srgbClr val="3DA591"/>
    <a:srgbClr val="F9A447"/>
    <a:srgbClr val="D1C5AC"/>
    <a:srgbClr val="FBC993"/>
    <a:srgbClr val="8CD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5" autoAdjust="0"/>
    <p:restoredTop sz="94660"/>
  </p:normalViewPr>
  <p:slideViewPr>
    <p:cSldViewPr snapToGrid="0">
      <p:cViewPr>
        <p:scale>
          <a:sx n="154" d="100"/>
          <a:sy n="154" d="100"/>
        </p:scale>
        <p:origin x="1168" y="144"/>
      </p:cViewPr>
      <p:guideLst>
        <p:guide orient="horz" pos="2096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47BD1-1D8A-4C32-ACE3-8CE0F89EFE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494D5-78EC-4B9D-9FA5-AF9C1A17BD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08DA3-42E0-4B88-8D6A-C86B265F5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6A30C-6834-45C5-A98B-C0ECD7B88E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918A3-6E8A-4A9C-A773-EC7371F570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0D11-E601-457B-A8A4-E8868EB903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2EF98-BBFE-4703-B1F0-5E3E371D67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D0EC-C58C-45D4-A863-7565310A80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231D5-2E17-44EF-B7CC-4204A1A5B5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768AA-B52D-4719-8EC8-525499E167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771DE-E7BD-4DFC-A07C-58A7E12EA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39D3-8296-44FB-B8EB-F079EA38D4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FEEF-395C-4B77-84B3-636D43F5D8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4D88-10E0-4E0B-BE3F-015BD9B5F97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1E824-D013-4BB5-9C7E-5506237E82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3EB6B-40A7-44E3-A2F3-24061B76844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A21EF-D04A-463A-81D7-D151D1C76E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BC24-046D-4A5F-8F88-51454E2F71C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80568-31D3-437E-88D7-8A8200D02C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72439-F297-4675-B7AC-22FBA284FB1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7A2EB-6CA3-4F73-9391-8FF9594AC1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AD4C-78D3-4311-9B9C-129850ED45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DC8B3-39E0-4B69-BCAE-EF129542ED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FBF5C1-2161-4682-B345-3FC07D43C3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9E960D0-3C17-48D1-9A09-8F96AE483D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A5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569913" y="0"/>
            <a:ext cx="11180762" cy="6889750"/>
          </a:xfrm>
          <a:custGeom>
            <a:avLst/>
            <a:gdLst>
              <a:gd name="connsiteX0" fmla="*/ 4435965 w 11180963"/>
              <a:gd name="connsiteY0" fmla="*/ 0 h 6889953"/>
              <a:gd name="connsiteX1" fmla="*/ 6744999 w 11180963"/>
              <a:gd name="connsiteY1" fmla="*/ 0 h 6889953"/>
              <a:gd name="connsiteX2" fmla="*/ 11180963 w 11180963"/>
              <a:gd name="connsiteY2" fmla="*/ 4435966 h 6889953"/>
              <a:gd name="connsiteX3" fmla="*/ 8726976 w 11180963"/>
              <a:gd name="connsiteY3" fmla="*/ 6889953 h 6889953"/>
              <a:gd name="connsiteX4" fmla="*/ 2453989 w 11180963"/>
              <a:gd name="connsiteY4" fmla="*/ 6889953 h 6889953"/>
              <a:gd name="connsiteX5" fmla="*/ 0 w 11180963"/>
              <a:gd name="connsiteY5" fmla="*/ 4435966 h 688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0963" h="6889953">
                <a:moveTo>
                  <a:pt x="4435965" y="0"/>
                </a:moveTo>
                <a:lnTo>
                  <a:pt x="6744999" y="0"/>
                </a:lnTo>
                <a:lnTo>
                  <a:pt x="11180963" y="4435966"/>
                </a:lnTo>
                <a:lnTo>
                  <a:pt x="8726976" y="6889953"/>
                </a:lnTo>
                <a:lnTo>
                  <a:pt x="2453989" y="6889953"/>
                </a:lnTo>
                <a:lnTo>
                  <a:pt x="0" y="4435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5" name="组合 128"/>
          <p:cNvGrpSpPr/>
          <p:nvPr/>
        </p:nvGrpSpPr>
        <p:grpSpPr bwMode="auto">
          <a:xfrm>
            <a:off x="1309688" y="1646238"/>
            <a:ext cx="1436687" cy="2566987"/>
            <a:chOff x="1336676" y="2081213"/>
            <a:chExt cx="1436686" cy="2566987"/>
          </a:xfrm>
        </p:grpSpPr>
        <p:sp>
          <p:nvSpPr>
            <p:cNvPr id="3201" name="Freeform 10"/>
            <p:cNvSpPr/>
            <p:nvPr/>
          </p:nvSpPr>
          <p:spPr bwMode="auto">
            <a:xfrm>
              <a:off x="1336676" y="2579688"/>
              <a:ext cx="247650" cy="479425"/>
            </a:xfrm>
            <a:custGeom>
              <a:avLst/>
              <a:gdLst>
                <a:gd name="T0" fmla="*/ 499749796 w 94"/>
                <a:gd name="T1" fmla="*/ 222050167 h 182"/>
                <a:gd name="T2" fmla="*/ 222110435 w 94"/>
                <a:gd name="T3" fmla="*/ 27756600 h 182"/>
                <a:gd name="T4" fmla="*/ 27763146 w 94"/>
                <a:gd name="T5" fmla="*/ 305317333 h 182"/>
                <a:gd name="T6" fmla="*/ 152702571 w 94"/>
                <a:gd name="T7" fmla="*/ 1040852749 h 182"/>
                <a:gd name="T8" fmla="*/ 430341932 w 94"/>
                <a:gd name="T9" fmla="*/ 1242084807 h 182"/>
                <a:gd name="T10" fmla="*/ 624689221 w 94"/>
                <a:gd name="T11" fmla="*/ 957585582 h 182"/>
                <a:gd name="T12" fmla="*/ 499749796 w 94"/>
                <a:gd name="T13" fmla="*/ 222050167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4" h="182">
                  <a:moveTo>
                    <a:pt x="72" y="32"/>
                  </a:moveTo>
                  <a:cubicBezTo>
                    <a:pt x="69" y="13"/>
                    <a:pt x="51" y="0"/>
                    <a:pt x="32" y="4"/>
                  </a:cubicBezTo>
                  <a:cubicBezTo>
                    <a:pt x="13" y="7"/>
                    <a:pt x="0" y="25"/>
                    <a:pt x="4" y="44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5" y="169"/>
                    <a:pt x="43" y="182"/>
                    <a:pt x="62" y="179"/>
                  </a:cubicBezTo>
                  <a:cubicBezTo>
                    <a:pt x="81" y="175"/>
                    <a:pt x="94" y="157"/>
                    <a:pt x="90" y="138"/>
                  </a:cubicBezTo>
                  <a:lnTo>
                    <a:pt x="72" y="32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2" name="Freeform 11"/>
            <p:cNvSpPr/>
            <p:nvPr/>
          </p:nvSpPr>
          <p:spPr bwMode="auto">
            <a:xfrm>
              <a:off x="1368425" y="2795588"/>
              <a:ext cx="442912" cy="1555750"/>
            </a:xfrm>
            <a:custGeom>
              <a:avLst/>
              <a:gdLst>
                <a:gd name="T0" fmla="*/ 703122006 w 279"/>
                <a:gd name="T1" fmla="*/ 2147483646 h 980"/>
                <a:gd name="T2" fmla="*/ 418345465 w 279"/>
                <a:gd name="T3" fmla="*/ 2147483646 h 980"/>
                <a:gd name="T4" fmla="*/ 0 w 279"/>
                <a:gd name="T5" fmla="*/ 50403125 h 980"/>
                <a:gd name="T6" fmla="*/ 289816848 w 279"/>
                <a:gd name="T7" fmla="*/ 0 h 980"/>
                <a:gd name="T8" fmla="*/ 703122006 w 279"/>
                <a:gd name="T9" fmla="*/ 2147483646 h 9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980">
                  <a:moveTo>
                    <a:pt x="279" y="960"/>
                  </a:moveTo>
                  <a:lnTo>
                    <a:pt x="166" y="980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279" y="960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3" name="Freeform 12"/>
            <p:cNvSpPr/>
            <p:nvPr/>
          </p:nvSpPr>
          <p:spPr bwMode="auto">
            <a:xfrm>
              <a:off x="1631950" y="4319588"/>
              <a:ext cx="179387" cy="220663"/>
            </a:xfrm>
            <a:custGeom>
              <a:avLst/>
              <a:gdLst>
                <a:gd name="T0" fmla="*/ 284776069 w 113"/>
                <a:gd name="T1" fmla="*/ 0 h 139"/>
                <a:gd name="T2" fmla="*/ 0 w 113"/>
                <a:gd name="T3" fmla="*/ 50403239 h 139"/>
                <a:gd name="T4" fmla="*/ 146168655 w 113"/>
                <a:gd name="T5" fmla="*/ 350303306 h 139"/>
                <a:gd name="T6" fmla="*/ 246974624 w 113"/>
                <a:gd name="T7" fmla="*/ 335182334 h 139"/>
                <a:gd name="T8" fmla="*/ 284776069 w 113"/>
                <a:gd name="T9" fmla="*/ 0 h 1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139">
                  <a:moveTo>
                    <a:pt x="113" y="0"/>
                  </a:moveTo>
                  <a:lnTo>
                    <a:pt x="0" y="20"/>
                  </a:lnTo>
                  <a:lnTo>
                    <a:pt x="58" y="139"/>
                  </a:lnTo>
                  <a:lnTo>
                    <a:pt x="98" y="13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4" name="Freeform 13"/>
            <p:cNvSpPr/>
            <p:nvPr/>
          </p:nvSpPr>
          <p:spPr bwMode="auto">
            <a:xfrm>
              <a:off x="1724025" y="4530725"/>
              <a:ext cx="63500" cy="117475"/>
            </a:xfrm>
            <a:custGeom>
              <a:avLst/>
              <a:gdLst>
                <a:gd name="T0" fmla="*/ 100806250 w 40"/>
                <a:gd name="T1" fmla="*/ 0 h 74"/>
                <a:gd name="T2" fmla="*/ 0 w 40"/>
                <a:gd name="T3" fmla="*/ 15120938 h 74"/>
                <a:gd name="T4" fmla="*/ 80645000 w 40"/>
                <a:gd name="T5" fmla="*/ 186491563 h 74"/>
                <a:gd name="T6" fmla="*/ 100806250 w 40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4">
                  <a:moveTo>
                    <a:pt x="40" y="0"/>
                  </a:moveTo>
                  <a:lnTo>
                    <a:pt x="0" y="6"/>
                  </a:lnTo>
                  <a:lnTo>
                    <a:pt x="32" y="7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" name="Freeform 14"/>
            <p:cNvSpPr/>
            <p:nvPr/>
          </p:nvSpPr>
          <p:spPr bwMode="auto">
            <a:xfrm>
              <a:off x="1368425" y="2795588"/>
              <a:ext cx="195262" cy="117475"/>
            </a:xfrm>
            <a:custGeom>
              <a:avLst/>
              <a:gdLst>
                <a:gd name="T0" fmla="*/ 309977631 w 123"/>
                <a:gd name="T1" fmla="*/ 141128750 h 74"/>
                <a:gd name="T2" fmla="*/ 25201498 w 123"/>
                <a:gd name="T3" fmla="*/ 186491563 h 74"/>
                <a:gd name="T4" fmla="*/ 0 w 123"/>
                <a:gd name="T5" fmla="*/ 50403125 h 74"/>
                <a:gd name="T6" fmla="*/ 289816433 w 123"/>
                <a:gd name="T7" fmla="*/ 0 h 74"/>
                <a:gd name="T8" fmla="*/ 309977631 w 123"/>
                <a:gd name="T9" fmla="*/ 14112875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" h="74">
                  <a:moveTo>
                    <a:pt x="123" y="56"/>
                  </a:moveTo>
                  <a:lnTo>
                    <a:pt x="10" y="74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123" y="56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6" name="Freeform 41"/>
            <p:cNvSpPr/>
            <p:nvPr/>
          </p:nvSpPr>
          <p:spPr bwMode="auto">
            <a:xfrm>
              <a:off x="1893888" y="2768600"/>
              <a:ext cx="566737" cy="285750"/>
            </a:xfrm>
            <a:custGeom>
              <a:avLst/>
              <a:gdLst>
                <a:gd name="T0" fmla="*/ 1188181254 w 215"/>
                <a:gd name="T1" fmla="*/ 693044292 h 108"/>
                <a:gd name="T2" fmla="*/ 1313250884 w 215"/>
                <a:gd name="T3" fmla="*/ 658039917 h 108"/>
                <a:gd name="T4" fmla="*/ 1417477773 w 215"/>
                <a:gd name="T5" fmla="*/ 567036479 h 108"/>
                <a:gd name="T6" fmla="*/ 1480013906 w 215"/>
                <a:gd name="T7" fmla="*/ 455027771 h 108"/>
                <a:gd name="T8" fmla="*/ 1493910824 w 215"/>
                <a:gd name="T9" fmla="*/ 315020854 h 108"/>
                <a:gd name="T10" fmla="*/ 1452220069 w 215"/>
                <a:gd name="T11" fmla="*/ 182012167 h 108"/>
                <a:gd name="T12" fmla="*/ 1361890099 w 215"/>
                <a:gd name="T13" fmla="*/ 84005208 h 108"/>
                <a:gd name="T14" fmla="*/ 1250714751 w 215"/>
                <a:gd name="T15" fmla="*/ 21002625 h 108"/>
                <a:gd name="T16" fmla="*/ 1111748203 w 215"/>
                <a:gd name="T17" fmla="*/ 7000875 h 108"/>
                <a:gd name="T18" fmla="*/ 243196073 w 215"/>
                <a:gd name="T19" fmla="*/ 98006958 h 108"/>
                <a:gd name="T20" fmla="*/ 62536133 w 215"/>
                <a:gd name="T21" fmla="*/ 203012146 h 108"/>
                <a:gd name="T22" fmla="*/ 6948459 w 215"/>
                <a:gd name="T23" fmla="*/ 392025188 h 108"/>
                <a:gd name="T24" fmla="*/ 104226888 w 215"/>
                <a:gd name="T25" fmla="*/ 567036479 h 108"/>
                <a:gd name="T26" fmla="*/ 305729570 w 215"/>
                <a:gd name="T27" fmla="*/ 630039063 h 108"/>
                <a:gd name="T28" fmla="*/ 806015997 w 215"/>
                <a:gd name="T29" fmla="*/ 574034708 h 108"/>
                <a:gd name="T30" fmla="*/ 938036723 w 215"/>
                <a:gd name="T31" fmla="*/ 511032125 h 108"/>
                <a:gd name="T32" fmla="*/ 986675937 w 215"/>
                <a:gd name="T33" fmla="*/ 378023438 h 108"/>
                <a:gd name="T34" fmla="*/ 917191345 w 215"/>
                <a:gd name="T35" fmla="*/ 245014750 h 108"/>
                <a:gd name="T36" fmla="*/ 771273701 w 215"/>
                <a:gd name="T37" fmla="*/ 210013021 h 108"/>
                <a:gd name="T38" fmla="*/ 576719479 w 215"/>
                <a:gd name="T39" fmla="*/ 231015646 h 108"/>
                <a:gd name="T40" fmla="*/ 590616398 w 215"/>
                <a:gd name="T41" fmla="*/ 336020833 h 108"/>
                <a:gd name="T42" fmla="*/ 673997908 w 215"/>
                <a:gd name="T43" fmla="*/ 322019083 h 108"/>
                <a:gd name="T44" fmla="*/ 778222161 w 215"/>
                <a:gd name="T45" fmla="*/ 315020854 h 108"/>
                <a:gd name="T46" fmla="*/ 875500590 w 215"/>
                <a:gd name="T47" fmla="*/ 385024313 h 108"/>
                <a:gd name="T48" fmla="*/ 799067538 w 215"/>
                <a:gd name="T49" fmla="*/ 469029521 h 108"/>
                <a:gd name="T50" fmla="*/ 284884192 w 215"/>
                <a:gd name="T51" fmla="*/ 525033875 h 108"/>
                <a:gd name="T52" fmla="*/ 173711480 w 215"/>
                <a:gd name="T53" fmla="*/ 490029500 h 108"/>
                <a:gd name="T54" fmla="*/ 111175347 w 215"/>
                <a:gd name="T55" fmla="*/ 392025188 h 108"/>
                <a:gd name="T56" fmla="*/ 111175347 w 215"/>
                <a:gd name="T57" fmla="*/ 378023438 h 108"/>
                <a:gd name="T58" fmla="*/ 145917644 w 215"/>
                <a:gd name="T59" fmla="*/ 266017375 h 108"/>
                <a:gd name="T60" fmla="*/ 250141896 w 215"/>
                <a:gd name="T61" fmla="*/ 210013021 h 108"/>
                <a:gd name="T62" fmla="*/ 257090355 w 215"/>
                <a:gd name="T63" fmla="*/ 203012146 h 108"/>
                <a:gd name="T64" fmla="*/ 1132593581 w 215"/>
                <a:gd name="T65" fmla="*/ 112006063 h 108"/>
                <a:gd name="T66" fmla="*/ 1153438958 w 215"/>
                <a:gd name="T67" fmla="*/ 112006063 h 108"/>
                <a:gd name="T68" fmla="*/ 1299353966 w 215"/>
                <a:gd name="T69" fmla="*/ 168010417 h 108"/>
                <a:gd name="T70" fmla="*/ 1389683936 w 215"/>
                <a:gd name="T71" fmla="*/ 329019958 h 108"/>
                <a:gd name="T72" fmla="*/ 1334096262 w 215"/>
                <a:gd name="T73" fmla="*/ 504031250 h 108"/>
                <a:gd name="T74" fmla="*/ 1174284336 w 215"/>
                <a:gd name="T75" fmla="*/ 588036458 h 108"/>
                <a:gd name="T76" fmla="*/ 632307153 w 215"/>
                <a:gd name="T77" fmla="*/ 651041688 h 108"/>
                <a:gd name="T78" fmla="*/ 639255612 w 215"/>
                <a:gd name="T79" fmla="*/ 756046875 h 108"/>
                <a:gd name="T80" fmla="*/ 1188181254 w 215"/>
                <a:gd name="T81" fmla="*/ 693044292 h 1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" h="108">
                  <a:moveTo>
                    <a:pt x="171" y="99"/>
                  </a:moveTo>
                  <a:cubicBezTo>
                    <a:pt x="177" y="99"/>
                    <a:pt x="184" y="97"/>
                    <a:pt x="189" y="94"/>
                  </a:cubicBezTo>
                  <a:cubicBezTo>
                    <a:pt x="195" y="90"/>
                    <a:pt x="200" y="86"/>
                    <a:pt x="204" y="81"/>
                  </a:cubicBezTo>
                  <a:cubicBezTo>
                    <a:pt x="208" y="76"/>
                    <a:pt x="211" y="71"/>
                    <a:pt x="213" y="65"/>
                  </a:cubicBezTo>
                  <a:cubicBezTo>
                    <a:pt x="215" y="58"/>
                    <a:pt x="215" y="52"/>
                    <a:pt x="215" y="45"/>
                  </a:cubicBezTo>
                  <a:cubicBezTo>
                    <a:pt x="214" y="38"/>
                    <a:pt x="212" y="32"/>
                    <a:pt x="209" y="26"/>
                  </a:cubicBezTo>
                  <a:cubicBezTo>
                    <a:pt x="206" y="21"/>
                    <a:pt x="201" y="16"/>
                    <a:pt x="196" y="12"/>
                  </a:cubicBezTo>
                  <a:cubicBezTo>
                    <a:pt x="191" y="8"/>
                    <a:pt x="186" y="5"/>
                    <a:pt x="180" y="3"/>
                  </a:cubicBezTo>
                  <a:cubicBezTo>
                    <a:pt x="173" y="1"/>
                    <a:pt x="167" y="0"/>
                    <a:pt x="160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5" y="15"/>
                    <a:pt x="16" y="20"/>
                    <a:pt x="9" y="29"/>
                  </a:cubicBezTo>
                  <a:cubicBezTo>
                    <a:pt x="3" y="36"/>
                    <a:pt x="0" y="46"/>
                    <a:pt x="1" y="56"/>
                  </a:cubicBezTo>
                  <a:cubicBezTo>
                    <a:pt x="2" y="66"/>
                    <a:pt x="7" y="75"/>
                    <a:pt x="15" y="81"/>
                  </a:cubicBezTo>
                  <a:cubicBezTo>
                    <a:pt x="23" y="88"/>
                    <a:pt x="33" y="91"/>
                    <a:pt x="44" y="90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24" y="81"/>
                    <a:pt x="131" y="78"/>
                    <a:pt x="135" y="73"/>
                  </a:cubicBezTo>
                  <a:cubicBezTo>
                    <a:pt x="140" y="67"/>
                    <a:pt x="142" y="61"/>
                    <a:pt x="142" y="54"/>
                  </a:cubicBezTo>
                  <a:cubicBezTo>
                    <a:pt x="141" y="47"/>
                    <a:pt x="138" y="40"/>
                    <a:pt x="132" y="35"/>
                  </a:cubicBezTo>
                  <a:cubicBezTo>
                    <a:pt x="127" y="31"/>
                    <a:pt x="119" y="29"/>
                    <a:pt x="111" y="3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5" y="46"/>
                    <a:pt x="112" y="45"/>
                    <a:pt x="112" y="45"/>
                  </a:cubicBezTo>
                  <a:cubicBezTo>
                    <a:pt x="121" y="44"/>
                    <a:pt x="126" y="49"/>
                    <a:pt x="126" y="55"/>
                  </a:cubicBezTo>
                  <a:cubicBezTo>
                    <a:pt x="126" y="60"/>
                    <a:pt x="123" y="66"/>
                    <a:pt x="115" y="67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5" y="75"/>
                    <a:pt x="30" y="74"/>
                    <a:pt x="25" y="70"/>
                  </a:cubicBezTo>
                  <a:cubicBezTo>
                    <a:pt x="20" y="66"/>
                    <a:pt x="17" y="61"/>
                    <a:pt x="16" y="56"/>
                  </a:cubicBezTo>
                  <a:cubicBezTo>
                    <a:pt x="16" y="55"/>
                    <a:pt x="16" y="55"/>
                    <a:pt x="16" y="54"/>
                  </a:cubicBezTo>
                  <a:cubicBezTo>
                    <a:pt x="15" y="49"/>
                    <a:pt x="17" y="43"/>
                    <a:pt x="21" y="38"/>
                  </a:cubicBezTo>
                  <a:cubicBezTo>
                    <a:pt x="25" y="34"/>
                    <a:pt x="31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4" y="16"/>
                    <a:pt x="165" y="16"/>
                    <a:pt x="166" y="16"/>
                  </a:cubicBezTo>
                  <a:cubicBezTo>
                    <a:pt x="173" y="16"/>
                    <a:pt x="181" y="19"/>
                    <a:pt x="187" y="24"/>
                  </a:cubicBezTo>
                  <a:cubicBezTo>
                    <a:pt x="194" y="30"/>
                    <a:pt x="199" y="38"/>
                    <a:pt x="200" y="47"/>
                  </a:cubicBezTo>
                  <a:cubicBezTo>
                    <a:pt x="201" y="56"/>
                    <a:pt x="198" y="65"/>
                    <a:pt x="192" y="72"/>
                  </a:cubicBezTo>
                  <a:cubicBezTo>
                    <a:pt x="186" y="79"/>
                    <a:pt x="178" y="84"/>
                    <a:pt x="169" y="84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2" y="108"/>
                    <a:pt x="92" y="108"/>
                    <a:pt x="92" y="108"/>
                  </a:cubicBezTo>
                  <a:lnTo>
                    <a:pt x="171" y="99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7" name="Freeform 42"/>
            <p:cNvSpPr/>
            <p:nvPr/>
          </p:nvSpPr>
          <p:spPr bwMode="auto">
            <a:xfrm>
              <a:off x="1822450" y="2081213"/>
              <a:ext cx="400050" cy="523875"/>
            </a:xfrm>
            <a:custGeom>
              <a:avLst/>
              <a:gdLst>
                <a:gd name="T0" fmla="*/ 519520195 w 152"/>
                <a:gd name="T1" fmla="*/ 1323679438 h 199"/>
                <a:gd name="T2" fmla="*/ 644204200 w 152"/>
                <a:gd name="T3" fmla="*/ 1372189210 h 199"/>
                <a:gd name="T4" fmla="*/ 775818018 w 152"/>
                <a:gd name="T5" fmla="*/ 1365260371 h 199"/>
                <a:gd name="T6" fmla="*/ 900502022 w 152"/>
                <a:gd name="T7" fmla="*/ 1316747966 h 199"/>
                <a:gd name="T8" fmla="*/ 997479933 w 152"/>
                <a:gd name="T9" fmla="*/ 1212794318 h 199"/>
                <a:gd name="T10" fmla="*/ 1045967572 w 152"/>
                <a:gd name="T11" fmla="*/ 1094980359 h 199"/>
                <a:gd name="T12" fmla="*/ 1039040390 w 152"/>
                <a:gd name="T13" fmla="*/ 963306089 h 199"/>
                <a:gd name="T14" fmla="*/ 983625569 w 152"/>
                <a:gd name="T15" fmla="*/ 838560658 h 199"/>
                <a:gd name="T16" fmla="*/ 491811469 w 152"/>
                <a:gd name="T17" fmla="*/ 124745431 h 199"/>
                <a:gd name="T18" fmla="*/ 318639825 w 152"/>
                <a:gd name="T19" fmla="*/ 13860311 h 199"/>
                <a:gd name="T20" fmla="*/ 117756823 w 152"/>
                <a:gd name="T21" fmla="*/ 55441244 h 199"/>
                <a:gd name="T22" fmla="*/ 13854363 w 152"/>
                <a:gd name="T23" fmla="*/ 221767607 h 199"/>
                <a:gd name="T24" fmla="*/ 62342002 w 152"/>
                <a:gd name="T25" fmla="*/ 422746065 h 199"/>
                <a:gd name="T26" fmla="*/ 346345919 w 152"/>
                <a:gd name="T27" fmla="*/ 838560658 h 199"/>
                <a:gd name="T28" fmla="*/ 471032556 w 152"/>
                <a:gd name="T29" fmla="*/ 921725156 h 199"/>
                <a:gd name="T30" fmla="*/ 512593013 w 152"/>
                <a:gd name="T31" fmla="*/ 928653995 h 199"/>
                <a:gd name="T32" fmla="*/ 685767289 w 152"/>
                <a:gd name="T33" fmla="*/ 783119414 h 199"/>
                <a:gd name="T34" fmla="*/ 644204200 w 152"/>
                <a:gd name="T35" fmla="*/ 630653361 h 199"/>
                <a:gd name="T36" fmla="*/ 540301740 w 152"/>
                <a:gd name="T37" fmla="*/ 471258469 h 199"/>
                <a:gd name="T38" fmla="*/ 450251011 w 152"/>
                <a:gd name="T39" fmla="*/ 533628552 h 199"/>
                <a:gd name="T40" fmla="*/ 512593013 w 152"/>
                <a:gd name="T41" fmla="*/ 623721889 h 199"/>
                <a:gd name="T42" fmla="*/ 561083285 w 152"/>
                <a:gd name="T43" fmla="*/ 693026077 h 199"/>
                <a:gd name="T44" fmla="*/ 568007834 w 152"/>
                <a:gd name="T45" fmla="*/ 776187942 h 199"/>
                <a:gd name="T46" fmla="*/ 505665832 w 152"/>
                <a:gd name="T47" fmla="*/ 817768875 h 199"/>
                <a:gd name="T48" fmla="*/ 436396648 w 152"/>
                <a:gd name="T49" fmla="*/ 783119414 h 199"/>
                <a:gd name="T50" fmla="*/ 138538368 w 152"/>
                <a:gd name="T51" fmla="*/ 360373349 h 199"/>
                <a:gd name="T52" fmla="*/ 117756823 w 152"/>
                <a:gd name="T53" fmla="*/ 242559390 h 199"/>
                <a:gd name="T54" fmla="*/ 173174276 w 152"/>
                <a:gd name="T55" fmla="*/ 145534581 h 199"/>
                <a:gd name="T56" fmla="*/ 180101457 w 152"/>
                <a:gd name="T57" fmla="*/ 138605742 h 199"/>
                <a:gd name="T58" fmla="*/ 297858280 w 152"/>
                <a:gd name="T59" fmla="*/ 117813959 h 199"/>
                <a:gd name="T60" fmla="*/ 401763372 w 152"/>
                <a:gd name="T61" fmla="*/ 180186675 h 199"/>
                <a:gd name="T62" fmla="*/ 907429204 w 152"/>
                <a:gd name="T63" fmla="*/ 900933373 h 199"/>
                <a:gd name="T64" fmla="*/ 942062480 w 152"/>
                <a:gd name="T65" fmla="*/ 1081120048 h 199"/>
                <a:gd name="T66" fmla="*/ 845087202 w 152"/>
                <a:gd name="T67" fmla="*/ 1226654629 h 199"/>
                <a:gd name="T68" fmla="*/ 664985744 w 152"/>
                <a:gd name="T69" fmla="*/ 1268235562 h 199"/>
                <a:gd name="T70" fmla="*/ 512593013 w 152"/>
                <a:gd name="T71" fmla="*/ 1171213385 h 199"/>
                <a:gd name="T72" fmla="*/ 193953188 w 152"/>
                <a:gd name="T73" fmla="*/ 720746698 h 199"/>
                <a:gd name="T74" fmla="*/ 110832273 w 152"/>
                <a:gd name="T75" fmla="*/ 783119414 h 199"/>
                <a:gd name="T76" fmla="*/ 422542285 w 152"/>
                <a:gd name="T77" fmla="*/ 1226654629 h 199"/>
                <a:gd name="T78" fmla="*/ 519520195 w 152"/>
                <a:gd name="T79" fmla="*/ 1323679438 h 1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52" h="199">
                  <a:moveTo>
                    <a:pt x="75" y="191"/>
                  </a:moveTo>
                  <a:cubicBezTo>
                    <a:pt x="81" y="194"/>
                    <a:pt x="87" y="197"/>
                    <a:pt x="93" y="198"/>
                  </a:cubicBezTo>
                  <a:cubicBezTo>
                    <a:pt x="99" y="199"/>
                    <a:pt x="106" y="199"/>
                    <a:pt x="112" y="197"/>
                  </a:cubicBezTo>
                  <a:cubicBezTo>
                    <a:pt x="118" y="196"/>
                    <a:pt x="125" y="193"/>
                    <a:pt x="130" y="190"/>
                  </a:cubicBezTo>
                  <a:cubicBezTo>
                    <a:pt x="136" y="186"/>
                    <a:pt x="140" y="181"/>
                    <a:pt x="144" y="175"/>
                  </a:cubicBezTo>
                  <a:cubicBezTo>
                    <a:pt x="147" y="170"/>
                    <a:pt x="149" y="164"/>
                    <a:pt x="151" y="158"/>
                  </a:cubicBezTo>
                  <a:cubicBezTo>
                    <a:pt x="152" y="151"/>
                    <a:pt x="152" y="145"/>
                    <a:pt x="150" y="139"/>
                  </a:cubicBezTo>
                  <a:cubicBezTo>
                    <a:pt x="149" y="132"/>
                    <a:pt x="146" y="126"/>
                    <a:pt x="142" y="121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5" y="9"/>
                    <a:pt x="56" y="4"/>
                    <a:pt x="46" y="2"/>
                  </a:cubicBezTo>
                  <a:cubicBezTo>
                    <a:pt x="36" y="0"/>
                    <a:pt x="25" y="2"/>
                    <a:pt x="17" y="8"/>
                  </a:cubicBezTo>
                  <a:cubicBezTo>
                    <a:pt x="9" y="13"/>
                    <a:pt x="4" y="22"/>
                    <a:pt x="2" y="32"/>
                  </a:cubicBezTo>
                  <a:cubicBezTo>
                    <a:pt x="0" y="42"/>
                    <a:pt x="3" y="53"/>
                    <a:pt x="9" y="6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5" y="128"/>
                    <a:pt x="61" y="132"/>
                    <a:pt x="68" y="133"/>
                  </a:cubicBezTo>
                  <a:cubicBezTo>
                    <a:pt x="70" y="134"/>
                    <a:pt x="72" y="134"/>
                    <a:pt x="74" y="134"/>
                  </a:cubicBezTo>
                  <a:cubicBezTo>
                    <a:pt x="86" y="134"/>
                    <a:pt x="97" y="125"/>
                    <a:pt x="99" y="113"/>
                  </a:cubicBezTo>
                  <a:cubicBezTo>
                    <a:pt x="100" y="105"/>
                    <a:pt x="98" y="98"/>
                    <a:pt x="93" y="91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8" y="95"/>
                    <a:pt x="81" y="100"/>
                    <a:pt x="81" y="100"/>
                  </a:cubicBezTo>
                  <a:cubicBezTo>
                    <a:pt x="84" y="104"/>
                    <a:pt x="84" y="109"/>
                    <a:pt x="82" y="112"/>
                  </a:cubicBezTo>
                  <a:cubicBezTo>
                    <a:pt x="81" y="116"/>
                    <a:pt x="77" y="118"/>
                    <a:pt x="73" y="118"/>
                  </a:cubicBezTo>
                  <a:cubicBezTo>
                    <a:pt x="69" y="118"/>
                    <a:pt x="65" y="116"/>
                    <a:pt x="63" y="113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7" y="47"/>
                    <a:pt x="16" y="41"/>
                    <a:pt x="17" y="35"/>
                  </a:cubicBezTo>
                  <a:cubicBezTo>
                    <a:pt x="18" y="30"/>
                    <a:pt x="21" y="24"/>
                    <a:pt x="25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1" y="17"/>
                    <a:pt x="37" y="16"/>
                    <a:pt x="43" y="17"/>
                  </a:cubicBezTo>
                  <a:cubicBezTo>
                    <a:pt x="49" y="18"/>
                    <a:pt x="54" y="21"/>
                    <a:pt x="58" y="26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6" y="138"/>
                    <a:pt x="137" y="147"/>
                    <a:pt x="136" y="156"/>
                  </a:cubicBezTo>
                  <a:cubicBezTo>
                    <a:pt x="134" y="164"/>
                    <a:pt x="129" y="172"/>
                    <a:pt x="122" y="177"/>
                  </a:cubicBezTo>
                  <a:cubicBezTo>
                    <a:pt x="114" y="182"/>
                    <a:pt x="105" y="185"/>
                    <a:pt x="96" y="183"/>
                  </a:cubicBezTo>
                  <a:cubicBezTo>
                    <a:pt x="87" y="181"/>
                    <a:pt x="79" y="176"/>
                    <a:pt x="74" y="169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61" y="177"/>
                    <a:pt x="61" y="177"/>
                    <a:pt x="61" y="177"/>
                  </a:cubicBezTo>
                  <a:cubicBezTo>
                    <a:pt x="65" y="183"/>
                    <a:pt x="70" y="187"/>
                    <a:pt x="75" y="191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8" name="Freeform 43"/>
            <p:cNvSpPr/>
            <p:nvPr/>
          </p:nvSpPr>
          <p:spPr bwMode="auto">
            <a:xfrm>
              <a:off x="2301875" y="2249488"/>
              <a:ext cx="471487" cy="463550"/>
            </a:xfrm>
            <a:custGeom>
              <a:avLst/>
              <a:gdLst>
                <a:gd name="T0" fmla="*/ 1158643743 w 179"/>
                <a:gd name="T1" fmla="*/ 568828526 h 176"/>
                <a:gd name="T2" fmla="*/ 1228023451 w 179"/>
                <a:gd name="T3" fmla="*/ 450899826 h 176"/>
                <a:gd name="T4" fmla="*/ 1241899392 w 179"/>
                <a:gd name="T5" fmla="*/ 319098865 h 176"/>
                <a:gd name="T6" fmla="*/ 1207209538 w 179"/>
                <a:gd name="T7" fmla="*/ 194235351 h 176"/>
                <a:gd name="T8" fmla="*/ 1123953890 w 179"/>
                <a:gd name="T9" fmla="*/ 83244098 h 176"/>
                <a:gd name="T10" fmla="*/ 1006008388 w 179"/>
                <a:gd name="T11" fmla="*/ 20809708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9303471 w 179"/>
                <a:gd name="T17" fmla="*/ 34684602 h 176"/>
                <a:gd name="T18" fmla="*/ 638295940 w 179"/>
                <a:gd name="T19" fmla="*/ 117928700 h 176"/>
                <a:gd name="T20" fmla="*/ 69379707 w 179"/>
                <a:gd name="T21" fmla="*/ 776936138 h 176"/>
                <a:gd name="T22" fmla="*/ 6937971 w 179"/>
                <a:gd name="T23" fmla="*/ 971171489 h 176"/>
                <a:gd name="T24" fmla="*/ 90193619 w 179"/>
                <a:gd name="T25" fmla="*/ 1151531947 h 176"/>
                <a:gd name="T26" fmla="*/ 284456799 w 179"/>
                <a:gd name="T27" fmla="*/ 1213963703 h 176"/>
                <a:gd name="T28" fmla="*/ 464844038 w 179"/>
                <a:gd name="T29" fmla="*/ 1123784792 h 176"/>
                <a:gd name="T30" fmla="*/ 797869266 w 179"/>
                <a:gd name="T31" fmla="*/ 735316723 h 176"/>
                <a:gd name="T32" fmla="*/ 853373032 w 179"/>
                <a:gd name="T33" fmla="*/ 603513128 h 176"/>
                <a:gd name="T34" fmla="*/ 659109852 w 179"/>
                <a:gd name="T35" fmla="*/ 430090118 h 176"/>
                <a:gd name="T36" fmla="*/ 527285774 w 179"/>
                <a:gd name="T37" fmla="*/ 499459322 h 176"/>
                <a:gd name="T38" fmla="*/ 395464331 w 179"/>
                <a:gd name="T39" fmla="*/ 645135177 h 176"/>
                <a:gd name="T40" fmla="*/ 478719979 w 179"/>
                <a:gd name="T41" fmla="*/ 714504381 h 176"/>
                <a:gd name="T42" fmla="*/ 603603452 w 179"/>
                <a:gd name="T43" fmla="*/ 568828526 h 176"/>
                <a:gd name="T44" fmla="*/ 666047823 w 179"/>
                <a:gd name="T45" fmla="*/ 534143924 h 176"/>
                <a:gd name="T46" fmla="*/ 735427530 w 179"/>
                <a:gd name="T47" fmla="*/ 582703420 h 176"/>
                <a:gd name="T48" fmla="*/ 721551588 w 179"/>
                <a:gd name="T49" fmla="*/ 665944885 h 176"/>
                <a:gd name="T50" fmla="*/ 381588389 w 179"/>
                <a:gd name="T51" fmla="*/ 1061350401 h 176"/>
                <a:gd name="T52" fmla="*/ 277518829 w 179"/>
                <a:gd name="T53" fmla="*/ 1109909897 h 176"/>
                <a:gd name="T54" fmla="*/ 166511297 w 179"/>
                <a:gd name="T55" fmla="*/ 1082162743 h 176"/>
                <a:gd name="T56" fmla="*/ 159573326 w 179"/>
                <a:gd name="T57" fmla="*/ 1075225295 h 176"/>
                <a:gd name="T58" fmla="*/ 111007531 w 179"/>
                <a:gd name="T59" fmla="*/ 964234042 h 176"/>
                <a:gd name="T60" fmla="*/ 145697385 w 179"/>
                <a:gd name="T61" fmla="*/ 853242789 h 176"/>
                <a:gd name="T62" fmla="*/ 721551588 w 179"/>
                <a:gd name="T63" fmla="*/ 180360457 h 176"/>
                <a:gd name="T64" fmla="*/ 888062886 w 179"/>
                <a:gd name="T65" fmla="*/ 104053806 h 176"/>
                <a:gd name="T66" fmla="*/ 1054574183 w 179"/>
                <a:gd name="T67" fmla="*/ 166485563 h 176"/>
                <a:gd name="T68" fmla="*/ 1137829831 w 179"/>
                <a:gd name="T69" fmla="*/ 326036312 h 176"/>
                <a:gd name="T70" fmla="*/ 1082326066 w 179"/>
                <a:gd name="T71" fmla="*/ 499459322 h 176"/>
                <a:gd name="T72" fmla="*/ 721551588 w 179"/>
                <a:gd name="T73" fmla="*/ 915677180 h 176"/>
                <a:gd name="T74" fmla="*/ 797869266 w 179"/>
                <a:gd name="T75" fmla="*/ 985046384 h 176"/>
                <a:gd name="T76" fmla="*/ 1158643743 w 179"/>
                <a:gd name="T77" fmla="*/ 56882852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5" y="71"/>
                    <a:pt x="177" y="65"/>
                  </a:cubicBezTo>
                  <a:cubicBezTo>
                    <a:pt x="179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5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20" y="1"/>
                    <a:pt x="113" y="3"/>
                    <a:pt x="108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1" y="140"/>
                  </a:cubicBezTo>
                  <a:cubicBezTo>
                    <a:pt x="1" y="151"/>
                    <a:pt x="6" y="160"/>
                    <a:pt x="13" y="166"/>
                  </a:cubicBezTo>
                  <a:cubicBezTo>
                    <a:pt x="21" y="173"/>
                    <a:pt x="30" y="176"/>
                    <a:pt x="41" y="175"/>
                  </a:cubicBezTo>
                  <a:cubicBezTo>
                    <a:pt x="51" y="174"/>
                    <a:pt x="60" y="170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7"/>
                  </a:cubicBezTo>
                  <a:cubicBezTo>
                    <a:pt x="123" y="70"/>
                    <a:pt x="108" y="61"/>
                    <a:pt x="95" y="62"/>
                  </a:cubicBezTo>
                  <a:cubicBezTo>
                    <a:pt x="88" y="62"/>
                    <a:pt x="81" y="66"/>
                    <a:pt x="76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90" y="79"/>
                    <a:pt x="93" y="77"/>
                    <a:pt x="96" y="77"/>
                  </a:cubicBezTo>
                  <a:cubicBezTo>
                    <a:pt x="101" y="77"/>
                    <a:pt x="105" y="80"/>
                    <a:pt x="106" y="84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2" y="157"/>
                    <a:pt x="46" y="159"/>
                    <a:pt x="40" y="160"/>
                  </a:cubicBezTo>
                  <a:cubicBezTo>
                    <a:pt x="34" y="161"/>
                    <a:pt x="29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6"/>
                    <a:pt x="16" y="139"/>
                  </a:cubicBezTo>
                  <a:cubicBezTo>
                    <a:pt x="16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9" y="16"/>
                    <a:pt x="128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5" y="56"/>
                    <a:pt x="162" y="65"/>
                    <a:pt x="156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6" name="组合 132"/>
          <p:cNvGrpSpPr/>
          <p:nvPr/>
        </p:nvGrpSpPr>
        <p:grpSpPr bwMode="auto">
          <a:xfrm>
            <a:off x="3436938" y="157163"/>
            <a:ext cx="6600825" cy="2009775"/>
            <a:chOff x="3089927" y="124532"/>
            <a:chExt cx="7733506" cy="2354264"/>
          </a:xfrm>
        </p:grpSpPr>
        <p:grpSp>
          <p:nvGrpSpPr>
            <p:cNvPr id="3156" name="组合 124"/>
            <p:cNvGrpSpPr/>
            <p:nvPr/>
          </p:nvGrpSpPr>
          <p:grpSpPr bwMode="auto">
            <a:xfrm>
              <a:off x="3089927" y="251734"/>
              <a:ext cx="1647825" cy="1650598"/>
              <a:chOff x="1962150" y="66675"/>
              <a:chExt cx="1887537" cy="1890713"/>
            </a:xfrm>
          </p:grpSpPr>
          <p:sp>
            <p:nvSpPr>
              <p:cNvPr id="3194" name="Freeform 45"/>
              <p:cNvSpPr/>
              <p:nvPr/>
            </p:nvSpPr>
            <p:spPr bwMode="auto">
              <a:xfrm>
                <a:off x="1962150" y="66675"/>
                <a:ext cx="1887537" cy="1890713"/>
              </a:xfrm>
              <a:custGeom>
                <a:avLst/>
                <a:gdLst>
                  <a:gd name="T0" fmla="*/ 264089098 w 716"/>
                  <a:gd name="T1" fmla="*/ 2016560123 h 717"/>
                  <a:gd name="T2" fmla="*/ 2147483646 w 716"/>
                  <a:gd name="T3" fmla="*/ 264238349 h 717"/>
                  <a:gd name="T4" fmla="*/ 2147483646 w 716"/>
                  <a:gd name="T5" fmla="*/ 2147483646 h 717"/>
                  <a:gd name="T6" fmla="*/ 2008457998 w 716"/>
                  <a:gd name="T7" fmla="*/ 2147483646 h 717"/>
                  <a:gd name="T8" fmla="*/ 264089098 w 716"/>
                  <a:gd name="T9" fmla="*/ 2016560123 h 7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6" h="717">
                    <a:moveTo>
                      <a:pt x="38" y="290"/>
                    </a:moveTo>
                    <a:cubicBezTo>
                      <a:pt x="76" y="113"/>
                      <a:pt x="250" y="0"/>
                      <a:pt x="427" y="38"/>
                    </a:cubicBezTo>
                    <a:cubicBezTo>
                      <a:pt x="603" y="76"/>
                      <a:pt x="716" y="250"/>
                      <a:pt x="678" y="427"/>
                    </a:cubicBezTo>
                    <a:cubicBezTo>
                      <a:pt x="640" y="604"/>
                      <a:pt x="466" y="717"/>
                      <a:pt x="289" y="679"/>
                    </a:cubicBezTo>
                    <a:cubicBezTo>
                      <a:pt x="112" y="641"/>
                      <a:pt x="0" y="467"/>
                      <a:pt x="38" y="290"/>
                    </a:cubicBez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" name="Freeform 46"/>
              <p:cNvSpPr/>
              <p:nvPr/>
            </p:nvSpPr>
            <p:spPr bwMode="auto">
              <a:xfrm>
                <a:off x="2987675" y="134938"/>
                <a:ext cx="368300" cy="376238"/>
              </a:xfrm>
              <a:custGeom>
                <a:avLst/>
                <a:gdLst>
                  <a:gd name="T0" fmla="*/ 927368877 w 140"/>
                  <a:gd name="T1" fmla="*/ 955284068 h 143"/>
                  <a:gd name="T2" fmla="*/ 948130474 w 140"/>
                  <a:gd name="T3" fmla="*/ 789147365 h 143"/>
                  <a:gd name="T4" fmla="*/ 657462853 w 140"/>
                  <a:gd name="T5" fmla="*/ 76144783 h 143"/>
                  <a:gd name="T6" fmla="*/ 532890639 w 140"/>
                  <a:gd name="T7" fmla="*/ 48455771 h 143"/>
                  <a:gd name="T8" fmla="*/ 48444604 w 140"/>
                  <a:gd name="T9" fmla="*/ 498410109 h 143"/>
                  <a:gd name="T10" fmla="*/ 62284791 w 140"/>
                  <a:gd name="T11" fmla="*/ 629932915 h 143"/>
                  <a:gd name="T12" fmla="*/ 754352060 w 140"/>
                  <a:gd name="T13" fmla="*/ 962206321 h 143"/>
                  <a:gd name="T14" fmla="*/ 927368877 w 140"/>
                  <a:gd name="T15" fmla="*/ 95528406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3">
                    <a:moveTo>
                      <a:pt x="134" y="138"/>
                    </a:moveTo>
                    <a:cubicBezTo>
                      <a:pt x="139" y="133"/>
                      <a:pt x="140" y="122"/>
                      <a:pt x="137" y="114"/>
                    </a:cubicBezTo>
                    <a:cubicBezTo>
                      <a:pt x="95" y="11"/>
                      <a:pt x="95" y="11"/>
                      <a:pt x="95" y="11"/>
                    </a:cubicBezTo>
                    <a:cubicBezTo>
                      <a:pt x="92" y="2"/>
                      <a:pt x="84" y="0"/>
                      <a:pt x="77" y="7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0" y="78"/>
                      <a:pt x="1" y="87"/>
                      <a:pt x="9" y="91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17" y="143"/>
                      <a:pt x="128" y="143"/>
                      <a:pt x="134" y="138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" name="Freeform 47"/>
              <p:cNvSpPr/>
              <p:nvPr/>
            </p:nvSpPr>
            <p:spPr bwMode="auto">
              <a:xfrm>
                <a:off x="3451225" y="622300"/>
                <a:ext cx="369887" cy="374650"/>
              </a:xfrm>
              <a:custGeom>
                <a:avLst/>
                <a:gdLst>
                  <a:gd name="T0" fmla="*/ 48862073 w 140"/>
                  <a:gd name="T1" fmla="*/ 34805513 h 142"/>
                  <a:gd name="T2" fmla="*/ 216394463 w 140"/>
                  <a:gd name="T3" fmla="*/ 20882780 h 142"/>
                  <a:gd name="T4" fmla="*/ 914437283 w 140"/>
                  <a:gd name="T5" fmla="*/ 361975221 h 142"/>
                  <a:gd name="T6" fmla="*/ 935378172 w 140"/>
                  <a:gd name="T7" fmla="*/ 494234586 h 142"/>
                  <a:gd name="T8" fmla="*/ 439766580 w 140"/>
                  <a:gd name="T9" fmla="*/ 946703613 h 142"/>
                  <a:gd name="T10" fmla="*/ 314118609 w 140"/>
                  <a:gd name="T11" fmla="*/ 918858147 h 142"/>
                  <a:gd name="T12" fmla="*/ 20940888 w 140"/>
                  <a:gd name="T13" fmla="*/ 201870390 h 142"/>
                  <a:gd name="T14" fmla="*/ 48862073 w 140"/>
                  <a:gd name="T15" fmla="*/ 34805513 h 1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2">
                    <a:moveTo>
                      <a:pt x="7" y="5"/>
                    </a:moveTo>
                    <a:cubicBezTo>
                      <a:pt x="12" y="0"/>
                      <a:pt x="23" y="0"/>
                      <a:pt x="31" y="3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9" y="56"/>
                      <a:pt x="140" y="64"/>
                      <a:pt x="134" y="71"/>
                    </a:cubicBezTo>
                    <a:cubicBezTo>
                      <a:pt x="63" y="136"/>
                      <a:pt x="63" y="136"/>
                      <a:pt x="63" y="136"/>
                    </a:cubicBezTo>
                    <a:cubicBezTo>
                      <a:pt x="57" y="142"/>
                      <a:pt x="49" y="141"/>
                      <a:pt x="45" y="132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0" y="21"/>
                      <a:pt x="1" y="10"/>
                      <a:pt x="7" y="5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7" name="Freeform 48"/>
              <p:cNvSpPr/>
              <p:nvPr/>
            </p:nvSpPr>
            <p:spPr bwMode="auto">
              <a:xfrm>
                <a:off x="3200400" y="358775"/>
                <a:ext cx="414337" cy="423863"/>
              </a:xfrm>
              <a:custGeom>
                <a:avLst/>
                <a:gdLst>
                  <a:gd name="T0" fmla="*/ 905423991 w 157"/>
                  <a:gd name="T1" fmla="*/ 935692052 h 161"/>
                  <a:gd name="T2" fmla="*/ 201980051 w 157"/>
                  <a:gd name="T3" fmla="*/ 880244980 h 161"/>
                  <a:gd name="T4" fmla="*/ 188048299 w 157"/>
                  <a:gd name="T5" fmla="*/ 180207592 h 161"/>
                  <a:gd name="T6" fmla="*/ 891492240 w 157"/>
                  <a:gd name="T7" fmla="*/ 235654665 h 161"/>
                  <a:gd name="T8" fmla="*/ 905423991 w 157"/>
                  <a:gd name="T9" fmla="*/ 935692052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" h="161">
                    <a:moveTo>
                      <a:pt x="130" y="135"/>
                    </a:moveTo>
                    <a:cubicBezTo>
                      <a:pt x="102" y="161"/>
                      <a:pt x="57" y="157"/>
                      <a:pt x="29" y="127"/>
                    </a:cubicBezTo>
                    <a:cubicBezTo>
                      <a:pt x="1" y="96"/>
                      <a:pt x="0" y="51"/>
                      <a:pt x="27" y="26"/>
                    </a:cubicBezTo>
                    <a:cubicBezTo>
                      <a:pt x="55" y="0"/>
                      <a:pt x="100" y="4"/>
                      <a:pt x="128" y="34"/>
                    </a:cubicBezTo>
                    <a:cubicBezTo>
                      <a:pt x="156" y="64"/>
                      <a:pt x="157" y="110"/>
                      <a:pt x="130" y="135"/>
                    </a:cubicBez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8" name="Freeform 49"/>
              <p:cNvSpPr/>
              <p:nvPr/>
            </p:nvSpPr>
            <p:spPr bwMode="auto">
              <a:xfrm>
                <a:off x="2244725" y="347663"/>
                <a:ext cx="1539875" cy="1316038"/>
              </a:xfrm>
              <a:custGeom>
                <a:avLst/>
                <a:gdLst>
                  <a:gd name="T0" fmla="*/ 1411371904 w 584"/>
                  <a:gd name="T1" fmla="*/ 2147483646 h 499"/>
                  <a:gd name="T2" fmla="*/ 2147483646 w 584"/>
                  <a:gd name="T3" fmla="*/ 2147483646 h 499"/>
                  <a:gd name="T4" fmla="*/ 2147483646 w 584"/>
                  <a:gd name="T5" fmla="*/ 2147483646 h 499"/>
                  <a:gd name="T6" fmla="*/ 2147483646 w 584"/>
                  <a:gd name="T7" fmla="*/ 2147483646 h 499"/>
                  <a:gd name="T8" fmla="*/ 2147483646 w 584"/>
                  <a:gd name="T9" fmla="*/ 1815417718 h 499"/>
                  <a:gd name="T10" fmla="*/ 2147483646 w 584"/>
                  <a:gd name="T11" fmla="*/ 1724993512 h 499"/>
                  <a:gd name="T12" fmla="*/ 2078818066 w 584"/>
                  <a:gd name="T13" fmla="*/ 187800469 h 499"/>
                  <a:gd name="T14" fmla="*/ 180766559 w 584"/>
                  <a:gd name="T15" fmla="*/ 1411990093 h 499"/>
                  <a:gd name="T16" fmla="*/ 1411371904 w 584"/>
                  <a:gd name="T17" fmla="*/ 2147483646 h 4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84" h="499">
                    <a:moveTo>
                      <a:pt x="203" y="476"/>
                    </a:moveTo>
                    <a:cubicBezTo>
                      <a:pt x="310" y="499"/>
                      <a:pt x="415" y="443"/>
                      <a:pt x="459" y="348"/>
                    </a:cubicBezTo>
                    <a:cubicBezTo>
                      <a:pt x="517" y="361"/>
                      <a:pt x="517" y="361"/>
                      <a:pt x="517" y="361"/>
                    </a:cubicBezTo>
                    <a:cubicBezTo>
                      <a:pt x="545" y="367"/>
                      <a:pt x="572" y="349"/>
                      <a:pt x="578" y="321"/>
                    </a:cubicBezTo>
                    <a:cubicBezTo>
                      <a:pt x="584" y="294"/>
                      <a:pt x="566" y="267"/>
                      <a:pt x="539" y="261"/>
                    </a:cubicBezTo>
                    <a:cubicBezTo>
                      <a:pt x="480" y="248"/>
                      <a:pt x="480" y="248"/>
                      <a:pt x="480" y="248"/>
                    </a:cubicBezTo>
                    <a:cubicBezTo>
                      <a:pt x="479" y="144"/>
                      <a:pt x="406" y="50"/>
                      <a:pt x="299" y="27"/>
                    </a:cubicBezTo>
                    <a:cubicBezTo>
                      <a:pt x="175" y="0"/>
                      <a:pt x="53" y="79"/>
                      <a:pt x="26" y="203"/>
                    </a:cubicBezTo>
                    <a:cubicBezTo>
                      <a:pt x="0" y="327"/>
                      <a:pt x="79" y="449"/>
                      <a:pt x="203" y="476"/>
                    </a:cubicBezTo>
                    <a:close/>
                  </a:path>
                </a:pathLst>
              </a:custGeom>
              <a:solidFill>
                <a:srgbClr val="CFC5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9" name="Freeform 50"/>
              <p:cNvSpPr/>
              <p:nvPr/>
            </p:nvSpPr>
            <p:spPr bwMode="auto">
              <a:xfrm>
                <a:off x="2416175" y="522288"/>
                <a:ext cx="979487" cy="977900"/>
              </a:xfrm>
              <a:custGeom>
                <a:avLst/>
                <a:gdLst>
                  <a:gd name="T0" fmla="*/ 138657970 w 372"/>
                  <a:gd name="T1" fmla="*/ 1042154092 h 371"/>
                  <a:gd name="T2" fmla="*/ 1539092674 w 372"/>
                  <a:gd name="T3" fmla="*/ 132005957 h 371"/>
                  <a:gd name="T4" fmla="*/ 2147483646 w 372"/>
                  <a:gd name="T5" fmla="*/ 1535442700 h 371"/>
                  <a:gd name="T6" fmla="*/ 1039925561 w 372"/>
                  <a:gd name="T7" fmla="*/ 2147483646 h 371"/>
                  <a:gd name="T8" fmla="*/ 138657970 w 372"/>
                  <a:gd name="T9" fmla="*/ 1042154092 h 3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2" h="371">
                    <a:moveTo>
                      <a:pt x="20" y="150"/>
                    </a:moveTo>
                    <a:cubicBezTo>
                      <a:pt x="39" y="58"/>
                      <a:pt x="130" y="0"/>
                      <a:pt x="222" y="19"/>
                    </a:cubicBezTo>
                    <a:cubicBezTo>
                      <a:pt x="313" y="39"/>
                      <a:pt x="372" y="129"/>
                      <a:pt x="352" y="221"/>
                    </a:cubicBezTo>
                    <a:cubicBezTo>
                      <a:pt x="332" y="313"/>
                      <a:pt x="242" y="371"/>
                      <a:pt x="150" y="352"/>
                    </a:cubicBezTo>
                    <a:cubicBezTo>
                      <a:pt x="58" y="332"/>
                      <a:pt x="0" y="242"/>
                      <a:pt x="20" y="150"/>
                    </a:cubicBez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0" name="Freeform 51"/>
              <p:cNvSpPr>
                <a:spLocks noEditPoints="1"/>
              </p:cNvSpPr>
              <p:nvPr/>
            </p:nvSpPr>
            <p:spPr bwMode="auto">
              <a:xfrm>
                <a:off x="2416175" y="561975"/>
                <a:ext cx="979487" cy="896938"/>
              </a:xfrm>
              <a:custGeom>
                <a:avLst/>
                <a:gdLst>
                  <a:gd name="T0" fmla="*/ 1289510434 w 372"/>
                  <a:gd name="T1" fmla="*/ 0 h 340"/>
                  <a:gd name="T2" fmla="*/ 1289510434 w 372"/>
                  <a:gd name="T3" fmla="*/ 132227128 h 340"/>
                  <a:gd name="T4" fmla="*/ 1511358973 w 372"/>
                  <a:gd name="T5" fmla="*/ 153104679 h 340"/>
                  <a:gd name="T6" fmla="*/ 2147483646 w 372"/>
                  <a:gd name="T7" fmla="*/ 612421352 h 340"/>
                  <a:gd name="T8" fmla="*/ 2147483646 w 372"/>
                  <a:gd name="T9" fmla="*/ 1405784118 h 340"/>
                  <a:gd name="T10" fmla="*/ 1948128551 w 372"/>
                  <a:gd name="T11" fmla="*/ 2011243648 h 340"/>
                  <a:gd name="T12" fmla="*/ 1289510434 w 372"/>
                  <a:gd name="T13" fmla="*/ 2147483646 h 340"/>
                  <a:gd name="T14" fmla="*/ 1067659261 w 372"/>
                  <a:gd name="T15" fmla="*/ 2147483646 h 340"/>
                  <a:gd name="T16" fmla="*/ 263447774 w 372"/>
                  <a:gd name="T17" fmla="*/ 967344995 h 340"/>
                  <a:gd name="T18" fmla="*/ 630889683 w 372"/>
                  <a:gd name="T19" fmla="*/ 361885464 h 340"/>
                  <a:gd name="T20" fmla="*/ 1289510434 w 372"/>
                  <a:gd name="T21" fmla="*/ 132227128 h 340"/>
                  <a:gd name="T22" fmla="*/ 1289510434 w 372"/>
                  <a:gd name="T23" fmla="*/ 0 h 340"/>
                  <a:gd name="T24" fmla="*/ 1289510434 w 372"/>
                  <a:gd name="T25" fmla="*/ 0 h 340"/>
                  <a:gd name="T26" fmla="*/ 138657970 w 372"/>
                  <a:gd name="T27" fmla="*/ 939508260 h 340"/>
                  <a:gd name="T28" fmla="*/ 1039925561 w 372"/>
                  <a:gd name="T29" fmla="*/ 2147483646 h 340"/>
                  <a:gd name="T30" fmla="*/ 1289510434 w 372"/>
                  <a:gd name="T31" fmla="*/ 2147483646 h 340"/>
                  <a:gd name="T32" fmla="*/ 2147483646 w 372"/>
                  <a:gd name="T33" fmla="*/ 1433620852 h 340"/>
                  <a:gd name="T34" fmla="*/ 1539092674 w 372"/>
                  <a:gd name="T35" fmla="*/ 27836735 h 340"/>
                  <a:gd name="T36" fmla="*/ 1289510434 w 372"/>
                  <a:gd name="T37" fmla="*/ 0 h 34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72" h="340">
                    <a:moveTo>
                      <a:pt x="186" y="0"/>
                    </a:moveTo>
                    <a:cubicBezTo>
                      <a:pt x="186" y="19"/>
                      <a:pt x="186" y="19"/>
                      <a:pt x="186" y="19"/>
                    </a:cubicBezTo>
                    <a:cubicBezTo>
                      <a:pt x="196" y="19"/>
                      <a:pt x="207" y="20"/>
                      <a:pt x="218" y="22"/>
                    </a:cubicBezTo>
                    <a:cubicBezTo>
                      <a:pt x="257" y="31"/>
                      <a:pt x="291" y="54"/>
                      <a:pt x="313" y="88"/>
                    </a:cubicBezTo>
                    <a:cubicBezTo>
                      <a:pt x="335" y="122"/>
                      <a:pt x="343" y="163"/>
                      <a:pt x="334" y="202"/>
                    </a:cubicBezTo>
                    <a:cubicBezTo>
                      <a:pt x="327" y="236"/>
                      <a:pt x="308" y="267"/>
                      <a:pt x="281" y="289"/>
                    </a:cubicBezTo>
                    <a:cubicBezTo>
                      <a:pt x="254" y="310"/>
                      <a:pt x="220" y="322"/>
                      <a:pt x="186" y="322"/>
                    </a:cubicBezTo>
                    <a:cubicBezTo>
                      <a:pt x="175" y="322"/>
                      <a:pt x="165" y="321"/>
                      <a:pt x="154" y="319"/>
                    </a:cubicBezTo>
                    <a:cubicBezTo>
                      <a:pt x="72" y="301"/>
                      <a:pt x="20" y="220"/>
                      <a:pt x="38" y="139"/>
                    </a:cubicBezTo>
                    <a:cubicBezTo>
                      <a:pt x="45" y="105"/>
                      <a:pt x="64" y="74"/>
                      <a:pt x="91" y="52"/>
                    </a:cubicBezTo>
                    <a:cubicBezTo>
                      <a:pt x="118" y="31"/>
                      <a:pt x="152" y="19"/>
                      <a:pt x="186" y="19"/>
                    </a:cubicBezTo>
                    <a:cubicBezTo>
                      <a:pt x="186" y="0"/>
                      <a:pt x="186" y="0"/>
                      <a:pt x="186" y="0"/>
                    </a:cubicBezTo>
                    <a:moveTo>
                      <a:pt x="186" y="0"/>
                    </a:moveTo>
                    <a:cubicBezTo>
                      <a:pt x="107" y="0"/>
                      <a:pt x="37" y="55"/>
                      <a:pt x="20" y="135"/>
                    </a:cubicBezTo>
                    <a:cubicBezTo>
                      <a:pt x="0" y="227"/>
                      <a:pt x="58" y="317"/>
                      <a:pt x="150" y="337"/>
                    </a:cubicBezTo>
                    <a:cubicBezTo>
                      <a:pt x="162" y="339"/>
                      <a:pt x="174" y="340"/>
                      <a:pt x="186" y="340"/>
                    </a:cubicBezTo>
                    <a:cubicBezTo>
                      <a:pt x="264" y="340"/>
                      <a:pt x="335" y="286"/>
                      <a:pt x="352" y="206"/>
                    </a:cubicBezTo>
                    <a:cubicBezTo>
                      <a:pt x="372" y="114"/>
                      <a:pt x="313" y="24"/>
                      <a:pt x="222" y="4"/>
                    </a:cubicBezTo>
                    <a:cubicBezTo>
                      <a:pt x="210" y="2"/>
                      <a:pt x="198" y="0"/>
                      <a:pt x="186" y="0"/>
                    </a:cubicBezTo>
                    <a:close/>
                  </a:path>
                </a:pathLst>
              </a:custGeom>
              <a:solidFill>
                <a:srgbClr val="0023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57" name="组合 123"/>
            <p:cNvGrpSpPr/>
            <p:nvPr/>
          </p:nvGrpSpPr>
          <p:grpSpPr bwMode="auto">
            <a:xfrm>
              <a:off x="6065696" y="211846"/>
              <a:ext cx="2430463" cy="2266950"/>
              <a:chOff x="6581633" y="488070"/>
              <a:chExt cx="2430463" cy="2266950"/>
            </a:xfrm>
          </p:grpSpPr>
          <p:sp>
            <p:nvSpPr>
              <p:cNvPr id="3172" name="Freeform 5"/>
              <p:cNvSpPr/>
              <p:nvPr/>
            </p:nvSpPr>
            <p:spPr bwMode="auto">
              <a:xfrm>
                <a:off x="7472221" y="2196220"/>
                <a:ext cx="406400" cy="401638"/>
              </a:xfrm>
              <a:custGeom>
                <a:avLst/>
                <a:gdLst>
                  <a:gd name="T0" fmla="*/ 97496416 w 154"/>
                  <a:gd name="T1" fmla="*/ 614418942 h 152"/>
                  <a:gd name="T2" fmla="*/ 90532197 w 154"/>
                  <a:gd name="T3" fmla="*/ 963521635 h 152"/>
                  <a:gd name="T4" fmla="*/ 431776249 w 154"/>
                  <a:gd name="T5" fmla="*/ 963521635 h 152"/>
                  <a:gd name="T6" fmla="*/ 974977351 w 154"/>
                  <a:gd name="T7" fmla="*/ 439867596 h 152"/>
                  <a:gd name="T8" fmla="*/ 981941569 w 154"/>
                  <a:gd name="T9" fmla="*/ 97748648 h 152"/>
                  <a:gd name="T10" fmla="*/ 640697517 w 154"/>
                  <a:gd name="T11" fmla="*/ 90767546 h 152"/>
                  <a:gd name="T12" fmla="*/ 97496416 w 154"/>
                  <a:gd name="T13" fmla="*/ 614418942 h 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4" h="152">
                    <a:moveTo>
                      <a:pt x="14" y="88"/>
                    </a:moveTo>
                    <a:cubicBezTo>
                      <a:pt x="0" y="102"/>
                      <a:pt x="0" y="124"/>
                      <a:pt x="13" y="138"/>
                    </a:cubicBezTo>
                    <a:cubicBezTo>
                      <a:pt x="26" y="151"/>
                      <a:pt x="48" y="152"/>
                      <a:pt x="62" y="138"/>
                    </a:cubicBezTo>
                    <a:cubicBezTo>
                      <a:pt x="140" y="63"/>
                      <a:pt x="140" y="63"/>
                      <a:pt x="140" y="63"/>
                    </a:cubicBezTo>
                    <a:cubicBezTo>
                      <a:pt x="154" y="50"/>
                      <a:pt x="154" y="28"/>
                      <a:pt x="141" y="14"/>
                    </a:cubicBezTo>
                    <a:cubicBezTo>
                      <a:pt x="128" y="1"/>
                      <a:pt x="106" y="0"/>
                      <a:pt x="92" y="13"/>
                    </a:cubicBezTo>
                    <a:lnTo>
                      <a:pt x="14" y="88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Freeform 6"/>
              <p:cNvSpPr/>
              <p:nvPr/>
            </p:nvSpPr>
            <p:spPr bwMode="auto">
              <a:xfrm>
                <a:off x="7603983" y="1262770"/>
                <a:ext cx="1244600" cy="1204913"/>
              </a:xfrm>
              <a:custGeom>
                <a:avLst/>
                <a:gdLst>
                  <a:gd name="T0" fmla="*/ 1771670638 w 784"/>
                  <a:gd name="T1" fmla="*/ 0 h 759"/>
                  <a:gd name="T2" fmla="*/ 1975802500 w 784"/>
                  <a:gd name="T3" fmla="*/ 209173849 h 759"/>
                  <a:gd name="T4" fmla="*/ 206652813 w 784"/>
                  <a:gd name="T5" fmla="*/ 1912800181 h 759"/>
                  <a:gd name="T6" fmla="*/ 0 w 784"/>
                  <a:gd name="T7" fmla="*/ 1703626332 h 759"/>
                  <a:gd name="T8" fmla="*/ 1771670638 w 784"/>
                  <a:gd name="T9" fmla="*/ 0 h 7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4" h="759">
                    <a:moveTo>
                      <a:pt x="703" y="0"/>
                    </a:moveTo>
                    <a:lnTo>
                      <a:pt x="784" y="83"/>
                    </a:lnTo>
                    <a:lnTo>
                      <a:pt x="82" y="759"/>
                    </a:lnTo>
                    <a:lnTo>
                      <a:pt x="0" y="67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Freeform 7"/>
              <p:cNvSpPr/>
              <p:nvPr/>
            </p:nvSpPr>
            <p:spPr bwMode="auto">
              <a:xfrm>
                <a:off x="8719996" y="1165933"/>
                <a:ext cx="234950" cy="228600"/>
              </a:xfrm>
              <a:custGeom>
                <a:avLst/>
                <a:gdLst>
                  <a:gd name="T0" fmla="*/ 0 w 148"/>
                  <a:gd name="T1" fmla="*/ 153730325 h 144"/>
                  <a:gd name="T2" fmla="*/ 204133450 w 148"/>
                  <a:gd name="T3" fmla="*/ 362902500 h 144"/>
                  <a:gd name="T4" fmla="*/ 372983125 w 148"/>
                  <a:gd name="T5" fmla="*/ 75604688 h 144"/>
                  <a:gd name="T6" fmla="*/ 297378438 w 148"/>
                  <a:gd name="T7" fmla="*/ 0 h 144"/>
                  <a:gd name="T8" fmla="*/ 0 w 148"/>
                  <a:gd name="T9" fmla="*/ 1537303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" h="144">
                    <a:moveTo>
                      <a:pt x="0" y="61"/>
                    </a:moveTo>
                    <a:lnTo>
                      <a:pt x="81" y="144"/>
                    </a:lnTo>
                    <a:lnTo>
                      <a:pt x="148" y="30"/>
                    </a:lnTo>
                    <a:lnTo>
                      <a:pt x="118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Freeform 8"/>
              <p:cNvSpPr/>
              <p:nvPr/>
            </p:nvSpPr>
            <p:spPr bwMode="auto">
              <a:xfrm>
                <a:off x="8907321" y="1110370"/>
                <a:ext cx="104775" cy="103188"/>
              </a:xfrm>
              <a:custGeom>
                <a:avLst/>
                <a:gdLst>
                  <a:gd name="T0" fmla="*/ 0 w 66"/>
                  <a:gd name="T1" fmla="*/ 88206690 h 65"/>
                  <a:gd name="T2" fmla="*/ 75604688 w 66"/>
                  <a:gd name="T3" fmla="*/ 163811744 h 65"/>
                  <a:gd name="T4" fmla="*/ 166330313 w 66"/>
                  <a:gd name="T5" fmla="*/ 0 h 65"/>
                  <a:gd name="T6" fmla="*/ 0 w 66"/>
                  <a:gd name="T7" fmla="*/ 88206690 h 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6" h="65">
                    <a:moveTo>
                      <a:pt x="0" y="35"/>
                    </a:moveTo>
                    <a:lnTo>
                      <a:pt x="30" y="65"/>
                    </a:lnTo>
                    <a:lnTo>
                      <a:pt x="66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Freeform 9"/>
              <p:cNvSpPr/>
              <p:nvPr/>
            </p:nvSpPr>
            <p:spPr bwMode="auto">
              <a:xfrm>
                <a:off x="7603983" y="2272420"/>
                <a:ext cx="193675" cy="195263"/>
              </a:xfrm>
              <a:custGeom>
                <a:avLst/>
                <a:gdLst>
                  <a:gd name="T0" fmla="*/ 105846563 w 122"/>
                  <a:gd name="T1" fmla="*/ 0 h 123"/>
                  <a:gd name="T2" fmla="*/ 307459063 w 122"/>
                  <a:gd name="T3" fmla="*/ 214214624 h 123"/>
                  <a:gd name="T4" fmla="*/ 206652813 w 122"/>
                  <a:gd name="T5" fmla="*/ 309980806 h 123"/>
                  <a:gd name="T6" fmla="*/ 0 w 122"/>
                  <a:gd name="T7" fmla="*/ 100806508 h 123"/>
                  <a:gd name="T8" fmla="*/ 105846563 w 122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42" y="0"/>
                    </a:moveTo>
                    <a:lnTo>
                      <a:pt x="122" y="85"/>
                    </a:lnTo>
                    <a:lnTo>
                      <a:pt x="82" y="123"/>
                    </a:lnTo>
                    <a:lnTo>
                      <a:pt x="0" y="4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Freeform 22"/>
              <p:cNvSpPr>
                <a:spLocks noEditPoints="1"/>
              </p:cNvSpPr>
              <p:nvPr/>
            </p:nvSpPr>
            <p:spPr bwMode="auto">
              <a:xfrm>
                <a:off x="6581633" y="488070"/>
                <a:ext cx="1604962" cy="2266950"/>
              </a:xfrm>
              <a:custGeom>
                <a:avLst/>
                <a:gdLst>
                  <a:gd name="T0" fmla="*/ 2147483646 w 1011"/>
                  <a:gd name="T1" fmla="*/ 0 h 1428"/>
                  <a:gd name="T2" fmla="*/ 476308589 w 1011"/>
                  <a:gd name="T3" fmla="*/ 2147483646 h 1428"/>
                  <a:gd name="T4" fmla="*/ 0 w 1011"/>
                  <a:gd name="T5" fmla="*/ 380544388 h 1428"/>
                  <a:gd name="T6" fmla="*/ 2147483646 w 1011"/>
                  <a:gd name="T7" fmla="*/ 0 h 1428"/>
                  <a:gd name="T8" fmla="*/ 753525690 w 1011"/>
                  <a:gd name="T9" fmla="*/ 2147483646 h 1428"/>
                  <a:gd name="T10" fmla="*/ 1633060741 w 1011"/>
                  <a:gd name="T11" fmla="*/ 627519700 h 1428"/>
                  <a:gd name="T12" fmla="*/ 546872942 w 1011"/>
                  <a:gd name="T13" fmla="*/ 786288750 h 1428"/>
                  <a:gd name="T14" fmla="*/ 753525690 w 1011"/>
                  <a:gd name="T15" fmla="*/ 2147483646 h 14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11" h="1428">
                    <a:moveTo>
                      <a:pt x="1011" y="0"/>
                    </a:moveTo>
                    <a:lnTo>
                      <a:pt x="189" y="1428"/>
                    </a:lnTo>
                    <a:lnTo>
                      <a:pt x="0" y="151"/>
                    </a:lnTo>
                    <a:lnTo>
                      <a:pt x="1011" y="0"/>
                    </a:lnTo>
                    <a:close/>
                    <a:moveTo>
                      <a:pt x="299" y="855"/>
                    </a:moveTo>
                    <a:lnTo>
                      <a:pt x="648" y="249"/>
                    </a:lnTo>
                    <a:lnTo>
                      <a:pt x="217" y="312"/>
                    </a:lnTo>
                    <a:lnTo>
                      <a:pt x="299" y="855"/>
                    </a:lnTo>
                    <a:close/>
                  </a:path>
                </a:pathLst>
              </a:custGeom>
              <a:solidFill>
                <a:srgbClr val="F9A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Freeform 23"/>
              <p:cNvSpPr/>
              <p:nvPr/>
            </p:nvSpPr>
            <p:spPr bwMode="auto">
              <a:xfrm>
                <a:off x="6597508" y="815095"/>
                <a:ext cx="187325" cy="60325"/>
              </a:xfrm>
              <a:custGeom>
                <a:avLst/>
                <a:gdLst>
                  <a:gd name="T0" fmla="*/ 287297813 w 118"/>
                  <a:gd name="T1" fmla="*/ 0 h 38"/>
                  <a:gd name="T2" fmla="*/ 297378438 w 118"/>
                  <a:gd name="T3" fmla="*/ 55443438 h 38"/>
                  <a:gd name="T4" fmla="*/ 7561263 w 118"/>
                  <a:gd name="T5" fmla="*/ 95765938 h 38"/>
                  <a:gd name="T6" fmla="*/ 0 w 118"/>
                  <a:gd name="T7" fmla="*/ 42843450 h 38"/>
                  <a:gd name="T8" fmla="*/ 28729781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4" y="0"/>
                    </a:moveTo>
                    <a:lnTo>
                      <a:pt x="118" y="22"/>
                    </a:lnTo>
                    <a:lnTo>
                      <a:pt x="3" y="38"/>
                    </a:lnTo>
                    <a:lnTo>
                      <a:pt x="0" y="1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Freeform 24"/>
              <p:cNvSpPr/>
              <p:nvPr/>
            </p:nvSpPr>
            <p:spPr bwMode="auto">
              <a:xfrm>
                <a:off x="6610208" y="919870"/>
                <a:ext cx="100012" cy="50800"/>
              </a:xfrm>
              <a:custGeom>
                <a:avLst/>
                <a:gdLst>
                  <a:gd name="T0" fmla="*/ 151208619 w 63"/>
                  <a:gd name="T1" fmla="*/ 0 h 32"/>
                  <a:gd name="T2" fmla="*/ 158768256 w 63"/>
                  <a:gd name="T3" fmla="*/ 60483750 h 32"/>
                  <a:gd name="T4" fmla="*/ 7559637 w 63"/>
                  <a:gd name="T5" fmla="*/ 80645000 h 32"/>
                  <a:gd name="T6" fmla="*/ 0 w 63"/>
                  <a:gd name="T7" fmla="*/ 25201563 h 32"/>
                  <a:gd name="T8" fmla="*/ 151208619 w 63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2">
                    <a:moveTo>
                      <a:pt x="60" y="0"/>
                    </a:moveTo>
                    <a:lnTo>
                      <a:pt x="63" y="24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Freeform 25"/>
              <p:cNvSpPr/>
              <p:nvPr/>
            </p:nvSpPr>
            <p:spPr bwMode="auto">
              <a:xfrm>
                <a:off x="6626083" y="1023058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Freeform 26"/>
              <p:cNvSpPr/>
              <p:nvPr/>
            </p:nvSpPr>
            <p:spPr bwMode="auto">
              <a:xfrm>
                <a:off x="6641958" y="1126245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Freeform 27"/>
              <p:cNvSpPr/>
              <p:nvPr/>
            </p:nvSpPr>
            <p:spPr bwMode="auto">
              <a:xfrm>
                <a:off x="6657833" y="1213558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2924075 h 40"/>
                  <a:gd name="T4" fmla="*/ 7561263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1"/>
                    </a:lnTo>
                    <a:lnTo>
                      <a:pt x="3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Freeform 28"/>
              <p:cNvSpPr/>
              <p:nvPr/>
            </p:nvSpPr>
            <p:spPr bwMode="auto">
              <a:xfrm>
                <a:off x="6670533" y="1329445"/>
                <a:ext cx="100012" cy="47625"/>
              </a:xfrm>
              <a:custGeom>
                <a:avLst/>
                <a:gdLst>
                  <a:gd name="T0" fmla="*/ 151208619 w 63"/>
                  <a:gd name="T1" fmla="*/ 0 h 30"/>
                  <a:gd name="T2" fmla="*/ 158768256 w 63"/>
                  <a:gd name="T3" fmla="*/ 52924075 h 30"/>
                  <a:gd name="T4" fmla="*/ 10080575 w 63"/>
                  <a:gd name="T5" fmla="*/ 75604688 h 30"/>
                  <a:gd name="T6" fmla="*/ 0 w 63"/>
                  <a:gd name="T7" fmla="*/ 20161250 h 30"/>
                  <a:gd name="T8" fmla="*/ 151208619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60" y="0"/>
                    </a:moveTo>
                    <a:lnTo>
                      <a:pt x="63" y="21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Freeform 29"/>
              <p:cNvSpPr/>
              <p:nvPr/>
            </p:nvSpPr>
            <p:spPr bwMode="auto">
              <a:xfrm>
                <a:off x="6686408" y="1432633"/>
                <a:ext cx="98425" cy="46038"/>
              </a:xfrm>
              <a:custGeom>
                <a:avLst/>
                <a:gdLst>
                  <a:gd name="T0" fmla="*/ 146169063 w 62"/>
                  <a:gd name="T1" fmla="*/ 0 h 29"/>
                  <a:gd name="T2" fmla="*/ 156249688 w 62"/>
                  <a:gd name="T3" fmla="*/ 52924650 h 29"/>
                  <a:gd name="T4" fmla="*/ 10080625 w 62"/>
                  <a:gd name="T5" fmla="*/ 73086119 h 29"/>
                  <a:gd name="T6" fmla="*/ 0 w 62"/>
                  <a:gd name="T7" fmla="*/ 20161469 h 29"/>
                  <a:gd name="T8" fmla="*/ 146169063 w 6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58" y="0"/>
                    </a:moveTo>
                    <a:lnTo>
                      <a:pt x="62" y="21"/>
                    </a:lnTo>
                    <a:lnTo>
                      <a:pt x="4" y="29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Freeform 30"/>
              <p:cNvSpPr/>
              <p:nvPr/>
            </p:nvSpPr>
            <p:spPr bwMode="auto">
              <a:xfrm>
                <a:off x="6702283" y="1532645"/>
                <a:ext cx="98425" cy="49213"/>
              </a:xfrm>
              <a:custGeom>
                <a:avLst/>
                <a:gdLst>
                  <a:gd name="T0" fmla="*/ 146169063 w 62"/>
                  <a:gd name="T1" fmla="*/ 0 h 31"/>
                  <a:gd name="T2" fmla="*/ 156249688 w 62"/>
                  <a:gd name="T3" fmla="*/ 52924613 h 31"/>
                  <a:gd name="T4" fmla="*/ 10080625 w 62"/>
                  <a:gd name="T5" fmla="*/ 78126431 h 31"/>
                  <a:gd name="T6" fmla="*/ 0 w 62"/>
                  <a:gd name="T7" fmla="*/ 20161455 h 31"/>
                  <a:gd name="T8" fmla="*/ 146169063 w 62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1">
                    <a:moveTo>
                      <a:pt x="58" y="0"/>
                    </a:moveTo>
                    <a:lnTo>
                      <a:pt x="62" y="21"/>
                    </a:lnTo>
                    <a:lnTo>
                      <a:pt x="4" y="31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Freeform 31"/>
              <p:cNvSpPr/>
              <p:nvPr/>
            </p:nvSpPr>
            <p:spPr bwMode="auto">
              <a:xfrm>
                <a:off x="6718158" y="1621545"/>
                <a:ext cx="187325" cy="60325"/>
              </a:xfrm>
              <a:custGeom>
                <a:avLst/>
                <a:gdLst>
                  <a:gd name="T0" fmla="*/ 289818763 w 118"/>
                  <a:gd name="T1" fmla="*/ 0 h 38"/>
                  <a:gd name="T2" fmla="*/ 297378438 w 118"/>
                  <a:gd name="T3" fmla="*/ 55443438 h 38"/>
                  <a:gd name="T4" fmla="*/ 10080625 w 118"/>
                  <a:gd name="T5" fmla="*/ 95765938 h 38"/>
                  <a:gd name="T6" fmla="*/ 0 w 118"/>
                  <a:gd name="T7" fmla="*/ 42843450 h 38"/>
                  <a:gd name="T8" fmla="*/ 28981876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5" y="0"/>
                    </a:moveTo>
                    <a:lnTo>
                      <a:pt x="118" y="22"/>
                    </a:lnTo>
                    <a:lnTo>
                      <a:pt x="4" y="38"/>
                    </a:lnTo>
                    <a:lnTo>
                      <a:pt x="0" y="17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" name="Freeform 32"/>
              <p:cNvSpPr/>
              <p:nvPr/>
            </p:nvSpPr>
            <p:spPr bwMode="auto">
              <a:xfrm>
                <a:off x="6732446" y="1737433"/>
                <a:ext cx="100012" cy="47625"/>
              </a:xfrm>
              <a:custGeom>
                <a:avLst/>
                <a:gdLst>
                  <a:gd name="T0" fmla="*/ 148687682 w 63"/>
                  <a:gd name="T1" fmla="*/ 0 h 30"/>
                  <a:gd name="T2" fmla="*/ 158768256 w 63"/>
                  <a:gd name="T3" fmla="*/ 55443438 h 30"/>
                  <a:gd name="T4" fmla="*/ 7559637 w 63"/>
                  <a:gd name="T5" fmla="*/ 75604688 h 30"/>
                  <a:gd name="T6" fmla="*/ 0 w 63"/>
                  <a:gd name="T7" fmla="*/ 22682200 h 30"/>
                  <a:gd name="T8" fmla="*/ 148687682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59" y="0"/>
                    </a:moveTo>
                    <a:lnTo>
                      <a:pt x="63" y="22"/>
                    </a:lnTo>
                    <a:lnTo>
                      <a:pt x="3" y="30"/>
                    </a:lnTo>
                    <a:lnTo>
                      <a:pt x="0" y="9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" name="Freeform 33"/>
              <p:cNvSpPr/>
              <p:nvPr/>
            </p:nvSpPr>
            <p:spPr bwMode="auto">
              <a:xfrm>
                <a:off x="6748321" y="1837445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5443438 h 32"/>
                  <a:gd name="T4" fmla="*/ 7559636 w 61"/>
                  <a:gd name="T5" fmla="*/ 80645000 h 32"/>
                  <a:gd name="T6" fmla="*/ 0 w 61"/>
                  <a:gd name="T7" fmla="*/ 22682200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2"/>
                    </a:lnTo>
                    <a:lnTo>
                      <a:pt x="3" y="32"/>
                    </a:lnTo>
                    <a:lnTo>
                      <a:pt x="0" y="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" name="Freeform 34"/>
              <p:cNvSpPr/>
              <p:nvPr/>
            </p:nvSpPr>
            <p:spPr bwMode="auto">
              <a:xfrm>
                <a:off x="6762608" y="1940633"/>
                <a:ext cx="98425" cy="47625"/>
              </a:xfrm>
              <a:custGeom>
                <a:avLst/>
                <a:gdLst>
                  <a:gd name="T0" fmla="*/ 148690013 w 62"/>
                  <a:gd name="T1" fmla="*/ 0 h 30"/>
                  <a:gd name="T2" fmla="*/ 156249688 w 62"/>
                  <a:gd name="T3" fmla="*/ 55443438 h 30"/>
                  <a:gd name="T4" fmla="*/ 10080625 w 62"/>
                  <a:gd name="T5" fmla="*/ 75604688 h 30"/>
                  <a:gd name="T6" fmla="*/ 0 w 62"/>
                  <a:gd name="T7" fmla="*/ 20161250 h 30"/>
                  <a:gd name="T8" fmla="*/ 14869001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9" y="0"/>
                    </a:moveTo>
                    <a:lnTo>
                      <a:pt x="62" y="22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" name="Freeform 35"/>
              <p:cNvSpPr/>
              <p:nvPr/>
            </p:nvSpPr>
            <p:spPr bwMode="auto">
              <a:xfrm>
                <a:off x="6778483" y="2027945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7964388 h 40"/>
                  <a:gd name="T4" fmla="*/ 10080625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3"/>
                    </a:lnTo>
                    <a:lnTo>
                      <a:pt x="4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" name="Freeform 36"/>
              <p:cNvSpPr/>
              <p:nvPr/>
            </p:nvSpPr>
            <p:spPr bwMode="auto">
              <a:xfrm>
                <a:off x="6792771" y="2143833"/>
                <a:ext cx="96837" cy="47625"/>
              </a:xfrm>
              <a:custGeom>
                <a:avLst/>
                <a:gdLst>
                  <a:gd name="T0" fmla="*/ 151208594 w 61"/>
                  <a:gd name="T1" fmla="*/ 0 h 30"/>
                  <a:gd name="T2" fmla="*/ 153727944 w 61"/>
                  <a:gd name="T3" fmla="*/ 55443438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51208594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60" y="0"/>
                    </a:moveTo>
                    <a:lnTo>
                      <a:pt x="61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2" name="Freeform 37"/>
              <p:cNvSpPr/>
              <p:nvPr/>
            </p:nvSpPr>
            <p:spPr bwMode="auto">
              <a:xfrm>
                <a:off x="6808646" y="2247020"/>
                <a:ext cx="96837" cy="47625"/>
              </a:xfrm>
              <a:custGeom>
                <a:avLst/>
                <a:gdLst>
                  <a:gd name="T0" fmla="*/ 146168308 w 61"/>
                  <a:gd name="T1" fmla="*/ 0 h 30"/>
                  <a:gd name="T2" fmla="*/ 153727944 w 61"/>
                  <a:gd name="T3" fmla="*/ 52924075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46168308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58" y="0"/>
                    </a:moveTo>
                    <a:lnTo>
                      <a:pt x="61" y="21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3" name="Freeform 38"/>
              <p:cNvSpPr/>
              <p:nvPr/>
            </p:nvSpPr>
            <p:spPr bwMode="auto">
              <a:xfrm>
                <a:off x="6824521" y="2347033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7964388 h 32"/>
                  <a:gd name="T4" fmla="*/ 7559636 w 61"/>
                  <a:gd name="T5" fmla="*/ 80645000 h 32"/>
                  <a:gd name="T6" fmla="*/ 0 w 61"/>
                  <a:gd name="T7" fmla="*/ 25201563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3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58" name="Freeform 39"/>
            <p:cNvSpPr/>
            <p:nvPr/>
          </p:nvSpPr>
          <p:spPr bwMode="auto">
            <a:xfrm>
              <a:off x="9331183" y="1748545"/>
              <a:ext cx="434975" cy="487363"/>
            </a:xfrm>
            <a:custGeom>
              <a:avLst/>
              <a:gdLst>
                <a:gd name="T0" fmla="*/ 486473404 w 165"/>
                <a:gd name="T1" fmla="*/ 34700246 h 185"/>
                <a:gd name="T2" fmla="*/ 243235384 w 165"/>
                <a:gd name="T3" fmla="*/ 159620603 h 185"/>
                <a:gd name="T4" fmla="*/ 34747912 w 165"/>
                <a:gd name="T5" fmla="*/ 832803260 h 185"/>
                <a:gd name="T6" fmla="*/ 159841450 w 165"/>
                <a:gd name="T7" fmla="*/ 1075704979 h 185"/>
                <a:gd name="T8" fmla="*/ 827003468 w 165"/>
                <a:gd name="T9" fmla="*/ 1283906453 h 185"/>
                <a:gd name="T10" fmla="*/ 1146686367 w 165"/>
                <a:gd name="T11" fmla="*/ 235960089 h 185"/>
                <a:gd name="T12" fmla="*/ 486473404 w 165"/>
                <a:gd name="T13" fmla="*/ 34700246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5" h="185">
                  <a:moveTo>
                    <a:pt x="70" y="5"/>
                  </a:moveTo>
                  <a:cubicBezTo>
                    <a:pt x="55" y="0"/>
                    <a:pt x="39" y="9"/>
                    <a:pt x="35" y="23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0" y="135"/>
                    <a:pt x="8" y="151"/>
                    <a:pt x="23" y="155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65" y="34"/>
                    <a:pt x="165" y="34"/>
                    <a:pt x="165" y="34"/>
                  </a:cubicBezTo>
                  <a:lnTo>
                    <a:pt x="70" y="5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40"/>
            <p:cNvSpPr/>
            <p:nvPr/>
          </p:nvSpPr>
          <p:spPr bwMode="auto">
            <a:xfrm>
              <a:off x="9645508" y="1837445"/>
              <a:ext cx="431800" cy="488950"/>
            </a:xfrm>
            <a:custGeom>
              <a:avLst/>
              <a:gdLst>
                <a:gd name="T0" fmla="*/ 970523159 w 164"/>
                <a:gd name="T1" fmla="*/ 209558684 h 185"/>
                <a:gd name="T2" fmla="*/ 318886933 w 164"/>
                <a:gd name="T3" fmla="*/ 0 h 185"/>
                <a:gd name="T4" fmla="*/ 0 w 164"/>
                <a:gd name="T5" fmla="*/ 1054781441 h 185"/>
                <a:gd name="T6" fmla="*/ 651636226 w 164"/>
                <a:gd name="T7" fmla="*/ 1257354747 h 185"/>
                <a:gd name="T8" fmla="*/ 894268332 w 164"/>
                <a:gd name="T9" fmla="*/ 1131620594 h 185"/>
                <a:gd name="T10" fmla="*/ 1102235323 w 164"/>
                <a:gd name="T11" fmla="*/ 454044256 h 185"/>
                <a:gd name="T12" fmla="*/ 970523159 w 164"/>
                <a:gd name="T13" fmla="*/ 209558684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85">
                  <a:moveTo>
                    <a:pt x="140" y="3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109" y="185"/>
                    <a:pt x="124" y="176"/>
                    <a:pt x="129" y="162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4" y="50"/>
                    <a:pt x="155" y="34"/>
                    <a:pt x="140" y="3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44"/>
            <p:cNvSpPr/>
            <p:nvPr/>
          </p:nvSpPr>
          <p:spPr bwMode="auto">
            <a:xfrm>
              <a:off x="9135921" y="1167520"/>
              <a:ext cx="471487" cy="465138"/>
            </a:xfrm>
            <a:custGeom>
              <a:avLst/>
              <a:gdLst>
                <a:gd name="T0" fmla="*/ 1158643743 w 179"/>
                <a:gd name="T1" fmla="*/ 572732876 h 176"/>
                <a:gd name="T2" fmla="*/ 1221085480 w 179"/>
                <a:gd name="T3" fmla="*/ 453995831 h 176"/>
                <a:gd name="T4" fmla="*/ 1241899392 w 179"/>
                <a:gd name="T5" fmla="*/ 321288788 h 176"/>
                <a:gd name="T6" fmla="*/ 1207209538 w 179"/>
                <a:gd name="T7" fmla="*/ 195566744 h 176"/>
                <a:gd name="T8" fmla="*/ 1123953890 w 179"/>
                <a:gd name="T9" fmla="*/ 83814696 h 176"/>
                <a:gd name="T10" fmla="*/ 1006008388 w 179"/>
                <a:gd name="T11" fmla="*/ 20952353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2365501 w 179"/>
                <a:gd name="T17" fmla="*/ 34922350 h 176"/>
                <a:gd name="T18" fmla="*/ 638295940 w 179"/>
                <a:gd name="T19" fmla="*/ 118737046 h 176"/>
                <a:gd name="T20" fmla="*/ 69379707 w 179"/>
                <a:gd name="T21" fmla="*/ 782269617 h 176"/>
                <a:gd name="T22" fmla="*/ 0 w 179"/>
                <a:gd name="T23" fmla="*/ 977836361 h 176"/>
                <a:gd name="T24" fmla="*/ 90193619 w 179"/>
                <a:gd name="T25" fmla="*/ 1159435750 h 176"/>
                <a:gd name="T26" fmla="*/ 277518829 w 179"/>
                <a:gd name="T27" fmla="*/ 1222295451 h 176"/>
                <a:gd name="T28" fmla="*/ 464844038 w 179"/>
                <a:gd name="T29" fmla="*/ 1131495756 h 176"/>
                <a:gd name="T30" fmla="*/ 797869266 w 179"/>
                <a:gd name="T31" fmla="*/ 740362269 h 176"/>
                <a:gd name="T32" fmla="*/ 853373032 w 179"/>
                <a:gd name="T33" fmla="*/ 600670228 h 176"/>
                <a:gd name="T34" fmla="*/ 659109852 w 179"/>
                <a:gd name="T35" fmla="*/ 426058480 h 176"/>
                <a:gd name="T36" fmla="*/ 520347804 w 179"/>
                <a:gd name="T37" fmla="*/ 502888177 h 176"/>
                <a:gd name="T38" fmla="*/ 395464331 w 179"/>
                <a:gd name="T39" fmla="*/ 649562574 h 176"/>
                <a:gd name="T40" fmla="*/ 478719979 w 179"/>
                <a:gd name="T41" fmla="*/ 719407273 h 176"/>
                <a:gd name="T42" fmla="*/ 603603452 w 179"/>
                <a:gd name="T43" fmla="*/ 572732876 h 176"/>
                <a:gd name="T44" fmla="*/ 666047823 w 179"/>
                <a:gd name="T45" fmla="*/ 537810527 h 176"/>
                <a:gd name="T46" fmla="*/ 735427530 w 179"/>
                <a:gd name="T47" fmla="*/ 579717875 h 176"/>
                <a:gd name="T48" fmla="*/ 721551588 w 179"/>
                <a:gd name="T49" fmla="*/ 670517570 h 176"/>
                <a:gd name="T50" fmla="*/ 381588389 w 179"/>
                <a:gd name="T51" fmla="*/ 1068636055 h 176"/>
                <a:gd name="T52" fmla="*/ 277518829 w 179"/>
                <a:gd name="T53" fmla="*/ 1117528402 h 176"/>
                <a:gd name="T54" fmla="*/ 166511297 w 179"/>
                <a:gd name="T55" fmla="*/ 1089588408 h 176"/>
                <a:gd name="T56" fmla="*/ 159573326 w 179"/>
                <a:gd name="T57" fmla="*/ 1082606052 h 176"/>
                <a:gd name="T58" fmla="*/ 111007531 w 179"/>
                <a:gd name="T59" fmla="*/ 970851362 h 176"/>
                <a:gd name="T60" fmla="*/ 145697385 w 179"/>
                <a:gd name="T61" fmla="*/ 859099315 h 176"/>
                <a:gd name="T62" fmla="*/ 721551588 w 179"/>
                <a:gd name="T63" fmla="*/ 181599389 h 176"/>
                <a:gd name="T64" fmla="*/ 881124915 w 179"/>
                <a:gd name="T65" fmla="*/ 104767049 h 176"/>
                <a:gd name="T66" fmla="*/ 1054574183 w 179"/>
                <a:gd name="T67" fmla="*/ 167629392 h 176"/>
                <a:gd name="T68" fmla="*/ 1137829831 w 179"/>
                <a:gd name="T69" fmla="*/ 328273786 h 176"/>
                <a:gd name="T70" fmla="*/ 1075388095 w 179"/>
                <a:gd name="T71" fmla="*/ 502888177 h 176"/>
                <a:gd name="T72" fmla="*/ 721551588 w 179"/>
                <a:gd name="T73" fmla="*/ 921961658 h 176"/>
                <a:gd name="T74" fmla="*/ 797869266 w 179"/>
                <a:gd name="T75" fmla="*/ 991806357 h 176"/>
                <a:gd name="T76" fmla="*/ 1158643743 w 179"/>
                <a:gd name="T77" fmla="*/ 57273287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4" y="71"/>
                    <a:pt x="176" y="65"/>
                  </a:cubicBezTo>
                  <a:cubicBezTo>
                    <a:pt x="178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4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19" y="1"/>
                    <a:pt x="113" y="2"/>
                    <a:pt x="107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0" y="140"/>
                  </a:cubicBezTo>
                  <a:cubicBezTo>
                    <a:pt x="1" y="150"/>
                    <a:pt x="6" y="160"/>
                    <a:pt x="13" y="166"/>
                  </a:cubicBezTo>
                  <a:cubicBezTo>
                    <a:pt x="20" y="172"/>
                    <a:pt x="30" y="176"/>
                    <a:pt x="40" y="175"/>
                  </a:cubicBezTo>
                  <a:cubicBezTo>
                    <a:pt x="51" y="174"/>
                    <a:pt x="60" y="169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6"/>
                  </a:cubicBezTo>
                  <a:cubicBezTo>
                    <a:pt x="122" y="70"/>
                    <a:pt x="108" y="61"/>
                    <a:pt x="95" y="61"/>
                  </a:cubicBezTo>
                  <a:cubicBezTo>
                    <a:pt x="88" y="62"/>
                    <a:pt x="81" y="66"/>
                    <a:pt x="75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89" y="79"/>
                    <a:pt x="93" y="77"/>
                    <a:pt x="96" y="77"/>
                  </a:cubicBezTo>
                  <a:cubicBezTo>
                    <a:pt x="100" y="77"/>
                    <a:pt x="104" y="80"/>
                    <a:pt x="106" y="83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1" y="157"/>
                    <a:pt x="46" y="159"/>
                    <a:pt x="40" y="160"/>
                  </a:cubicBezTo>
                  <a:cubicBezTo>
                    <a:pt x="34" y="161"/>
                    <a:pt x="28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5"/>
                    <a:pt x="16" y="139"/>
                  </a:cubicBezTo>
                  <a:cubicBezTo>
                    <a:pt x="15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8" y="16"/>
                    <a:pt x="127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4" y="56"/>
                    <a:pt x="161" y="65"/>
                    <a:pt x="155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Freeform 82"/>
            <p:cNvSpPr/>
            <p:nvPr/>
          </p:nvSpPr>
          <p:spPr bwMode="auto">
            <a:xfrm>
              <a:off x="8573946" y="492833"/>
              <a:ext cx="2212975" cy="769938"/>
            </a:xfrm>
            <a:custGeom>
              <a:avLst/>
              <a:gdLst>
                <a:gd name="T0" fmla="*/ 2147483646 w 839"/>
                <a:gd name="T1" fmla="*/ 1710332890 h 292"/>
                <a:gd name="T2" fmla="*/ 2073219958 w 839"/>
                <a:gd name="T3" fmla="*/ 83430165 h 292"/>
                <a:gd name="T4" fmla="*/ 340898380 w 839"/>
                <a:gd name="T5" fmla="*/ 13906346 h 292"/>
                <a:gd name="T6" fmla="*/ 160014710 w 839"/>
                <a:gd name="T7" fmla="*/ 410202927 h 292"/>
                <a:gd name="T8" fmla="*/ 1648835184 w 839"/>
                <a:gd name="T9" fmla="*/ 333723298 h 292"/>
                <a:gd name="T10" fmla="*/ 2147483646 w 839"/>
                <a:gd name="T11" fmla="*/ 618779658 h 292"/>
                <a:gd name="T12" fmla="*/ 2147483646 w 839"/>
                <a:gd name="T13" fmla="*/ 2030152479 h 292"/>
                <a:gd name="T14" fmla="*/ 2147483646 w 839"/>
                <a:gd name="T15" fmla="*/ 1710332890 h 2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9" h="292">
                  <a:moveTo>
                    <a:pt x="839" y="246"/>
                  </a:moveTo>
                  <a:cubicBezTo>
                    <a:pt x="826" y="248"/>
                    <a:pt x="323" y="12"/>
                    <a:pt x="298" y="12"/>
                  </a:cubicBezTo>
                  <a:cubicBezTo>
                    <a:pt x="272" y="12"/>
                    <a:pt x="69" y="0"/>
                    <a:pt x="49" y="2"/>
                  </a:cubicBezTo>
                  <a:cubicBezTo>
                    <a:pt x="29" y="4"/>
                    <a:pt x="0" y="58"/>
                    <a:pt x="23" y="59"/>
                  </a:cubicBezTo>
                  <a:cubicBezTo>
                    <a:pt x="46" y="60"/>
                    <a:pt x="192" y="50"/>
                    <a:pt x="237" y="48"/>
                  </a:cubicBezTo>
                  <a:cubicBezTo>
                    <a:pt x="283" y="46"/>
                    <a:pt x="378" y="73"/>
                    <a:pt x="417" y="89"/>
                  </a:cubicBezTo>
                  <a:cubicBezTo>
                    <a:pt x="456" y="104"/>
                    <a:pt x="810" y="292"/>
                    <a:pt x="810" y="292"/>
                  </a:cubicBezTo>
                  <a:cubicBezTo>
                    <a:pt x="839" y="246"/>
                    <a:pt x="839" y="246"/>
                    <a:pt x="839" y="246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2" name="Freeform 83"/>
            <p:cNvSpPr/>
            <p:nvPr/>
          </p:nvSpPr>
          <p:spPr bwMode="auto">
            <a:xfrm>
              <a:off x="8835883" y="173745"/>
              <a:ext cx="1812925" cy="1511300"/>
            </a:xfrm>
            <a:custGeom>
              <a:avLst/>
              <a:gdLst>
                <a:gd name="T0" fmla="*/ 187476999 w 688"/>
                <a:gd name="T1" fmla="*/ 0 h 573"/>
                <a:gd name="T2" fmla="*/ 2147483646 w 688"/>
                <a:gd name="T3" fmla="*/ 2107825671 h 573"/>
                <a:gd name="T4" fmla="*/ 2147483646 w 688"/>
                <a:gd name="T5" fmla="*/ 2147483646 h 573"/>
                <a:gd name="T6" fmla="*/ 2147483646 w 688"/>
                <a:gd name="T7" fmla="*/ 2147483646 h 573"/>
                <a:gd name="T8" fmla="*/ 2147483646 w 688"/>
                <a:gd name="T9" fmla="*/ 2147483646 h 573"/>
                <a:gd name="T10" fmla="*/ 2147483646 w 688"/>
                <a:gd name="T11" fmla="*/ 1739129134 h 573"/>
                <a:gd name="T12" fmla="*/ 0 w 688"/>
                <a:gd name="T13" fmla="*/ 313042189 h 573"/>
                <a:gd name="T14" fmla="*/ 187476999 w 688"/>
                <a:gd name="T15" fmla="*/ 0 h 5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8" h="573">
                  <a:moveTo>
                    <a:pt x="27" y="0"/>
                  </a:moveTo>
                  <a:cubicBezTo>
                    <a:pt x="34" y="11"/>
                    <a:pt x="512" y="282"/>
                    <a:pt x="527" y="303"/>
                  </a:cubicBezTo>
                  <a:cubicBezTo>
                    <a:pt x="542" y="324"/>
                    <a:pt x="657" y="473"/>
                    <a:pt x="672" y="498"/>
                  </a:cubicBezTo>
                  <a:cubicBezTo>
                    <a:pt x="688" y="522"/>
                    <a:pt x="660" y="573"/>
                    <a:pt x="646" y="555"/>
                  </a:cubicBezTo>
                  <a:cubicBezTo>
                    <a:pt x="632" y="537"/>
                    <a:pt x="561" y="414"/>
                    <a:pt x="536" y="375"/>
                  </a:cubicBezTo>
                  <a:cubicBezTo>
                    <a:pt x="512" y="337"/>
                    <a:pt x="430" y="272"/>
                    <a:pt x="395" y="250"/>
                  </a:cubicBezTo>
                  <a:cubicBezTo>
                    <a:pt x="360" y="227"/>
                    <a:pt x="0" y="45"/>
                    <a:pt x="0" y="45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3" name="Freeform 84"/>
            <p:cNvSpPr>
              <a:spLocks noEditPoints="1"/>
            </p:cNvSpPr>
            <p:nvPr/>
          </p:nvSpPr>
          <p:spPr bwMode="auto">
            <a:xfrm>
              <a:off x="8721583" y="124532"/>
              <a:ext cx="2101850" cy="1489075"/>
            </a:xfrm>
            <a:custGeom>
              <a:avLst/>
              <a:gdLst>
                <a:gd name="T0" fmla="*/ 2147483646 w 797"/>
                <a:gd name="T1" fmla="*/ 1687883643 h 565"/>
                <a:gd name="T2" fmla="*/ 2147483646 w 797"/>
                <a:gd name="T3" fmla="*/ 1667044500 h 565"/>
                <a:gd name="T4" fmla="*/ 2147483646 w 797"/>
                <a:gd name="T5" fmla="*/ 1514233779 h 565"/>
                <a:gd name="T6" fmla="*/ 2147483646 w 797"/>
                <a:gd name="T7" fmla="*/ 1041904460 h 565"/>
                <a:gd name="T8" fmla="*/ 493792341 w 797"/>
                <a:gd name="T9" fmla="*/ 62514795 h 565"/>
                <a:gd name="T10" fmla="*/ 250373321 w 797"/>
                <a:gd name="T11" fmla="*/ 507060346 h 565"/>
                <a:gd name="T12" fmla="*/ 347741457 w 797"/>
                <a:gd name="T13" fmla="*/ 576519765 h 565"/>
                <a:gd name="T14" fmla="*/ 674620008 w 797"/>
                <a:gd name="T15" fmla="*/ 2000454981 h 565"/>
                <a:gd name="T16" fmla="*/ 2147483646 w 797"/>
                <a:gd name="T17" fmla="*/ 1764290322 h 565"/>
                <a:gd name="T18" fmla="*/ 2147483646 w 797"/>
                <a:gd name="T19" fmla="*/ 1819857857 h 565"/>
                <a:gd name="T20" fmla="*/ 2147483646 w 797"/>
                <a:gd name="T21" fmla="*/ 1875425392 h 565"/>
                <a:gd name="T22" fmla="*/ 2147483646 w 797"/>
                <a:gd name="T23" fmla="*/ 2147483646 h 565"/>
                <a:gd name="T24" fmla="*/ 2147483646 w 797"/>
                <a:gd name="T25" fmla="*/ 2147483646 h 565"/>
                <a:gd name="T26" fmla="*/ 2147483646 w 797"/>
                <a:gd name="T27" fmla="*/ 2147483646 h 565"/>
                <a:gd name="T28" fmla="*/ 2147483646 w 797"/>
                <a:gd name="T29" fmla="*/ 2147483646 h 565"/>
                <a:gd name="T30" fmla="*/ 2147483646 w 797"/>
                <a:gd name="T31" fmla="*/ 1687883643 h 565"/>
                <a:gd name="T32" fmla="*/ 973676079 w 797"/>
                <a:gd name="T33" fmla="*/ 1986563098 h 565"/>
                <a:gd name="T34" fmla="*/ 521612185 w 797"/>
                <a:gd name="T35" fmla="*/ 750169630 h 565"/>
                <a:gd name="T36" fmla="*/ 1613521941 w 797"/>
                <a:gd name="T37" fmla="*/ 847415452 h 565"/>
                <a:gd name="T38" fmla="*/ 2147483646 w 797"/>
                <a:gd name="T39" fmla="*/ 1507286519 h 565"/>
                <a:gd name="T40" fmla="*/ 973676079 w 797"/>
                <a:gd name="T41" fmla="*/ 1986563098 h 565"/>
                <a:gd name="T42" fmla="*/ 2147483646 w 797"/>
                <a:gd name="T43" fmla="*/ 2147483646 h 565"/>
                <a:gd name="T44" fmla="*/ 2147483646 w 797"/>
                <a:gd name="T45" fmla="*/ 1868480768 h 565"/>
                <a:gd name="T46" fmla="*/ 2147483646 w 797"/>
                <a:gd name="T47" fmla="*/ 2147483646 h 565"/>
                <a:gd name="T48" fmla="*/ 2147483646 w 797"/>
                <a:gd name="T49" fmla="*/ 2147483646 h 565"/>
                <a:gd name="T50" fmla="*/ 2147483646 w 797"/>
                <a:gd name="T51" fmla="*/ 2147483646 h 56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97" h="565">
                  <a:moveTo>
                    <a:pt x="514" y="243"/>
                  </a:moveTo>
                  <a:cubicBezTo>
                    <a:pt x="487" y="229"/>
                    <a:pt x="429" y="240"/>
                    <a:pt x="429" y="240"/>
                  </a:cubicBezTo>
                  <a:cubicBezTo>
                    <a:pt x="388" y="218"/>
                    <a:pt x="388" y="218"/>
                    <a:pt x="388" y="218"/>
                  </a:cubicBezTo>
                  <a:cubicBezTo>
                    <a:pt x="388" y="218"/>
                    <a:pt x="363" y="163"/>
                    <a:pt x="338" y="150"/>
                  </a:cubicBezTo>
                  <a:cubicBezTo>
                    <a:pt x="315" y="138"/>
                    <a:pt x="89" y="18"/>
                    <a:pt x="71" y="9"/>
                  </a:cubicBezTo>
                  <a:cubicBezTo>
                    <a:pt x="53" y="0"/>
                    <a:pt x="24" y="67"/>
                    <a:pt x="36" y="73"/>
                  </a:cubicBezTo>
                  <a:cubicBezTo>
                    <a:pt x="48" y="79"/>
                    <a:pt x="50" y="83"/>
                    <a:pt x="50" y="83"/>
                  </a:cubicBezTo>
                  <a:cubicBezTo>
                    <a:pt x="50" y="83"/>
                    <a:pt x="0" y="219"/>
                    <a:pt x="97" y="288"/>
                  </a:cubicBezTo>
                  <a:cubicBezTo>
                    <a:pt x="236" y="388"/>
                    <a:pt x="331" y="277"/>
                    <a:pt x="376" y="254"/>
                  </a:cubicBezTo>
                  <a:cubicBezTo>
                    <a:pt x="392" y="262"/>
                    <a:pt x="392" y="262"/>
                    <a:pt x="392" y="262"/>
                  </a:cubicBezTo>
                  <a:cubicBezTo>
                    <a:pt x="407" y="270"/>
                    <a:pt x="407" y="270"/>
                    <a:pt x="407" y="270"/>
                  </a:cubicBezTo>
                  <a:cubicBezTo>
                    <a:pt x="412" y="315"/>
                    <a:pt x="390" y="466"/>
                    <a:pt x="542" y="523"/>
                  </a:cubicBezTo>
                  <a:cubicBezTo>
                    <a:pt x="651" y="565"/>
                    <a:pt x="733" y="441"/>
                    <a:pt x="733" y="441"/>
                  </a:cubicBezTo>
                  <a:cubicBezTo>
                    <a:pt x="733" y="441"/>
                    <a:pt x="723" y="438"/>
                    <a:pt x="744" y="449"/>
                  </a:cubicBezTo>
                  <a:cubicBezTo>
                    <a:pt x="764" y="460"/>
                    <a:pt x="797" y="394"/>
                    <a:pt x="781" y="385"/>
                  </a:cubicBezTo>
                  <a:cubicBezTo>
                    <a:pt x="765" y="377"/>
                    <a:pt x="537" y="255"/>
                    <a:pt x="514" y="243"/>
                  </a:cubicBezTo>
                  <a:moveTo>
                    <a:pt x="140" y="286"/>
                  </a:moveTo>
                  <a:cubicBezTo>
                    <a:pt x="44" y="234"/>
                    <a:pt x="53" y="139"/>
                    <a:pt x="75" y="108"/>
                  </a:cubicBezTo>
                  <a:cubicBezTo>
                    <a:pt x="97" y="76"/>
                    <a:pt x="134" y="74"/>
                    <a:pt x="232" y="122"/>
                  </a:cubicBezTo>
                  <a:cubicBezTo>
                    <a:pt x="330" y="171"/>
                    <a:pt x="348" y="179"/>
                    <a:pt x="352" y="217"/>
                  </a:cubicBezTo>
                  <a:cubicBezTo>
                    <a:pt x="354" y="248"/>
                    <a:pt x="224" y="332"/>
                    <a:pt x="140" y="286"/>
                  </a:cubicBezTo>
                  <a:moveTo>
                    <a:pt x="513" y="484"/>
                  </a:moveTo>
                  <a:cubicBezTo>
                    <a:pt x="428" y="439"/>
                    <a:pt x="423" y="285"/>
                    <a:pt x="451" y="269"/>
                  </a:cubicBezTo>
                  <a:cubicBezTo>
                    <a:pt x="484" y="251"/>
                    <a:pt x="501" y="262"/>
                    <a:pt x="596" y="315"/>
                  </a:cubicBezTo>
                  <a:cubicBezTo>
                    <a:pt x="692" y="368"/>
                    <a:pt x="711" y="401"/>
                    <a:pt x="697" y="437"/>
                  </a:cubicBezTo>
                  <a:cubicBezTo>
                    <a:pt x="683" y="473"/>
                    <a:pt x="610" y="534"/>
                    <a:pt x="513" y="48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Freeform 85"/>
            <p:cNvSpPr>
              <a:spLocks noEditPoints="1"/>
            </p:cNvSpPr>
            <p:nvPr/>
          </p:nvSpPr>
          <p:spPr bwMode="auto">
            <a:xfrm>
              <a:off x="8885096" y="361070"/>
              <a:ext cx="760412" cy="554038"/>
            </a:xfrm>
            <a:custGeom>
              <a:avLst/>
              <a:gdLst>
                <a:gd name="T0" fmla="*/ 864440586 w 288"/>
                <a:gd name="T1" fmla="*/ 682128947 h 210"/>
                <a:gd name="T2" fmla="*/ 829583089 w 288"/>
                <a:gd name="T3" fmla="*/ 682128947 h 210"/>
                <a:gd name="T4" fmla="*/ 13943527 w 288"/>
                <a:gd name="T5" fmla="*/ 730852632 h 210"/>
                <a:gd name="T6" fmla="*/ 543760588 w 288"/>
                <a:gd name="T7" fmla="*/ 1364257895 h 210"/>
                <a:gd name="T8" fmla="*/ 543760588 w 288"/>
                <a:gd name="T9" fmla="*/ 1364257895 h 210"/>
                <a:gd name="T10" fmla="*/ 543760588 w 288"/>
                <a:gd name="T11" fmla="*/ 1364257895 h 210"/>
                <a:gd name="T12" fmla="*/ 934152940 w 288"/>
                <a:gd name="T13" fmla="*/ 1461705264 h 210"/>
                <a:gd name="T14" fmla="*/ 934152940 w 288"/>
                <a:gd name="T15" fmla="*/ 1461705264 h 210"/>
                <a:gd name="T16" fmla="*/ 934152940 w 288"/>
                <a:gd name="T17" fmla="*/ 1461705264 h 210"/>
                <a:gd name="T18" fmla="*/ 2007730589 w 288"/>
                <a:gd name="T19" fmla="*/ 939666916 h 210"/>
                <a:gd name="T20" fmla="*/ 864440586 w 288"/>
                <a:gd name="T21" fmla="*/ 682128947 h 210"/>
                <a:gd name="T22" fmla="*/ 1645222651 w 288"/>
                <a:gd name="T23" fmla="*/ 459392480 h 210"/>
                <a:gd name="T24" fmla="*/ 1798590886 w 288"/>
                <a:gd name="T25" fmla="*/ 549880077 h 210"/>
                <a:gd name="T26" fmla="*/ 1645222651 w 288"/>
                <a:gd name="T27" fmla="*/ 459392480 h 210"/>
                <a:gd name="T28" fmla="*/ 230053674 w 288"/>
                <a:gd name="T29" fmla="*/ 0 h 210"/>
                <a:gd name="T30" fmla="*/ 90626325 w 288"/>
                <a:gd name="T31" fmla="*/ 125289098 h 210"/>
                <a:gd name="T32" fmla="*/ 0 w 288"/>
                <a:gd name="T33" fmla="*/ 368907521 h 210"/>
                <a:gd name="T34" fmla="*/ 1059636762 w 288"/>
                <a:gd name="T35" fmla="*/ 424590979 h 210"/>
                <a:gd name="T36" fmla="*/ 230053674 w 288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88" h="210">
                  <a:moveTo>
                    <a:pt x="124" y="98"/>
                  </a:moveTo>
                  <a:cubicBezTo>
                    <a:pt x="123" y="98"/>
                    <a:pt x="121" y="98"/>
                    <a:pt x="119" y="98"/>
                  </a:cubicBezTo>
                  <a:cubicBezTo>
                    <a:pt x="96" y="99"/>
                    <a:pt x="48" y="102"/>
                    <a:pt x="2" y="105"/>
                  </a:cubicBezTo>
                  <a:cubicBezTo>
                    <a:pt x="10" y="137"/>
                    <a:pt x="32" y="172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95" y="206"/>
                    <a:pt x="115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204" y="210"/>
                    <a:pt x="277" y="162"/>
                    <a:pt x="288" y="135"/>
                  </a:cubicBezTo>
                  <a:cubicBezTo>
                    <a:pt x="247" y="119"/>
                    <a:pt x="168" y="98"/>
                    <a:pt x="124" y="98"/>
                  </a:cubicBezTo>
                  <a:moveTo>
                    <a:pt x="236" y="66"/>
                  </a:moveTo>
                  <a:cubicBezTo>
                    <a:pt x="243" y="70"/>
                    <a:pt x="251" y="75"/>
                    <a:pt x="258" y="79"/>
                  </a:cubicBezTo>
                  <a:cubicBezTo>
                    <a:pt x="252" y="75"/>
                    <a:pt x="245" y="71"/>
                    <a:pt x="236" y="66"/>
                  </a:cubicBezTo>
                  <a:moveTo>
                    <a:pt x="33" y="0"/>
                  </a:moveTo>
                  <a:cubicBezTo>
                    <a:pt x="25" y="4"/>
                    <a:pt x="18" y="10"/>
                    <a:pt x="13" y="18"/>
                  </a:cubicBezTo>
                  <a:cubicBezTo>
                    <a:pt x="7" y="26"/>
                    <a:pt x="2" y="38"/>
                    <a:pt x="0" y="53"/>
                  </a:cubicBezTo>
                  <a:cubicBezTo>
                    <a:pt x="50" y="56"/>
                    <a:pt x="115" y="59"/>
                    <a:pt x="152" y="61"/>
                  </a:cubicBezTo>
                  <a:cubicBezTo>
                    <a:pt x="107" y="38"/>
                    <a:pt x="64" y="16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Freeform 86"/>
            <p:cNvSpPr/>
            <p:nvPr/>
          </p:nvSpPr>
          <p:spPr bwMode="auto">
            <a:xfrm>
              <a:off x="8880333" y="500770"/>
              <a:ext cx="766762" cy="215900"/>
            </a:xfrm>
            <a:custGeom>
              <a:avLst/>
              <a:gdLst>
                <a:gd name="T0" fmla="*/ 13886033 w 291"/>
                <a:gd name="T1" fmla="*/ 0 h 82"/>
                <a:gd name="T2" fmla="*/ 0 w 291"/>
                <a:gd name="T3" fmla="*/ 138647294 h 82"/>
                <a:gd name="T4" fmla="*/ 27772067 w 291"/>
                <a:gd name="T5" fmla="*/ 360479278 h 82"/>
                <a:gd name="T6" fmla="*/ 840078676 w 291"/>
                <a:gd name="T7" fmla="*/ 311954437 h 82"/>
                <a:gd name="T8" fmla="*/ 874793759 w 291"/>
                <a:gd name="T9" fmla="*/ 311954437 h 82"/>
                <a:gd name="T10" fmla="*/ 2013414250 w 291"/>
                <a:gd name="T11" fmla="*/ 568448902 h 82"/>
                <a:gd name="T12" fmla="*/ 2020357267 w 291"/>
                <a:gd name="T13" fmla="*/ 547651413 h 82"/>
                <a:gd name="T14" fmla="*/ 1069192958 w 291"/>
                <a:gd name="T15" fmla="*/ 55457338 h 82"/>
                <a:gd name="T16" fmla="*/ 13886033 w 291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1" h="82">
                  <a:moveTo>
                    <a:pt x="2" y="0"/>
                  </a:moveTo>
                  <a:cubicBezTo>
                    <a:pt x="1" y="7"/>
                    <a:pt x="0" y="13"/>
                    <a:pt x="0" y="20"/>
                  </a:cubicBezTo>
                  <a:cubicBezTo>
                    <a:pt x="0" y="30"/>
                    <a:pt x="1" y="41"/>
                    <a:pt x="4" y="52"/>
                  </a:cubicBezTo>
                  <a:cubicBezTo>
                    <a:pt x="50" y="49"/>
                    <a:pt x="98" y="46"/>
                    <a:pt x="121" y="45"/>
                  </a:cubicBezTo>
                  <a:cubicBezTo>
                    <a:pt x="123" y="45"/>
                    <a:pt x="125" y="45"/>
                    <a:pt x="126" y="45"/>
                  </a:cubicBezTo>
                  <a:cubicBezTo>
                    <a:pt x="170" y="45"/>
                    <a:pt x="249" y="66"/>
                    <a:pt x="290" y="82"/>
                  </a:cubicBezTo>
                  <a:cubicBezTo>
                    <a:pt x="291" y="81"/>
                    <a:pt x="291" y="80"/>
                    <a:pt x="291" y="79"/>
                  </a:cubicBezTo>
                  <a:cubicBezTo>
                    <a:pt x="251" y="57"/>
                    <a:pt x="201" y="32"/>
                    <a:pt x="154" y="8"/>
                  </a:cubicBezTo>
                  <a:cubicBezTo>
                    <a:pt x="117" y="6"/>
                    <a:pt x="52" y="3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Freeform 87"/>
            <p:cNvSpPr/>
            <p:nvPr/>
          </p:nvSpPr>
          <p:spPr bwMode="auto">
            <a:xfrm>
              <a:off x="8972408" y="348370"/>
              <a:ext cx="677862" cy="360363"/>
            </a:xfrm>
            <a:custGeom>
              <a:avLst/>
              <a:gdLst>
                <a:gd name="T0" fmla="*/ 173923036 w 257"/>
                <a:gd name="T1" fmla="*/ 0 h 137"/>
                <a:gd name="T2" fmla="*/ 173923036 w 257"/>
                <a:gd name="T3" fmla="*/ 0 h 137"/>
                <a:gd name="T4" fmla="*/ 0 w 257"/>
                <a:gd name="T5" fmla="*/ 34594848 h 137"/>
                <a:gd name="T6" fmla="*/ 827872597 w 257"/>
                <a:gd name="T7" fmla="*/ 456650941 h 137"/>
                <a:gd name="T8" fmla="*/ 1780967670 w 257"/>
                <a:gd name="T9" fmla="*/ 947894101 h 137"/>
                <a:gd name="T10" fmla="*/ 1787925646 w 257"/>
                <a:gd name="T11" fmla="*/ 920217170 h 137"/>
                <a:gd name="T12" fmla="*/ 1787925646 w 257"/>
                <a:gd name="T13" fmla="*/ 913299253 h 137"/>
                <a:gd name="T14" fmla="*/ 1787925646 w 257"/>
                <a:gd name="T15" fmla="*/ 913299253 h 137"/>
                <a:gd name="T16" fmla="*/ 1565304687 w 257"/>
                <a:gd name="T17" fmla="*/ 581189238 h 137"/>
                <a:gd name="T18" fmla="*/ 1412252943 w 257"/>
                <a:gd name="T19" fmla="*/ 491243159 h 137"/>
                <a:gd name="T20" fmla="*/ 953097710 w 257"/>
                <a:gd name="T21" fmla="*/ 255999771 h 137"/>
                <a:gd name="T22" fmla="*/ 953097710 w 257"/>
                <a:gd name="T23" fmla="*/ 255999771 h 137"/>
                <a:gd name="T24" fmla="*/ 946139734 w 257"/>
                <a:gd name="T25" fmla="*/ 255999771 h 137"/>
                <a:gd name="T26" fmla="*/ 939181757 w 257"/>
                <a:gd name="T27" fmla="*/ 249081853 h 137"/>
                <a:gd name="T28" fmla="*/ 939181757 w 257"/>
                <a:gd name="T29" fmla="*/ 249081853 h 137"/>
                <a:gd name="T30" fmla="*/ 939181757 w 257"/>
                <a:gd name="T31" fmla="*/ 249081853 h 137"/>
                <a:gd name="T32" fmla="*/ 932226419 w 257"/>
                <a:gd name="T33" fmla="*/ 249081853 h 137"/>
                <a:gd name="T34" fmla="*/ 932226419 w 257"/>
                <a:gd name="T35" fmla="*/ 249081853 h 137"/>
                <a:gd name="T36" fmla="*/ 173923036 w 257"/>
                <a:gd name="T37" fmla="*/ 0 h 137"/>
                <a:gd name="T38" fmla="*/ 173923036 w 257"/>
                <a:gd name="T39" fmla="*/ 0 h 1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7" h="137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5" y="0"/>
                    <a:pt x="7" y="2"/>
                    <a:pt x="0" y="5"/>
                  </a:cubicBezTo>
                  <a:cubicBezTo>
                    <a:pt x="31" y="21"/>
                    <a:pt x="74" y="43"/>
                    <a:pt x="119" y="66"/>
                  </a:cubicBezTo>
                  <a:cubicBezTo>
                    <a:pt x="166" y="90"/>
                    <a:pt x="216" y="115"/>
                    <a:pt x="256" y="137"/>
                  </a:cubicBezTo>
                  <a:cubicBezTo>
                    <a:pt x="257" y="135"/>
                    <a:pt x="257" y="134"/>
                    <a:pt x="257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5" y="111"/>
                    <a:pt x="248" y="99"/>
                    <a:pt x="225" y="84"/>
                  </a:cubicBezTo>
                  <a:cubicBezTo>
                    <a:pt x="218" y="80"/>
                    <a:pt x="210" y="75"/>
                    <a:pt x="203" y="71"/>
                  </a:cubicBezTo>
                  <a:cubicBezTo>
                    <a:pt x="186" y="62"/>
                    <a:pt x="165" y="51"/>
                    <a:pt x="137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7"/>
                    <a:pt x="136" y="37"/>
                    <a:pt x="136" y="37"/>
                  </a:cubicBezTo>
                  <a:cubicBezTo>
                    <a:pt x="136" y="37"/>
                    <a:pt x="136" y="37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83" y="11"/>
                    <a:pt x="49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7" name="Freeform 88"/>
            <p:cNvSpPr>
              <a:spLocks noEditPoints="1"/>
            </p:cNvSpPr>
            <p:nvPr/>
          </p:nvSpPr>
          <p:spPr bwMode="auto">
            <a:xfrm>
              <a:off x="8880333" y="348370"/>
              <a:ext cx="773112" cy="566738"/>
            </a:xfrm>
            <a:custGeom>
              <a:avLst/>
              <a:gdLst>
                <a:gd name="T0" fmla="*/ 946866943 w 293"/>
                <a:gd name="T1" fmla="*/ 1493916096 h 215"/>
                <a:gd name="T2" fmla="*/ 946866943 w 293"/>
                <a:gd name="T3" fmla="*/ 1493916096 h 215"/>
                <a:gd name="T4" fmla="*/ 946866943 w 293"/>
                <a:gd name="T5" fmla="*/ 1493916096 h 215"/>
                <a:gd name="T6" fmla="*/ 946866943 w 293"/>
                <a:gd name="T7" fmla="*/ 1493916096 h 215"/>
                <a:gd name="T8" fmla="*/ 556981020 w 293"/>
                <a:gd name="T9" fmla="*/ 1396637495 h 215"/>
                <a:gd name="T10" fmla="*/ 556981020 w 293"/>
                <a:gd name="T11" fmla="*/ 1396637495 h 215"/>
                <a:gd name="T12" fmla="*/ 556981020 w 293"/>
                <a:gd name="T13" fmla="*/ 1396637495 h 215"/>
                <a:gd name="T14" fmla="*/ 2032975843 w 293"/>
                <a:gd name="T15" fmla="*/ 924144071 h 215"/>
                <a:gd name="T16" fmla="*/ 2026015196 w 293"/>
                <a:gd name="T17" fmla="*/ 951937957 h 215"/>
                <a:gd name="T18" fmla="*/ 2019051911 w 293"/>
                <a:gd name="T19" fmla="*/ 972783371 h 215"/>
                <a:gd name="T20" fmla="*/ 946866943 w 293"/>
                <a:gd name="T21" fmla="*/ 1493916096 h 215"/>
                <a:gd name="T22" fmla="*/ 2032975843 w 293"/>
                <a:gd name="T23" fmla="*/ 924144071 h 215"/>
                <a:gd name="T24" fmla="*/ 1197505632 w 293"/>
                <a:gd name="T25" fmla="*/ 257093445 h 215"/>
                <a:gd name="T26" fmla="*/ 1197505632 w 293"/>
                <a:gd name="T27" fmla="*/ 257093445 h 215"/>
                <a:gd name="T28" fmla="*/ 1657016491 w 293"/>
                <a:gd name="T29" fmla="*/ 493338839 h 215"/>
                <a:gd name="T30" fmla="*/ 1810185018 w 293"/>
                <a:gd name="T31" fmla="*/ 583668968 h 215"/>
                <a:gd name="T32" fmla="*/ 2032975843 w 293"/>
                <a:gd name="T33" fmla="*/ 917195599 h 215"/>
                <a:gd name="T34" fmla="*/ 2032975843 w 293"/>
                <a:gd name="T35" fmla="*/ 917195599 h 215"/>
                <a:gd name="T36" fmla="*/ 2032975843 w 293"/>
                <a:gd name="T37" fmla="*/ 917195599 h 215"/>
                <a:gd name="T38" fmla="*/ 1197505632 w 293"/>
                <a:gd name="T39" fmla="*/ 257093445 h 215"/>
                <a:gd name="T40" fmla="*/ 1197505632 w 293"/>
                <a:gd name="T41" fmla="*/ 257093445 h 215"/>
                <a:gd name="T42" fmla="*/ 1183581700 w 293"/>
                <a:gd name="T43" fmla="*/ 250144973 h 215"/>
                <a:gd name="T44" fmla="*/ 1190544985 w 293"/>
                <a:gd name="T45" fmla="*/ 257093445 h 215"/>
                <a:gd name="T46" fmla="*/ 1183581700 w 293"/>
                <a:gd name="T47" fmla="*/ 250144973 h 215"/>
                <a:gd name="T48" fmla="*/ 1183581700 w 293"/>
                <a:gd name="T49" fmla="*/ 250144973 h 215"/>
                <a:gd name="T50" fmla="*/ 1183581700 w 293"/>
                <a:gd name="T51" fmla="*/ 250144973 h 215"/>
                <a:gd name="T52" fmla="*/ 1183581700 w 293"/>
                <a:gd name="T53" fmla="*/ 250144973 h 215"/>
                <a:gd name="T54" fmla="*/ 1176621053 w 293"/>
                <a:gd name="T55" fmla="*/ 250144973 h 215"/>
                <a:gd name="T56" fmla="*/ 1176621053 w 293"/>
                <a:gd name="T57" fmla="*/ 250144973 h 215"/>
                <a:gd name="T58" fmla="*/ 1176621053 w 293"/>
                <a:gd name="T59" fmla="*/ 250144973 h 215"/>
                <a:gd name="T60" fmla="*/ 417733786 w 293"/>
                <a:gd name="T61" fmla="*/ 0 h 215"/>
                <a:gd name="T62" fmla="*/ 104433447 w 293"/>
                <a:gd name="T63" fmla="*/ 159814844 h 215"/>
                <a:gd name="T64" fmla="*/ 0 w 293"/>
                <a:gd name="T65" fmla="*/ 541978139 h 215"/>
                <a:gd name="T66" fmla="*/ 13923932 w 293"/>
                <a:gd name="T67" fmla="*/ 403008710 h 215"/>
                <a:gd name="T68" fmla="*/ 104433447 w 293"/>
                <a:gd name="T69" fmla="*/ 159814844 h 215"/>
                <a:gd name="T70" fmla="*/ 243678042 w 293"/>
                <a:gd name="T71" fmla="*/ 34742357 h 215"/>
                <a:gd name="T72" fmla="*/ 417733786 w 293"/>
                <a:gd name="T73" fmla="*/ 0 h 215"/>
                <a:gd name="T74" fmla="*/ 417733786 w 293"/>
                <a:gd name="T75" fmla="*/ 0 h 215"/>
                <a:gd name="T76" fmla="*/ 417733786 w 293"/>
                <a:gd name="T77" fmla="*/ 0 h 215"/>
                <a:gd name="T78" fmla="*/ 417733786 w 293"/>
                <a:gd name="T79" fmla="*/ 0 h 215"/>
                <a:gd name="T80" fmla="*/ 417733786 w 293"/>
                <a:gd name="T81" fmla="*/ 0 h 2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3" h="215">
                  <a:moveTo>
                    <a:pt x="136" y="215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moveTo>
                    <a:pt x="80" y="201"/>
                  </a:moveTo>
                  <a:cubicBezTo>
                    <a:pt x="80" y="201"/>
                    <a:pt x="80" y="201"/>
                    <a:pt x="80" y="201"/>
                  </a:cubicBezTo>
                  <a:cubicBezTo>
                    <a:pt x="80" y="201"/>
                    <a:pt x="80" y="201"/>
                    <a:pt x="80" y="201"/>
                  </a:cubicBezTo>
                  <a:moveTo>
                    <a:pt x="292" y="133"/>
                  </a:moveTo>
                  <a:cubicBezTo>
                    <a:pt x="292" y="134"/>
                    <a:pt x="292" y="135"/>
                    <a:pt x="291" y="137"/>
                  </a:cubicBezTo>
                  <a:cubicBezTo>
                    <a:pt x="291" y="138"/>
                    <a:pt x="291" y="139"/>
                    <a:pt x="290" y="140"/>
                  </a:cubicBezTo>
                  <a:cubicBezTo>
                    <a:pt x="279" y="167"/>
                    <a:pt x="206" y="215"/>
                    <a:pt x="136" y="215"/>
                  </a:cubicBezTo>
                  <a:cubicBezTo>
                    <a:pt x="212" y="215"/>
                    <a:pt x="293" y="157"/>
                    <a:pt x="292" y="133"/>
                  </a:cubicBezTo>
                  <a:moveTo>
                    <a:pt x="172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200" y="51"/>
                    <a:pt x="221" y="62"/>
                    <a:pt x="238" y="71"/>
                  </a:cubicBezTo>
                  <a:cubicBezTo>
                    <a:pt x="247" y="76"/>
                    <a:pt x="254" y="80"/>
                    <a:pt x="260" y="84"/>
                  </a:cubicBezTo>
                  <a:cubicBezTo>
                    <a:pt x="283" y="99"/>
                    <a:pt x="290" y="111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88" y="94"/>
                    <a:pt x="270" y="86"/>
                    <a:pt x="172" y="37"/>
                  </a:cubicBezTo>
                  <a:cubicBezTo>
                    <a:pt x="172" y="37"/>
                    <a:pt x="172" y="37"/>
                    <a:pt x="172" y="37"/>
                  </a:cubicBezTo>
                  <a:moveTo>
                    <a:pt x="170" y="36"/>
                  </a:moveTo>
                  <a:cubicBezTo>
                    <a:pt x="171" y="37"/>
                    <a:pt x="171" y="37"/>
                    <a:pt x="171" y="37"/>
                  </a:cubicBezTo>
                  <a:cubicBezTo>
                    <a:pt x="171" y="37"/>
                    <a:pt x="171" y="37"/>
                    <a:pt x="170" y="36"/>
                  </a:cubicBezTo>
                  <a:moveTo>
                    <a:pt x="170" y="36"/>
                  </a:moveTo>
                  <a:cubicBezTo>
                    <a:pt x="170" y="36"/>
                    <a:pt x="170" y="36"/>
                    <a:pt x="170" y="36"/>
                  </a:cubicBezTo>
                  <a:cubicBezTo>
                    <a:pt x="170" y="36"/>
                    <a:pt x="170" y="36"/>
                    <a:pt x="170" y="36"/>
                  </a:cubicBezTo>
                  <a:moveTo>
                    <a:pt x="169" y="36"/>
                  </a:moveTo>
                  <a:cubicBezTo>
                    <a:pt x="169" y="36"/>
                    <a:pt x="169" y="36"/>
                    <a:pt x="169" y="36"/>
                  </a:cubicBezTo>
                  <a:cubicBezTo>
                    <a:pt x="169" y="36"/>
                    <a:pt x="169" y="36"/>
                    <a:pt x="169" y="36"/>
                  </a:cubicBezTo>
                  <a:moveTo>
                    <a:pt x="60" y="0"/>
                  </a:moveTo>
                  <a:cubicBezTo>
                    <a:pt x="38" y="0"/>
                    <a:pt x="25" y="8"/>
                    <a:pt x="15" y="23"/>
                  </a:cubicBezTo>
                  <a:cubicBezTo>
                    <a:pt x="7" y="34"/>
                    <a:pt x="0" y="55"/>
                    <a:pt x="0" y="78"/>
                  </a:cubicBezTo>
                  <a:cubicBezTo>
                    <a:pt x="0" y="71"/>
                    <a:pt x="1" y="65"/>
                    <a:pt x="2" y="58"/>
                  </a:cubicBezTo>
                  <a:cubicBezTo>
                    <a:pt x="4" y="43"/>
                    <a:pt x="9" y="31"/>
                    <a:pt x="15" y="23"/>
                  </a:cubicBezTo>
                  <a:cubicBezTo>
                    <a:pt x="20" y="15"/>
                    <a:pt x="27" y="9"/>
                    <a:pt x="35" y="5"/>
                  </a:cubicBezTo>
                  <a:cubicBezTo>
                    <a:pt x="42" y="2"/>
                    <a:pt x="50" y="0"/>
                    <a:pt x="60" y="0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8" name="Freeform 89"/>
            <p:cNvSpPr>
              <a:spLocks noEditPoints="1"/>
            </p:cNvSpPr>
            <p:nvPr/>
          </p:nvSpPr>
          <p:spPr bwMode="auto">
            <a:xfrm>
              <a:off x="9872521" y="846845"/>
              <a:ext cx="698500" cy="603250"/>
            </a:xfrm>
            <a:custGeom>
              <a:avLst/>
              <a:gdLst>
                <a:gd name="T0" fmla="*/ 1042154092 w 265"/>
                <a:gd name="T1" fmla="*/ 478819809 h 229"/>
                <a:gd name="T2" fmla="*/ 1681342217 w 265"/>
                <a:gd name="T3" fmla="*/ 1325429816 h 229"/>
                <a:gd name="T4" fmla="*/ 1813350809 w 265"/>
                <a:gd name="T5" fmla="*/ 1131127996 h 229"/>
                <a:gd name="T6" fmla="*/ 1841140566 w 265"/>
                <a:gd name="T7" fmla="*/ 992338347 h 229"/>
                <a:gd name="T8" fmla="*/ 1827244370 w 265"/>
                <a:gd name="T9" fmla="*/ 895186120 h 229"/>
                <a:gd name="T10" fmla="*/ 1042154092 w 265"/>
                <a:gd name="T11" fmla="*/ 478819809 h 229"/>
                <a:gd name="T12" fmla="*/ 69475709 w 265"/>
                <a:gd name="T13" fmla="*/ 0 h 229"/>
                <a:gd name="T14" fmla="*/ 0 w 265"/>
                <a:gd name="T15" fmla="*/ 346971487 h 229"/>
                <a:gd name="T16" fmla="*/ 534971925 w 265"/>
                <a:gd name="T17" fmla="*/ 1457280772 h 229"/>
                <a:gd name="T18" fmla="*/ 1042154092 w 265"/>
                <a:gd name="T19" fmla="*/ 1589129094 h 229"/>
                <a:gd name="T20" fmla="*/ 1403436743 w 265"/>
                <a:gd name="T21" fmla="*/ 1512795578 h 229"/>
                <a:gd name="T22" fmla="*/ 993520042 w 265"/>
                <a:gd name="T23" fmla="*/ 832732622 h 229"/>
                <a:gd name="T24" fmla="*/ 69475709 w 265"/>
                <a:gd name="T25" fmla="*/ 0 h 2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5" h="229">
                  <a:moveTo>
                    <a:pt x="150" y="69"/>
                  </a:moveTo>
                  <a:cubicBezTo>
                    <a:pt x="172" y="99"/>
                    <a:pt x="212" y="151"/>
                    <a:pt x="242" y="191"/>
                  </a:cubicBezTo>
                  <a:cubicBezTo>
                    <a:pt x="251" y="181"/>
                    <a:pt x="258" y="171"/>
                    <a:pt x="261" y="163"/>
                  </a:cubicBezTo>
                  <a:cubicBezTo>
                    <a:pt x="264" y="156"/>
                    <a:pt x="265" y="149"/>
                    <a:pt x="265" y="143"/>
                  </a:cubicBezTo>
                  <a:cubicBezTo>
                    <a:pt x="265" y="138"/>
                    <a:pt x="264" y="133"/>
                    <a:pt x="263" y="129"/>
                  </a:cubicBezTo>
                  <a:cubicBezTo>
                    <a:pt x="232" y="113"/>
                    <a:pt x="192" y="91"/>
                    <a:pt x="150" y="69"/>
                  </a:cubicBezTo>
                  <a:moveTo>
                    <a:pt x="10" y="0"/>
                  </a:moveTo>
                  <a:cubicBezTo>
                    <a:pt x="3" y="9"/>
                    <a:pt x="0" y="27"/>
                    <a:pt x="0" y="50"/>
                  </a:cubicBezTo>
                  <a:cubicBezTo>
                    <a:pt x="0" y="103"/>
                    <a:pt x="21" y="180"/>
                    <a:pt x="77" y="210"/>
                  </a:cubicBezTo>
                  <a:cubicBezTo>
                    <a:pt x="103" y="223"/>
                    <a:pt x="128" y="229"/>
                    <a:pt x="150" y="229"/>
                  </a:cubicBezTo>
                  <a:cubicBezTo>
                    <a:pt x="169" y="229"/>
                    <a:pt x="187" y="224"/>
                    <a:pt x="202" y="218"/>
                  </a:cubicBezTo>
                  <a:cubicBezTo>
                    <a:pt x="179" y="180"/>
                    <a:pt x="156" y="139"/>
                    <a:pt x="143" y="120"/>
                  </a:cubicBezTo>
                  <a:cubicBezTo>
                    <a:pt x="120" y="84"/>
                    <a:pt x="48" y="26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Freeform 90"/>
            <p:cNvSpPr/>
            <p:nvPr/>
          </p:nvSpPr>
          <p:spPr bwMode="auto">
            <a:xfrm>
              <a:off x="9977296" y="811920"/>
              <a:ext cx="587375" cy="374650"/>
            </a:xfrm>
            <a:custGeom>
              <a:avLst/>
              <a:gdLst>
                <a:gd name="T0" fmla="*/ 13875747 w 223"/>
                <a:gd name="T1" fmla="*/ 0 h 142"/>
                <a:gd name="T2" fmla="*/ 0 w 223"/>
                <a:gd name="T3" fmla="*/ 0 h 142"/>
                <a:gd name="T4" fmla="*/ 652152190 w 223"/>
                <a:gd name="T5" fmla="*/ 424623561 h 142"/>
                <a:gd name="T6" fmla="*/ 763158163 w 223"/>
                <a:gd name="T7" fmla="*/ 570805659 h 142"/>
                <a:gd name="T8" fmla="*/ 1547127312 w 223"/>
                <a:gd name="T9" fmla="*/ 988469173 h 142"/>
                <a:gd name="T10" fmla="*/ 1547127312 w 223"/>
                <a:gd name="T11" fmla="*/ 988469173 h 142"/>
                <a:gd name="T12" fmla="*/ 832534262 w 223"/>
                <a:gd name="T13" fmla="*/ 375897954 h 142"/>
                <a:gd name="T14" fmla="*/ 13875747 w 223"/>
                <a:gd name="T15" fmla="*/ 0 h 1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3" h="14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52" y="32"/>
                    <a:pt x="90" y="55"/>
                    <a:pt x="94" y="61"/>
                  </a:cubicBezTo>
                  <a:cubicBezTo>
                    <a:pt x="96" y="65"/>
                    <a:pt x="102" y="72"/>
                    <a:pt x="110" y="82"/>
                  </a:cubicBezTo>
                  <a:cubicBezTo>
                    <a:pt x="152" y="104"/>
                    <a:pt x="192" y="126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15" y="117"/>
                    <a:pt x="185" y="90"/>
                    <a:pt x="120" y="54"/>
                  </a:cubicBezTo>
                  <a:cubicBezTo>
                    <a:pt x="53" y="16"/>
                    <a:pt x="25" y="0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Freeform 91"/>
            <p:cNvSpPr/>
            <p:nvPr/>
          </p:nvSpPr>
          <p:spPr bwMode="auto">
            <a:xfrm>
              <a:off x="9897921" y="811920"/>
              <a:ext cx="611187" cy="609600"/>
            </a:xfrm>
            <a:custGeom>
              <a:avLst/>
              <a:gdLst>
                <a:gd name="T0" fmla="*/ 208206647 w 232"/>
                <a:gd name="T1" fmla="*/ 0 h 231"/>
                <a:gd name="T2" fmla="*/ 34700669 w 232"/>
                <a:gd name="T3" fmla="*/ 55713745 h 231"/>
                <a:gd name="T4" fmla="*/ 0 w 232"/>
                <a:gd name="T5" fmla="*/ 90532197 h 231"/>
                <a:gd name="T6" fmla="*/ 0 w 232"/>
                <a:gd name="T7" fmla="*/ 90532197 h 231"/>
                <a:gd name="T8" fmla="*/ 923047801 w 232"/>
                <a:gd name="T9" fmla="*/ 926227823 h 231"/>
                <a:gd name="T10" fmla="*/ 1332519381 w 232"/>
                <a:gd name="T11" fmla="*/ 1608710649 h 231"/>
                <a:gd name="T12" fmla="*/ 1610127366 w 232"/>
                <a:gd name="T13" fmla="*/ 1420679397 h 231"/>
                <a:gd name="T14" fmla="*/ 971629264 w 232"/>
                <a:gd name="T15" fmla="*/ 571057974 h 231"/>
                <a:gd name="T16" fmla="*/ 860585544 w 232"/>
                <a:gd name="T17" fmla="*/ 424812031 h 231"/>
                <a:gd name="T18" fmla="*/ 208206647 w 232"/>
                <a:gd name="T19" fmla="*/ 0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2" h="231">
                  <a:moveTo>
                    <a:pt x="30" y="0"/>
                  </a:moveTo>
                  <a:cubicBezTo>
                    <a:pt x="21" y="1"/>
                    <a:pt x="14" y="4"/>
                    <a:pt x="5" y="8"/>
                  </a:cubicBezTo>
                  <a:cubicBezTo>
                    <a:pt x="3" y="9"/>
                    <a:pt x="1" y="1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39"/>
                    <a:pt x="110" y="97"/>
                    <a:pt x="133" y="133"/>
                  </a:cubicBezTo>
                  <a:cubicBezTo>
                    <a:pt x="146" y="152"/>
                    <a:pt x="169" y="193"/>
                    <a:pt x="192" y="231"/>
                  </a:cubicBezTo>
                  <a:cubicBezTo>
                    <a:pt x="208" y="223"/>
                    <a:pt x="222" y="214"/>
                    <a:pt x="232" y="204"/>
                  </a:cubicBezTo>
                  <a:cubicBezTo>
                    <a:pt x="202" y="164"/>
                    <a:pt x="162" y="112"/>
                    <a:pt x="140" y="82"/>
                  </a:cubicBezTo>
                  <a:cubicBezTo>
                    <a:pt x="132" y="72"/>
                    <a:pt x="126" y="65"/>
                    <a:pt x="124" y="61"/>
                  </a:cubicBezTo>
                  <a:cubicBezTo>
                    <a:pt x="120" y="55"/>
                    <a:pt x="82" y="32"/>
                    <a:pt x="30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1" name="Freeform 92"/>
            <p:cNvSpPr/>
            <p:nvPr/>
          </p:nvSpPr>
          <p:spPr bwMode="auto">
            <a:xfrm>
              <a:off x="9872521" y="811920"/>
              <a:ext cx="698500" cy="411163"/>
            </a:xfrm>
            <a:custGeom>
              <a:avLst/>
              <a:gdLst>
                <a:gd name="T0" fmla="*/ 291804306 w 265"/>
                <a:gd name="T1" fmla="*/ 0 h 156"/>
                <a:gd name="T2" fmla="*/ 104216200 w 265"/>
                <a:gd name="T3" fmla="*/ 55572897 h 156"/>
                <a:gd name="T4" fmla="*/ 0 w 265"/>
                <a:gd name="T5" fmla="*/ 437643479 h 156"/>
                <a:gd name="T6" fmla="*/ 69475709 w 265"/>
                <a:gd name="T7" fmla="*/ 90308263 h 156"/>
                <a:gd name="T8" fmla="*/ 104216200 w 265"/>
                <a:gd name="T9" fmla="*/ 55572897 h 156"/>
                <a:gd name="T10" fmla="*/ 277908109 w 265"/>
                <a:gd name="T11" fmla="*/ 0 h 156"/>
                <a:gd name="T12" fmla="*/ 291804306 w 265"/>
                <a:gd name="T13" fmla="*/ 0 h 156"/>
                <a:gd name="T14" fmla="*/ 1111632438 w 265"/>
                <a:gd name="T15" fmla="*/ 375122982 h 156"/>
                <a:gd name="T16" fmla="*/ 1827244370 w 265"/>
                <a:gd name="T17" fmla="*/ 986432750 h 156"/>
                <a:gd name="T18" fmla="*/ 1841140566 w 265"/>
                <a:gd name="T19" fmla="*/ 1083685978 h 156"/>
                <a:gd name="T20" fmla="*/ 1111632438 w 265"/>
                <a:gd name="T21" fmla="*/ 375122982 h 156"/>
                <a:gd name="T22" fmla="*/ 291804306 w 265"/>
                <a:gd name="T23" fmla="*/ 0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156">
                  <a:moveTo>
                    <a:pt x="42" y="0"/>
                  </a:moveTo>
                  <a:cubicBezTo>
                    <a:pt x="33" y="0"/>
                    <a:pt x="24" y="3"/>
                    <a:pt x="15" y="8"/>
                  </a:cubicBezTo>
                  <a:cubicBezTo>
                    <a:pt x="5" y="14"/>
                    <a:pt x="0" y="35"/>
                    <a:pt x="0" y="63"/>
                  </a:cubicBezTo>
                  <a:cubicBezTo>
                    <a:pt x="0" y="40"/>
                    <a:pt x="3" y="22"/>
                    <a:pt x="10" y="13"/>
                  </a:cubicBezTo>
                  <a:cubicBezTo>
                    <a:pt x="11" y="11"/>
                    <a:pt x="13" y="9"/>
                    <a:pt x="15" y="8"/>
                  </a:cubicBezTo>
                  <a:cubicBezTo>
                    <a:pt x="24" y="4"/>
                    <a:pt x="31" y="1"/>
                    <a:pt x="40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65" y="0"/>
                    <a:pt x="93" y="16"/>
                    <a:pt x="160" y="54"/>
                  </a:cubicBezTo>
                  <a:cubicBezTo>
                    <a:pt x="225" y="90"/>
                    <a:pt x="255" y="117"/>
                    <a:pt x="263" y="142"/>
                  </a:cubicBezTo>
                  <a:cubicBezTo>
                    <a:pt x="264" y="146"/>
                    <a:pt x="265" y="151"/>
                    <a:pt x="265" y="156"/>
                  </a:cubicBezTo>
                  <a:cubicBezTo>
                    <a:pt x="265" y="127"/>
                    <a:pt x="238" y="97"/>
                    <a:pt x="160" y="54"/>
                  </a:cubicBezTo>
                  <a:cubicBezTo>
                    <a:pt x="93" y="16"/>
                    <a:pt x="65" y="0"/>
                    <a:pt x="42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7" name="组合 129"/>
          <p:cNvGrpSpPr/>
          <p:nvPr/>
        </p:nvGrpSpPr>
        <p:grpSpPr bwMode="auto">
          <a:xfrm>
            <a:off x="3776663" y="5426075"/>
            <a:ext cx="1149350" cy="2078038"/>
            <a:chOff x="3230563" y="5426075"/>
            <a:chExt cx="1695450" cy="3067051"/>
          </a:xfrm>
        </p:grpSpPr>
        <p:sp>
          <p:nvSpPr>
            <p:cNvPr id="3123" name="Freeform 52"/>
            <p:cNvSpPr/>
            <p:nvPr/>
          </p:nvSpPr>
          <p:spPr bwMode="auto">
            <a:xfrm>
              <a:off x="3230563" y="5426075"/>
              <a:ext cx="1695450" cy="1314450"/>
            </a:xfrm>
            <a:custGeom>
              <a:avLst/>
              <a:gdLst>
                <a:gd name="T0" fmla="*/ 2147483646 w 643"/>
                <a:gd name="T1" fmla="*/ 2147483646 h 498"/>
                <a:gd name="T2" fmla="*/ 2147483646 w 643"/>
                <a:gd name="T3" fmla="*/ 2147483646 h 498"/>
                <a:gd name="T4" fmla="*/ 465824228 w 643"/>
                <a:gd name="T5" fmla="*/ 2147483646 h 498"/>
                <a:gd name="T6" fmla="*/ 146003822 w 643"/>
                <a:gd name="T7" fmla="*/ 2147483646 h 498"/>
                <a:gd name="T8" fmla="*/ 6953191 w 643"/>
                <a:gd name="T9" fmla="*/ 522504433 h 498"/>
                <a:gd name="T10" fmla="*/ 298963471 w 643"/>
                <a:gd name="T11" fmla="*/ 202034660 h 498"/>
                <a:gd name="T12" fmla="*/ 2147483646 w 643"/>
                <a:gd name="T13" fmla="*/ 13933698 h 498"/>
                <a:gd name="T14" fmla="*/ 2147483646 w 643"/>
                <a:gd name="T15" fmla="*/ 299570545 h 498"/>
                <a:gd name="T16" fmla="*/ 2147483646 w 643"/>
                <a:gd name="T17" fmla="*/ 2147483646 h 4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3" h="498">
                  <a:moveTo>
                    <a:pt x="642" y="424"/>
                  </a:moveTo>
                  <a:cubicBezTo>
                    <a:pt x="643" y="448"/>
                    <a:pt x="625" y="468"/>
                    <a:pt x="601" y="470"/>
                  </a:cubicBezTo>
                  <a:cubicBezTo>
                    <a:pt x="67" y="497"/>
                    <a:pt x="67" y="497"/>
                    <a:pt x="67" y="497"/>
                  </a:cubicBezTo>
                  <a:cubicBezTo>
                    <a:pt x="43" y="498"/>
                    <a:pt x="22" y="480"/>
                    <a:pt x="21" y="45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51"/>
                    <a:pt x="19" y="30"/>
                    <a:pt x="43" y="29"/>
                  </a:cubicBezTo>
                  <a:cubicBezTo>
                    <a:pt x="577" y="2"/>
                    <a:pt x="577" y="2"/>
                    <a:pt x="577" y="2"/>
                  </a:cubicBezTo>
                  <a:cubicBezTo>
                    <a:pt x="601" y="0"/>
                    <a:pt x="621" y="19"/>
                    <a:pt x="623" y="43"/>
                  </a:cubicBezTo>
                  <a:lnTo>
                    <a:pt x="642" y="424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53"/>
            <p:cNvSpPr/>
            <p:nvPr/>
          </p:nvSpPr>
          <p:spPr bwMode="auto">
            <a:xfrm>
              <a:off x="3371850" y="5532438"/>
              <a:ext cx="1376362" cy="295275"/>
            </a:xfrm>
            <a:custGeom>
              <a:avLst/>
              <a:gdLst>
                <a:gd name="T0" fmla="*/ 2147483646 w 522"/>
                <a:gd name="T1" fmla="*/ 486536745 h 112"/>
                <a:gd name="T2" fmla="*/ 2147483646 w 522"/>
                <a:gd name="T3" fmla="*/ 597744692 h 112"/>
                <a:gd name="T4" fmla="*/ 139044203 w 522"/>
                <a:gd name="T5" fmla="*/ 771508756 h 112"/>
                <a:gd name="T6" fmla="*/ 20856367 w 522"/>
                <a:gd name="T7" fmla="*/ 674199826 h 112"/>
                <a:gd name="T8" fmla="*/ 6953001 w 522"/>
                <a:gd name="T9" fmla="*/ 284972012 h 112"/>
                <a:gd name="T10" fmla="*/ 104284470 w 522"/>
                <a:gd name="T11" fmla="*/ 173764065 h 112"/>
                <a:gd name="T12" fmla="*/ 2147483646 w 522"/>
                <a:gd name="T13" fmla="*/ 0 h 112"/>
                <a:gd name="T14" fmla="*/ 2147483646 w 522"/>
                <a:gd name="T15" fmla="*/ 104258439 h 112"/>
                <a:gd name="T16" fmla="*/ 2147483646 w 522"/>
                <a:gd name="T17" fmla="*/ 486536745 h 1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2" h="112">
                  <a:moveTo>
                    <a:pt x="522" y="70"/>
                  </a:moveTo>
                  <a:cubicBezTo>
                    <a:pt x="522" y="79"/>
                    <a:pt x="516" y="86"/>
                    <a:pt x="507" y="86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1" y="112"/>
                    <a:pt x="4" y="105"/>
                    <a:pt x="3" y="9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33"/>
                    <a:pt x="7" y="26"/>
                    <a:pt x="15" y="25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2" y="0"/>
                    <a:pt x="519" y="6"/>
                    <a:pt x="519" y="15"/>
                  </a:cubicBezTo>
                  <a:lnTo>
                    <a:pt x="522" y="7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54"/>
            <p:cNvSpPr/>
            <p:nvPr/>
          </p:nvSpPr>
          <p:spPr bwMode="auto">
            <a:xfrm>
              <a:off x="3379788" y="5703888"/>
              <a:ext cx="1368425" cy="123825"/>
            </a:xfrm>
            <a:custGeom>
              <a:avLst/>
              <a:gdLst>
                <a:gd name="T0" fmla="*/ 2147483646 w 519"/>
                <a:gd name="T1" fmla="*/ 111055218 h 47"/>
                <a:gd name="T2" fmla="*/ 111232650 w 519"/>
                <a:gd name="T3" fmla="*/ 284581465 h 47"/>
                <a:gd name="T4" fmla="*/ 0 w 519"/>
                <a:gd name="T5" fmla="*/ 180465716 h 47"/>
                <a:gd name="T6" fmla="*/ 0 w 519"/>
                <a:gd name="T7" fmla="*/ 222110435 h 47"/>
                <a:gd name="T8" fmla="*/ 118182878 w 519"/>
                <a:gd name="T9" fmla="*/ 319284080 h 47"/>
                <a:gd name="T10" fmla="*/ 2147483646 w 519"/>
                <a:gd name="T11" fmla="*/ 145760467 h 47"/>
                <a:gd name="T12" fmla="*/ 2147483646 w 519"/>
                <a:gd name="T13" fmla="*/ 34705249 h 47"/>
                <a:gd name="T14" fmla="*/ 2147483646 w 519"/>
                <a:gd name="T15" fmla="*/ 0 h 47"/>
                <a:gd name="T16" fmla="*/ 2147483646 w 519"/>
                <a:gd name="T17" fmla="*/ 111055218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9" h="47">
                  <a:moveTo>
                    <a:pt x="504" y="16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8" y="41"/>
                    <a:pt x="1" y="35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0"/>
                    <a:pt x="8" y="47"/>
                    <a:pt x="17" y="46"/>
                  </a:cubicBezTo>
                  <a:cubicBezTo>
                    <a:pt x="504" y="21"/>
                    <a:pt x="504" y="21"/>
                    <a:pt x="504" y="21"/>
                  </a:cubicBezTo>
                  <a:cubicBezTo>
                    <a:pt x="513" y="21"/>
                    <a:pt x="519" y="14"/>
                    <a:pt x="519" y="5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3" y="15"/>
                    <a:pt x="504" y="16"/>
                  </a:cubicBezTo>
                  <a:close/>
                </a:path>
              </a:pathLst>
            </a:custGeom>
            <a:solidFill>
              <a:srgbClr val="D9C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55"/>
            <p:cNvSpPr/>
            <p:nvPr/>
          </p:nvSpPr>
          <p:spPr bwMode="auto">
            <a:xfrm>
              <a:off x="3387725" y="5892800"/>
              <a:ext cx="158750" cy="161925"/>
            </a:xfrm>
            <a:custGeom>
              <a:avLst/>
              <a:gdLst>
                <a:gd name="T0" fmla="*/ 420026042 w 60"/>
                <a:gd name="T1" fmla="*/ 373460104 h 61"/>
                <a:gd name="T2" fmla="*/ 392025188 w 60"/>
                <a:gd name="T3" fmla="*/ 408690736 h 61"/>
                <a:gd name="T4" fmla="*/ 49003479 w 60"/>
                <a:gd name="T5" fmla="*/ 422783520 h 61"/>
                <a:gd name="T6" fmla="*/ 14001750 w 60"/>
                <a:gd name="T7" fmla="*/ 394597952 h 61"/>
                <a:gd name="T8" fmla="*/ 0 w 60"/>
                <a:gd name="T9" fmla="*/ 49326071 h 61"/>
                <a:gd name="T10" fmla="*/ 28000854 w 60"/>
                <a:gd name="T11" fmla="*/ 21140503 h 61"/>
                <a:gd name="T12" fmla="*/ 371022563 w 60"/>
                <a:gd name="T13" fmla="*/ 0 h 61"/>
                <a:gd name="T14" fmla="*/ 406024292 w 60"/>
                <a:gd name="T15" fmla="*/ 28185568 h 61"/>
                <a:gd name="T16" fmla="*/ 420026042 w 60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56"/>
            <p:cNvSpPr/>
            <p:nvPr/>
          </p:nvSpPr>
          <p:spPr bwMode="auto">
            <a:xfrm>
              <a:off x="3590925" y="58832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34543639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57"/>
            <p:cNvSpPr/>
            <p:nvPr/>
          </p:nvSpPr>
          <p:spPr bwMode="auto">
            <a:xfrm>
              <a:off x="3794125" y="5872163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86898438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0 w 61"/>
                <a:gd name="T9" fmla="*/ 55271926 h 61"/>
                <a:gd name="T10" fmla="*/ 34543424 w 61"/>
                <a:gd name="T11" fmla="*/ 20725658 h 61"/>
                <a:gd name="T12" fmla="*/ 366170281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58"/>
            <p:cNvSpPr/>
            <p:nvPr/>
          </p:nvSpPr>
          <p:spPr bwMode="auto">
            <a:xfrm>
              <a:off x="4000500" y="5862638"/>
              <a:ext cx="157162" cy="160338"/>
            </a:xfrm>
            <a:custGeom>
              <a:avLst/>
              <a:gdLst>
                <a:gd name="T0" fmla="*/ 411664904 w 60"/>
                <a:gd name="T1" fmla="*/ 366175193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1081921 w 60"/>
                <a:gd name="T15" fmla="*/ 34543639 h 61"/>
                <a:gd name="T16" fmla="*/ 411664904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59"/>
            <p:cNvSpPr/>
            <p:nvPr/>
          </p:nvSpPr>
          <p:spPr bwMode="auto">
            <a:xfrm>
              <a:off x="4203700" y="5851525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60"/>
            <p:cNvSpPr/>
            <p:nvPr/>
          </p:nvSpPr>
          <p:spPr bwMode="auto">
            <a:xfrm>
              <a:off x="4405313" y="5840413"/>
              <a:ext cx="158750" cy="161925"/>
            </a:xfrm>
            <a:custGeom>
              <a:avLst/>
              <a:gdLst>
                <a:gd name="T0" fmla="*/ 420026042 w 60"/>
                <a:gd name="T1" fmla="*/ 380505168 h 61"/>
                <a:gd name="T2" fmla="*/ 392025188 w 60"/>
                <a:gd name="T3" fmla="*/ 408690736 h 61"/>
                <a:gd name="T4" fmla="*/ 49003479 w 60"/>
                <a:gd name="T5" fmla="*/ 429831240 h 61"/>
                <a:gd name="T6" fmla="*/ 21002625 w 60"/>
                <a:gd name="T7" fmla="*/ 401645672 h 61"/>
                <a:gd name="T8" fmla="*/ 0 w 60"/>
                <a:gd name="T9" fmla="*/ 56371136 h 61"/>
                <a:gd name="T10" fmla="*/ 28000854 w 60"/>
                <a:gd name="T11" fmla="*/ 21140503 h 61"/>
                <a:gd name="T12" fmla="*/ 371022563 w 60"/>
                <a:gd name="T13" fmla="*/ 7047719 h 61"/>
                <a:gd name="T14" fmla="*/ 406024292 w 60"/>
                <a:gd name="T15" fmla="*/ 35233287 h 61"/>
                <a:gd name="T16" fmla="*/ 420026042 w 60"/>
                <a:gd name="T17" fmla="*/ 38050516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61"/>
            <p:cNvSpPr/>
            <p:nvPr/>
          </p:nvSpPr>
          <p:spPr bwMode="auto">
            <a:xfrm>
              <a:off x="4608513" y="5830888"/>
              <a:ext cx="161925" cy="160338"/>
            </a:xfrm>
            <a:custGeom>
              <a:avLst/>
              <a:gdLst>
                <a:gd name="T0" fmla="*/ 429831240 w 61"/>
                <a:gd name="T1" fmla="*/ 373085498 h 61"/>
                <a:gd name="T2" fmla="*/ 394597952 w 61"/>
                <a:gd name="T3" fmla="*/ 400721461 h 61"/>
                <a:gd name="T4" fmla="*/ 56371136 w 61"/>
                <a:gd name="T5" fmla="*/ 421447119 h 61"/>
                <a:gd name="T6" fmla="*/ 21140503 w 61"/>
                <a:gd name="T7" fmla="*/ 393811156 h 61"/>
                <a:gd name="T8" fmla="*/ 0 w 61"/>
                <a:gd name="T9" fmla="*/ 55271926 h 61"/>
                <a:gd name="T10" fmla="*/ 35233287 w 61"/>
                <a:gd name="T11" fmla="*/ 20725658 h 61"/>
                <a:gd name="T12" fmla="*/ 380505168 w 61"/>
                <a:gd name="T13" fmla="*/ 6907676 h 61"/>
                <a:gd name="T14" fmla="*/ 408690736 w 61"/>
                <a:gd name="T15" fmla="*/ 34543639 h 61"/>
                <a:gd name="T16" fmla="*/ 429831240 w 61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4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4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62"/>
            <p:cNvSpPr/>
            <p:nvPr/>
          </p:nvSpPr>
          <p:spPr bwMode="auto">
            <a:xfrm>
              <a:off x="3395663" y="60833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40164567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7047719 w 61"/>
                <a:gd name="T9" fmla="*/ 49003479 h 60"/>
                <a:gd name="T10" fmla="*/ 35233287 w 61"/>
                <a:gd name="T11" fmla="*/ 14001750 h 60"/>
                <a:gd name="T12" fmla="*/ 380505168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63"/>
            <p:cNvSpPr/>
            <p:nvPr/>
          </p:nvSpPr>
          <p:spPr bwMode="auto">
            <a:xfrm>
              <a:off x="3602038" y="6072188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399026063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64"/>
            <p:cNvSpPr/>
            <p:nvPr/>
          </p:nvSpPr>
          <p:spPr bwMode="auto">
            <a:xfrm>
              <a:off x="3805238" y="6062663"/>
              <a:ext cx="157162" cy="157163"/>
            </a:xfrm>
            <a:custGeom>
              <a:avLst/>
              <a:gdLst>
                <a:gd name="T0" fmla="*/ 411664904 w 60"/>
                <a:gd name="T1" fmla="*/ 363641130 h 60"/>
                <a:gd name="T2" fmla="*/ 384221800 w 60"/>
                <a:gd name="T3" fmla="*/ 391087029 h 60"/>
                <a:gd name="T4" fmla="*/ 48028707 w 60"/>
                <a:gd name="T5" fmla="*/ 411670143 h 60"/>
                <a:gd name="T6" fmla="*/ 20582983 w 60"/>
                <a:gd name="T7" fmla="*/ 384224244 h 60"/>
                <a:gd name="T8" fmla="*/ 0 w 60"/>
                <a:gd name="T9" fmla="*/ 48029013 h 60"/>
                <a:gd name="T10" fmla="*/ 27443105 w 60"/>
                <a:gd name="T11" fmla="*/ 13722949 h 60"/>
                <a:gd name="T12" fmla="*/ 363636197 w 60"/>
                <a:gd name="T13" fmla="*/ 0 h 60"/>
                <a:gd name="T14" fmla="*/ 397942042 w 60"/>
                <a:gd name="T15" fmla="*/ 27445899 h 60"/>
                <a:gd name="T16" fmla="*/ 411664904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65"/>
            <p:cNvSpPr/>
            <p:nvPr/>
          </p:nvSpPr>
          <p:spPr bwMode="auto">
            <a:xfrm>
              <a:off x="4008438" y="6051550"/>
              <a:ext cx="160337" cy="158750"/>
            </a:xfrm>
            <a:custGeom>
              <a:avLst/>
              <a:gdLst>
                <a:gd name="T0" fmla="*/ 414534228 w 61"/>
                <a:gd name="T1" fmla="*/ 371022563 h 60"/>
                <a:gd name="T2" fmla="*/ 386898438 w 61"/>
                <a:gd name="T3" fmla="*/ 406024292 h 60"/>
                <a:gd name="T4" fmla="*/ 48361319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14001750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14534228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0" y="53"/>
                  </a:moveTo>
                  <a:cubicBezTo>
                    <a:pt x="61" y="55"/>
                    <a:pt x="59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66"/>
            <p:cNvSpPr/>
            <p:nvPr/>
          </p:nvSpPr>
          <p:spPr bwMode="auto">
            <a:xfrm>
              <a:off x="4211638" y="6040438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93806071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6907633 w 61"/>
                <a:gd name="T9" fmla="*/ 49003479 h 60"/>
                <a:gd name="T10" fmla="*/ 34543424 w 61"/>
                <a:gd name="T11" fmla="*/ 14001750 h 60"/>
                <a:gd name="T12" fmla="*/ 373080543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67"/>
            <p:cNvSpPr/>
            <p:nvPr/>
          </p:nvSpPr>
          <p:spPr bwMode="auto">
            <a:xfrm>
              <a:off x="4416425" y="603091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68"/>
            <p:cNvSpPr/>
            <p:nvPr/>
          </p:nvSpPr>
          <p:spPr bwMode="auto">
            <a:xfrm>
              <a:off x="4619625" y="6019800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69"/>
            <p:cNvSpPr/>
            <p:nvPr/>
          </p:nvSpPr>
          <p:spPr bwMode="auto">
            <a:xfrm>
              <a:off x="3406775" y="6270625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70"/>
            <p:cNvSpPr/>
            <p:nvPr/>
          </p:nvSpPr>
          <p:spPr bwMode="auto">
            <a:xfrm>
              <a:off x="3609975" y="6259513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86898438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21002625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71"/>
            <p:cNvSpPr/>
            <p:nvPr/>
          </p:nvSpPr>
          <p:spPr bwMode="auto">
            <a:xfrm>
              <a:off x="3814763" y="6249988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14001750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399026063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72"/>
            <p:cNvSpPr/>
            <p:nvPr/>
          </p:nvSpPr>
          <p:spPr bwMode="auto">
            <a:xfrm>
              <a:off x="4017963" y="62388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73"/>
            <p:cNvSpPr/>
            <p:nvPr/>
          </p:nvSpPr>
          <p:spPr bwMode="auto">
            <a:xfrm>
              <a:off x="4221163" y="6227763"/>
              <a:ext cx="161925" cy="161925"/>
            </a:xfrm>
            <a:custGeom>
              <a:avLst/>
              <a:gdLst>
                <a:gd name="T0" fmla="*/ 422783520 w 61"/>
                <a:gd name="T1" fmla="*/ 373460104 h 61"/>
                <a:gd name="T2" fmla="*/ 394597952 w 61"/>
                <a:gd name="T3" fmla="*/ 408690736 h 61"/>
                <a:gd name="T4" fmla="*/ 49326071 w 61"/>
                <a:gd name="T5" fmla="*/ 429831240 h 61"/>
                <a:gd name="T6" fmla="*/ 21140503 w 61"/>
                <a:gd name="T7" fmla="*/ 394597952 h 61"/>
                <a:gd name="T8" fmla="*/ 0 w 61"/>
                <a:gd name="T9" fmla="*/ 49326071 h 61"/>
                <a:gd name="T10" fmla="*/ 28185568 w 61"/>
                <a:gd name="T11" fmla="*/ 21140503 h 61"/>
                <a:gd name="T12" fmla="*/ 373460104 w 61"/>
                <a:gd name="T13" fmla="*/ 0 h 61"/>
                <a:gd name="T14" fmla="*/ 408690736 w 61"/>
                <a:gd name="T15" fmla="*/ 35233287 h 61"/>
                <a:gd name="T16" fmla="*/ 422783520 w 61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0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74"/>
            <p:cNvSpPr/>
            <p:nvPr/>
          </p:nvSpPr>
          <p:spPr bwMode="auto">
            <a:xfrm>
              <a:off x="4424363" y="6218238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93806071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6907633 w 61"/>
                <a:gd name="T9" fmla="*/ 55271926 h 61"/>
                <a:gd name="T10" fmla="*/ 34543424 w 61"/>
                <a:gd name="T11" fmla="*/ 20725658 h 61"/>
                <a:gd name="T12" fmla="*/ 373080543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7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75"/>
            <p:cNvSpPr/>
            <p:nvPr/>
          </p:nvSpPr>
          <p:spPr bwMode="auto">
            <a:xfrm>
              <a:off x="3417888" y="6457950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93811156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6907676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2" y="59"/>
                    <a:pt x="2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76"/>
            <p:cNvSpPr/>
            <p:nvPr/>
          </p:nvSpPr>
          <p:spPr bwMode="auto">
            <a:xfrm>
              <a:off x="3621088" y="6450013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77"/>
            <p:cNvSpPr/>
            <p:nvPr/>
          </p:nvSpPr>
          <p:spPr bwMode="auto">
            <a:xfrm>
              <a:off x="3822700" y="64389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39459795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0 w 61"/>
                <a:gd name="T9" fmla="*/ 49003479 h 60"/>
                <a:gd name="T10" fmla="*/ 35233287 w 61"/>
                <a:gd name="T11" fmla="*/ 14001750 h 60"/>
                <a:gd name="T12" fmla="*/ 373460104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6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78"/>
            <p:cNvSpPr/>
            <p:nvPr/>
          </p:nvSpPr>
          <p:spPr bwMode="auto">
            <a:xfrm>
              <a:off x="4029075" y="6429375"/>
              <a:ext cx="158750" cy="157163"/>
            </a:xfrm>
            <a:custGeom>
              <a:avLst/>
              <a:gdLst>
                <a:gd name="T0" fmla="*/ 420026042 w 60"/>
                <a:gd name="T1" fmla="*/ 363641130 h 60"/>
                <a:gd name="T2" fmla="*/ 392025188 w 60"/>
                <a:gd name="T3" fmla="*/ 391087029 h 60"/>
                <a:gd name="T4" fmla="*/ 49003479 w 60"/>
                <a:gd name="T5" fmla="*/ 411670143 h 60"/>
                <a:gd name="T6" fmla="*/ 14001750 w 60"/>
                <a:gd name="T7" fmla="*/ 384224244 h 60"/>
                <a:gd name="T8" fmla="*/ 0 w 60"/>
                <a:gd name="T9" fmla="*/ 48029013 h 60"/>
                <a:gd name="T10" fmla="*/ 28000854 w 60"/>
                <a:gd name="T11" fmla="*/ 13722949 h 60"/>
                <a:gd name="T12" fmla="*/ 371022563 w 60"/>
                <a:gd name="T13" fmla="*/ 0 h 60"/>
                <a:gd name="T14" fmla="*/ 399026063 w 60"/>
                <a:gd name="T15" fmla="*/ 27445899 h 60"/>
                <a:gd name="T16" fmla="*/ 420026042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1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79"/>
            <p:cNvSpPr/>
            <p:nvPr/>
          </p:nvSpPr>
          <p:spPr bwMode="auto">
            <a:xfrm>
              <a:off x="4232275" y="641826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80"/>
            <p:cNvSpPr/>
            <p:nvPr/>
          </p:nvSpPr>
          <p:spPr bwMode="auto">
            <a:xfrm>
              <a:off x="4435475" y="6407150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81"/>
            <p:cNvSpPr/>
            <p:nvPr/>
          </p:nvSpPr>
          <p:spPr bwMode="auto">
            <a:xfrm>
              <a:off x="4630738" y="6207125"/>
              <a:ext cx="168275" cy="347663"/>
            </a:xfrm>
            <a:custGeom>
              <a:avLst/>
              <a:gdLst>
                <a:gd name="T0" fmla="*/ 366400407 w 64"/>
                <a:gd name="T1" fmla="*/ 0 h 132"/>
                <a:gd name="T2" fmla="*/ 27652315 w 64"/>
                <a:gd name="T3" fmla="*/ 20809738 h 132"/>
                <a:gd name="T4" fmla="*/ 0 w 64"/>
                <a:gd name="T5" fmla="*/ 55494389 h 132"/>
                <a:gd name="T6" fmla="*/ 13827472 w 64"/>
                <a:gd name="T7" fmla="*/ 332974238 h 132"/>
                <a:gd name="T8" fmla="*/ 13827472 w 64"/>
                <a:gd name="T9" fmla="*/ 388468628 h 132"/>
                <a:gd name="T10" fmla="*/ 41479788 w 64"/>
                <a:gd name="T11" fmla="*/ 887931302 h 132"/>
                <a:gd name="T12" fmla="*/ 76044524 w 64"/>
                <a:gd name="T13" fmla="*/ 915678497 h 132"/>
                <a:gd name="T14" fmla="*/ 407880195 w 64"/>
                <a:gd name="T15" fmla="*/ 901803582 h 132"/>
                <a:gd name="T16" fmla="*/ 442444932 w 64"/>
                <a:gd name="T17" fmla="*/ 867118931 h 132"/>
                <a:gd name="T18" fmla="*/ 414792616 w 64"/>
                <a:gd name="T19" fmla="*/ 367658890 h 132"/>
                <a:gd name="T20" fmla="*/ 414792616 w 64"/>
                <a:gd name="T21" fmla="*/ 312161867 h 132"/>
                <a:gd name="T22" fmla="*/ 394052723 w 64"/>
                <a:gd name="T23" fmla="*/ 34684652 h 132"/>
                <a:gd name="T24" fmla="*/ 366400407 w 64"/>
                <a:gd name="T25" fmla="*/ 0 h 1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132">
                  <a:moveTo>
                    <a:pt x="53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6" y="130"/>
                    <a:pt x="8" y="132"/>
                    <a:pt x="11" y="132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2" y="129"/>
                    <a:pt x="64" y="127"/>
                    <a:pt x="64" y="12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2"/>
                    <a:pt x="55" y="0"/>
                    <a:pt x="53" y="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93"/>
            <p:cNvSpPr/>
            <p:nvPr/>
          </p:nvSpPr>
          <p:spPr bwMode="auto">
            <a:xfrm>
              <a:off x="3465513" y="6223000"/>
              <a:ext cx="1103312" cy="1519238"/>
            </a:xfrm>
            <a:custGeom>
              <a:avLst/>
              <a:gdLst>
                <a:gd name="T0" fmla="*/ 90139800 w 419"/>
                <a:gd name="T1" fmla="*/ 1794842544 h 576"/>
                <a:gd name="T2" fmla="*/ 1060864770 w 419"/>
                <a:gd name="T3" fmla="*/ 2147483646 h 576"/>
                <a:gd name="T4" fmla="*/ 1220342068 w 419"/>
                <a:gd name="T5" fmla="*/ 2147483646 h 576"/>
                <a:gd name="T6" fmla="*/ 1206472989 w 419"/>
                <a:gd name="T7" fmla="*/ 2147483646 h 576"/>
                <a:gd name="T8" fmla="*/ 1733440079 w 419"/>
                <a:gd name="T9" fmla="*/ 2147483646 h 576"/>
                <a:gd name="T10" fmla="*/ 2147483646 w 419"/>
                <a:gd name="T11" fmla="*/ 2147483646 h 576"/>
                <a:gd name="T12" fmla="*/ 2147483646 w 419"/>
                <a:gd name="T13" fmla="*/ 2147483646 h 576"/>
                <a:gd name="T14" fmla="*/ 2147483646 w 419"/>
                <a:gd name="T15" fmla="*/ 2147483646 h 576"/>
                <a:gd name="T16" fmla="*/ 2147483646 w 419"/>
                <a:gd name="T17" fmla="*/ 2147483646 h 576"/>
                <a:gd name="T18" fmla="*/ 2147483646 w 419"/>
                <a:gd name="T19" fmla="*/ 2147483646 h 576"/>
                <a:gd name="T20" fmla="*/ 2147483646 w 419"/>
                <a:gd name="T21" fmla="*/ 2147483646 h 576"/>
                <a:gd name="T22" fmla="*/ 2147483646 w 419"/>
                <a:gd name="T23" fmla="*/ 1175692395 h 576"/>
                <a:gd name="T24" fmla="*/ 2147483646 w 419"/>
                <a:gd name="T25" fmla="*/ 932205492 h 576"/>
                <a:gd name="T26" fmla="*/ 2147483646 w 419"/>
                <a:gd name="T27" fmla="*/ 1043513413 h 576"/>
                <a:gd name="T28" fmla="*/ 2147483646 w 419"/>
                <a:gd name="T29" fmla="*/ 918292331 h 576"/>
                <a:gd name="T30" fmla="*/ 2052392042 w 419"/>
                <a:gd name="T31" fmla="*/ 1029600253 h 576"/>
                <a:gd name="T32" fmla="*/ 1851312772 w 419"/>
                <a:gd name="T33" fmla="*/ 911334432 h 576"/>
                <a:gd name="T34" fmla="*/ 1677969027 w 419"/>
                <a:gd name="T35" fmla="*/ 980902872 h 576"/>
                <a:gd name="T36" fmla="*/ 1698771330 w 419"/>
                <a:gd name="T37" fmla="*/ 250442164 h 576"/>
                <a:gd name="T38" fmla="*/ 1463023310 w 419"/>
                <a:gd name="T39" fmla="*/ 0 h 576"/>
                <a:gd name="T40" fmla="*/ 1220342068 w 419"/>
                <a:gd name="T41" fmla="*/ 236529004 h 576"/>
                <a:gd name="T42" fmla="*/ 1199539765 w 419"/>
                <a:gd name="T43" fmla="*/ 1140908175 h 576"/>
                <a:gd name="T44" fmla="*/ 1185673319 w 419"/>
                <a:gd name="T45" fmla="*/ 1690492521 h 576"/>
                <a:gd name="T46" fmla="*/ 1171804240 w 419"/>
                <a:gd name="T47" fmla="*/ 2147483646 h 576"/>
                <a:gd name="T48" fmla="*/ 436827290 w 419"/>
                <a:gd name="T49" fmla="*/ 1460918779 h 576"/>
                <a:gd name="T50" fmla="*/ 97073024 w 419"/>
                <a:gd name="T51" fmla="*/ 1453960880 h 576"/>
                <a:gd name="T52" fmla="*/ 90139800 w 419"/>
                <a:gd name="T53" fmla="*/ 1794842544 h 5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19" h="576">
                  <a:moveTo>
                    <a:pt x="13" y="258"/>
                  </a:moveTo>
                  <a:cubicBezTo>
                    <a:pt x="153" y="404"/>
                    <a:pt x="153" y="404"/>
                    <a:pt x="153" y="404"/>
                  </a:cubicBezTo>
                  <a:cubicBezTo>
                    <a:pt x="159" y="412"/>
                    <a:pt x="167" y="418"/>
                    <a:pt x="176" y="423"/>
                  </a:cubicBezTo>
                  <a:cubicBezTo>
                    <a:pt x="174" y="495"/>
                    <a:pt x="174" y="495"/>
                    <a:pt x="174" y="495"/>
                  </a:cubicBezTo>
                  <a:cubicBezTo>
                    <a:pt x="173" y="537"/>
                    <a:pt x="207" y="572"/>
                    <a:pt x="250" y="573"/>
                  </a:cubicBezTo>
                  <a:cubicBezTo>
                    <a:pt x="312" y="575"/>
                    <a:pt x="312" y="575"/>
                    <a:pt x="312" y="575"/>
                  </a:cubicBezTo>
                  <a:cubicBezTo>
                    <a:pt x="355" y="576"/>
                    <a:pt x="390" y="542"/>
                    <a:pt x="391" y="499"/>
                  </a:cubicBezTo>
                  <a:cubicBezTo>
                    <a:pt x="393" y="424"/>
                    <a:pt x="393" y="424"/>
                    <a:pt x="393" y="424"/>
                  </a:cubicBezTo>
                  <a:cubicBezTo>
                    <a:pt x="405" y="416"/>
                    <a:pt x="414" y="402"/>
                    <a:pt x="414" y="386"/>
                  </a:cubicBezTo>
                  <a:cubicBezTo>
                    <a:pt x="414" y="384"/>
                    <a:pt x="414" y="383"/>
                    <a:pt x="414" y="382"/>
                  </a:cubicBezTo>
                  <a:cubicBezTo>
                    <a:pt x="414" y="381"/>
                    <a:pt x="414" y="379"/>
                    <a:pt x="414" y="37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9" y="150"/>
                    <a:pt x="404" y="134"/>
                    <a:pt x="385" y="134"/>
                  </a:cubicBezTo>
                  <a:cubicBezTo>
                    <a:pt x="372" y="134"/>
                    <a:pt x="361" y="140"/>
                    <a:pt x="355" y="150"/>
                  </a:cubicBezTo>
                  <a:cubicBezTo>
                    <a:pt x="349" y="140"/>
                    <a:pt x="338" y="133"/>
                    <a:pt x="326" y="132"/>
                  </a:cubicBezTo>
                  <a:cubicBezTo>
                    <a:pt x="314" y="132"/>
                    <a:pt x="302" y="139"/>
                    <a:pt x="296" y="148"/>
                  </a:cubicBezTo>
                  <a:cubicBezTo>
                    <a:pt x="290" y="138"/>
                    <a:pt x="280" y="131"/>
                    <a:pt x="267" y="131"/>
                  </a:cubicBezTo>
                  <a:cubicBezTo>
                    <a:pt x="258" y="131"/>
                    <a:pt x="249" y="135"/>
                    <a:pt x="242" y="141"/>
                  </a:cubicBezTo>
                  <a:cubicBezTo>
                    <a:pt x="245" y="36"/>
                    <a:pt x="245" y="36"/>
                    <a:pt x="245" y="36"/>
                  </a:cubicBezTo>
                  <a:cubicBezTo>
                    <a:pt x="245" y="17"/>
                    <a:pt x="230" y="1"/>
                    <a:pt x="211" y="0"/>
                  </a:cubicBezTo>
                  <a:cubicBezTo>
                    <a:pt x="192" y="0"/>
                    <a:pt x="176" y="15"/>
                    <a:pt x="176" y="34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71" y="243"/>
                    <a:pt x="171" y="243"/>
                    <a:pt x="171" y="243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50" y="197"/>
                    <a:pt x="28" y="196"/>
                    <a:pt x="14" y="209"/>
                  </a:cubicBezTo>
                  <a:cubicBezTo>
                    <a:pt x="0" y="223"/>
                    <a:pt x="0" y="244"/>
                    <a:pt x="13" y="258"/>
                  </a:cubicBez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94"/>
            <p:cNvSpPr/>
            <p:nvPr/>
          </p:nvSpPr>
          <p:spPr bwMode="auto">
            <a:xfrm>
              <a:off x="3878263" y="7410450"/>
              <a:ext cx="701675" cy="639763"/>
            </a:xfrm>
            <a:custGeom>
              <a:avLst/>
              <a:gdLst>
                <a:gd name="T0" fmla="*/ 1113909063 w 442"/>
                <a:gd name="T1" fmla="*/ 977821389 h 403"/>
                <a:gd name="T2" fmla="*/ 75604688 w 442"/>
                <a:gd name="T3" fmla="*/ 1015624556 h 403"/>
                <a:gd name="T4" fmla="*/ 0 w 442"/>
                <a:gd name="T5" fmla="*/ 37803167 h 403"/>
                <a:gd name="T6" fmla="*/ 1038304375 w 442"/>
                <a:gd name="T7" fmla="*/ 0 h 403"/>
                <a:gd name="T8" fmla="*/ 1113909063 w 442"/>
                <a:gd name="T9" fmla="*/ 977821389 h 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2" h="403">
                  <a:moveTo>
                    <a:pt x="442" y="388"/>
                  </a:moveTo>
                  <a:lnTo>
                    <a:pt x="30" y="403"/>
                  </a:lnTo>
                  <a:lnTo>
                    <a:pt x="0" y="15"/>
                  </a:lnTo>
                  <a:lnTo>
                    <a:pt x="412" y="0"/>
                  </a:lnTo>
                  <a:lnTo>
                    <a:pt x="442" y="38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95"/>
            <p:cNvSpPr/>
            <p:nvPr/>
          </p:nvSpPr>
          <p:spPr bwMode="auto">
            <a:xfrm>
              <a:off x="3784600" y="7586663"/>
              <a:ext cx="938212" cy="906463"/>
            </a:xfrm>
            <a:custGeom>
              <a:avLst/>
              <a:gdLst>
                <a:gd name="T0" fmla="*/ 1489410756 w 591"/>
                <a:gd name="T1" fmla="*/ 1388607653 h 571"/>
                <a:gd name="T2" fmla="*/ 98285248 w 591"/>
                <a:gd name="T3" fmla="*/ 1439010806 h 571"/>
                <a:gd name="T4" fmla="*/ 0 w 591"/>
                <a:gd name="T5" fmla="*/ 50403153 h 571"/>
                <a:gd name="T6" fmla="*/ 1383564250 w 591"/>
                <a:gd name="T7" fmla="*/ 0 h 571"/>
                <a:gd name="T8" fmla="*/ 1489410756 w 591"/>
                <a:gd name="T9" fmla="*/ 1388607653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571">
                  <a:moveTo>
                    <a:pt x="591" y="551"/>
                  </a:moveTo>
                  <a:lnTo>
                    <a:pt x="39" y="571"/>
                  </a:lnTo>
                  <a:lnTo>
                    <a:pt x="0" y="20"/>
                  </a:lnTo>
                  <a:lnTo>
                    <a:pt x="549" y="0"/>
                  </a:lnTo>
                  <a:lnTo>
                    <a:pt x="591" y="551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8" name="组合 121"/>
          <p:cNvGrpSpPr/>
          <p:nvPr/>
        </p:nvGrpSpPr>
        <p:grpSpPr bwMode="auto">
          <a:xfrm>
            <a:off x="9101138" y="2673350"/>
            <a:ext cx="3998912" cy="2135188"/>
            <a:chOff x="6116638" y="2541588"/>
            <a:chExt cx="4614862" cy="2463800"/>
          </a:xfrm>
        </p:grpSpPr>
        <p:sp>
          <p:nvSpPr>
            <p:cNvPr id="3105" name="Freeform 96"/>
            <p:cNvSpPr/>
            <p:nvPr/>
          </p:nvSpPr>
          <p:spPr bwMode="auto">
            <a:xfrm>
              <a:off x="8397875" y="3294063"/>
              <a:ext cx="284162" cy="487363"/>
            </a:xfrm>
            <a:custGeom>
              <a:avLst/>
              <a:gdLst>
                <a:gd name="T0" fmla="*/ 263068234 w 108"/>
                <a:gd name="T1" fmla="*/ 27761250 h 185"/>
                <a:gd name="T2" fmla="*/ 609209123 w 108"/>
                <a:gd name="T3" fmla="*/ 270660335 h 185"/>
                <a:gd name="T4" fmla="*/ 719974418 w 108"/>
                <a:gd name="T5" fmla="*/ 909145381 h 185"/>
                <a:gd name="T6" fmla="*/ 477676322 w 108"/>
                <a:gd name="T7" fmla="*/ 1256145203 h 185"/>
                <a:gd name="T8" fmla="*/ 131532801 w 108"/>
                <a:gd name="T9" fmla="*/ 1013246118 h 185"/>
                <a:gd name="T10" fmla="*/ 27692639 w 108"/>
                <a:gd name="T11" fmla="*/ 374761072 h 185"/>
                <a:gd name="T12" fmla="*/ 263068234 w 108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5">
                  <a:moveTo>
                    <a:pt x="38" y="4"/>
                  </a:moveTo>
                  <a:cubicBezTo>
                    <a:pt x="62" y="0"/>
                    <a:pt x="84" y="16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5"/>
                    <a:pt x="92" y="177"/>
                    <a:pt x="69" y="181"/>
                  </a:cubicBezTo>
                  <a:cubicBezTo>
                    <a:pt x="46" y="185"/>
                    <a:pt x="23" y="169"/>
                    <a:pt x="19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5" y="8"/>
                    <a:pt x="38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7"/>
            <p:cNvSpPr/>
            <p:nvPr/>
          </p:nvSpPr>
          <p:spPr bwMode="auto">
            <a:xfrm>
              <a:off x="8194675" y="3367088"/>
              <a:ext cx="287337" cy="487363"/>
            </a:xfrm>
            <a:custGeom>
              <a:avLst/>
              <a:gdLst>
                <a:gd name="T0" fmla="*/ 271016786 w 109"/>
                <a:gd name="T1" fmla="*/ 27761250 h 185"/>
                <a:gd name="T2" fmla="*/ 618473122 w 109"/>
                <a:gd name="T3" fmla="*/ 270660335 h 185"/>
                <a:gd name="T4" fmla="*/ 729659360 w 109"/>
                <a:gd name="T5" fmla="*/ 909145381 h 185"/>
                <a:gd name="T6" fmla="*/ 486437816 w 109"/>
                <a:gd name="T7" fmla="*/ 1256145203 h 185"/>
                <a:gd name="T8" fmla="*/ 138981480 w 109"/>
                <a:gd name="T9" fmla="*/ 1013246118 h 185"/>
                <a:gd name="T10" fmla="*/ 27795242 w 109"/>
                <a:gd name="T11" fmla="*/ 374761072 h 185"/>
                <a:gd name="T12" fmla="*/ 271016786 w 109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" h="185">
                  <a:moveTo>
                    <a:pt x="39" y="4"/>
                  </a:moveTo>
                  <a:cubicBezTo>
                    <a:pt x="62" y="0"/>
                    <a:pt x="85" y="16"/>
                    <a:pt x="89" y="39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09" y="154"/>
                    <a:pt x="93" y="177"/>
                    <a:pt x="70" y="181"/>
                  </a:cubicBezTo>
                  <a:cubicBezTo>
                    <a:pt x="46" y="185"/>
                    <a:pt x="24" y="169"/>
                    <a:pt x="20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8"/>
            <p:cNvSpPr/>
            <p:nvPr/>
          </p:nvSpPr>
          <p:spPr bwMode="auto">
            <a:xfrm>
              <a:off x="7988300" y="3403600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16037313 w 108"/>
                <a:gd name="T3" fmla="*/ 271830714 h 184"/>
                <a:gd name="T4" fmla="*/ 728046021 w 108"/>
                <a:gd name="T5" fmla="*/ 913074834 h 184"/>
                <a:gd name="T6" fmla="*/ 483031271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4" y="15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2" y="176"/>
                    <a:pt x="69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5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9"/>
            <p:cNvSpPr/>
            <p:nvPr/>
          </p:nvSpPr>
          <p:spPr bwMode="auto">
            <a:xfrm>
              <a:off x="7780338" y="3419475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23038188 w 108"/>
                <a:gd name="T3" fmla="*/ 271830714 h 184"/>
                <a:gd name="T4" fmla="*/ 728046021 w 108"/>
                <a:gd name="T5" fmla="*/ 913074834 h 184"/>
                <a:gd name="T6" fmla="*/ 490029500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5" y="15"/>
                    <a:pt x="89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3" y="176"/>
                    <a:pt x="70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100"/>
            <p:cNvSpPr/>
            <p:nvPr/>
          </p:nvSpPr>
          <p:spPr bwMode="auto">
            <a:xfrm>
              <a:off x="8377238" y="2976563"/>
              <a:ext cx="893762" cy="582613"/>
            </a:xfrm>
            <a:custGeom>
              <a:avLst/>
              <a:gdLst>
                <a:gd name="T0" fmla="*/ 1814199764 w 339"/>
                <a:gd name="T1" fmla="*/ 34748516 h 221"/>
                <a:gd name="T2" fmla="*/ 2147483646 w 339"/>
                <a:gd name="T3" fmla="*/ 333592077 h 221"/>
                <a:gd name="T4" fmla="*/ 2147483646 w 339"/>
                <a:gd name="T5" fmla="*/ 820081841 h 221"/>
                <a:gd name="T6" fmla="*/ 2022728412 w 339"/>
                <a:gd name="T7" fmla="*/ 1250972925 h 221"/>
                <a:gd name="T8" fmla="*/ 549125791 w 339"/>
                <a:gd name="T9" fmla="*/ 1501169619 h 221"/>
                <a:gd name="T10" fmla="*/ 118166410 w 339"/>
                <a:gd name="T11" fmla="*/ 1202326058 h 221"/>
                <a:gd name="T12" fmla="*/ 34753896 w 339"/>
                <a:gd name="T13" fmla="*/ 715836294 h 221"/>
                <a:gd name="T14" fmla="*/ 340597143 w 339"/>
                <a:gd name="T15" fmla="*/ 284945210 h 221"/>
                <a:gd name="T16" fmla="*/ 1814199764 w 339"/>
                <a:gd name="T17" fmla="*/ 34748516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9" h="221">
                  <a:moveTo>
                    <a:pt x="261" y="5"/>
                  </a:moveTo>
                  <a:cubicBezTo>
                    <a:pt x="290" y="0"/>
                    <a:pt x="317" y="19"/>
                    <a:pt x="322" y="48"/>
                  </a:cubicBezTo>
                  <a:cubicBezTo>
                    <a:pt x="334" y="118"/>
                    <a:pt x="334" y="118"/>
                    <a:pt x="334" y="118"/>
                  </a:cubicBezTo>
                  <a:cubicBezTo>
                    <a:pt x="339" y="147"/>
                    <a:pt x="320" y="175"/>
                    <a:pt x="291" y="180"/>
                  </a:cubicBezTo>
                  <a:cubicBezTo>
                    <a:pt x="79" y="216"/>
                    <a:pt x="79" y="216"/>
                    <a:pt x="79" y="216"/>
                  </a:cubicBezTo>
                  <a:cubicBezTo>
                    <a:pt x="50" y="221"/>
                    <a:pt x="22" y="202"/>
                    <a:pt x="17" y="17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0" y="74"/>
                    <a:pt x="20" y="46"/>
                    <a:pt x="49" y="41"/>
                  </a:cubicBezTo>
                  <a:lnTo>
                    <a:pt x="261" y="5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101"/>
            <p:cNvSpPr/>
            <p:nvPr/>
          </p:nvSpPr>
          <p:spPr bwMode="auto">
            <a:xfrm>
              <a:off x="7140575" y="3362325"/>
              <a:ext cx="452437" cy="350838"/>
            </a:xfrm>
            <a:custGeom>
              <a:avLst/>
              <a:gdLst>
                <a:gd name="T0" fmla="*/ 1086322281 w 172"/>
                <a:gd name="T1" fmla="*/ 160042799 h 133"/>
                <a:gd name="T2" fmla="*/ 387478095 w 172"/>
                <a:gd name="T3" fmla="*/ 264418423 h 133"/>
                <a:gd name="T4" fmla="*/ 332122954 w 172"/>
                <a:gd name="T5" fmla="*/ 229627428 h 133"/>
                <a:gd name="T6" fmla="*/ 304448014 w 172"/>
                <a:gd name="T7" fmla="*/ 41749722 h 133"/>
                <a:gd name="T8" fmla="*/ 283688521 w 172"/>
                <a:gd name="T9" fmla="*/ 0 h 133"/>
                <a:gd name="T10" fmla="*/ 235254088 w 172"/>
                <a:gd name="T11" fmla="*/ 20876180 h 133"/>
                <a:gd name="T12" fmla="*/ 6918077 w 172"/>
                <a:gd name="T13" fmla="*/ 334003052 h 133"/>
                <a:gd name="T14" fmla="*/ 6918077 w 172"/>
                <a:gd name="T15" fmla="*/ 417505134 h 133"/>
                <a:gd name="T16" fmla="*/ 34595648 w 172"/>
                <a:gd name="T17" fmla="*/ 612338928 h 133"/>
                <a:gd name="T18" fmla="*/ 62273218 w 172"/>
                <a:gd name="T19" fmla="*/ 688882283 h 133"/>
                <a:gd name="T20" fmla="*/ 373639309 w 172"/>
                <a:gd name="T21" fmla="*/ 918509711 h 133"/>
                <a:gd name="T22" fmla="*/ 428994450 w 172"/>
                <a:gd name="T23" fmla="*/ 925468438 h 133"/>
                <a:gd name="T24" fmla="*/ 435912528 w 172"/>
                <a:gd name="T25" fmla="*/ 883718716 h 133"/>
                <a:gd name="T26" fmla="*/ 408234957 w 172"/>
                <a:gd name="T27" fmla="*/ 730632005 h 133"/>
                <a:gd name="T28" fmla="*/ 449751313 w 172"/>
                <a:gd name="T29" fmla="*/ 674964830 h 133"/>
                <a:gd name="T30" fmla="*/ 1148595499 w 172"/>
                <a:gd name="T31" fmla="*/ 570589206 h 133"/>
                <a:gd name="T32" fmla="*/ 1190111854 w 172"/>
                <a:gd name="T33" fmla="*/ 584506660 h 133"/>
                <a:gd name="T34" fmla="*/ 1120920559 w 172"/>
                <a:gd name="T35" fmla="*/ 132210531 h 133"/>
                <a:gd name="T36" fmla="*/ 1086322281 w 172"/>
                <a:gd name="T37" fmla="*/ 160042799 h 1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2" h="133">
                  <a:moveTo>
                    <a:pt x="157" y="23"/>
                  </a:moveTo>
                  <a:cubicBezTo>
                    <a:pt x="56" y="38"/>
                    <a:pt x="56" y="38"/>
                    <a:pt x="56" y="38"/>
                  </a:cubicBezTo>
                  <a:cubicBezTo>
                    <a:pt x="52" y="39"/>
                    <a:pt x="49" y="37"/>
                    <a:pt x="48" y="33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2"/>
                    <a:pt x="42" y="0"/>
                    <a:pt x="41" y="0"/>
                  </a:cubicBezTo>
                  <a:cubicBezTo>
                    <a:pt x="40" y="0"/>
                    <a:pt x="37" y="2"/>
                    <a:pt x="34" y="3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51"/>
                    <a:pt x="0" y="57"/>
                    <a:pt x="1" y="6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5" y="91"/>
                    <a:pt x="7" y="96"/>
                    <a:pt x="9" y="99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7" y="133"/>
                    <a:pt x="61" y="133"/>
                    <a:pt x="62" y="133"/>
                  </a:cubicBezTo>
                  <a:cubicBezTo>
                    <a:pt x="63" y="133"/>
                    <a:pt x="63" y="130"/>
                    <a:pt x="63" y="127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1"/>
                    <a:pt x="61" y="98"/>
                    <a:pt x="65" y="97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9" y="81"/>
                    <a:pt x="171" y="82"/>
                    <a:pt x="172" y="84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21"/>
                    <a:pt x="160" y="22"/>
                    <a:pt x="157" y="23"/>
                  </a:cubicBezTo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102"/>
            <p:cNvSpPr/>
            <p:nvPr/>
          </p:nvSpPr>
          <p:spPr bwMode="auto">
            <a:xfrm>
              <a:off x="7543800" y="3203575"/>
              <a:ext cx="793750" cy="465138"/>
            </a:xfrm>
            <a:custGeom>
              <a:avLst/>
              <a:gdLst>
                <a:gd name="T0" fmla="*/ 0 w 301"/>
                <a:gd name="T1" fmla="*/ 342243783 h 176"/>
                <a:gd name="T2" fmla="*/ 27815532 w 301"/>
                <a:gd name="T3" fmla="*/ 530825528 h 176"/>
                <a:gd name="T4" fmla="*/ 27815532 w 301"/>
                <a:gd name="T5" fmla="*/ 558762879 h 176"/>
                <a:gd name="T6" fmla="*/ 97356998 w 301"/>
                <a:gd name="T7" fmla="*/ 1012758710 h 176"/>
                <a:gd name="T8" fmla="*/ 104310880 w 301"/>
                <a:gd name="T9" fmla="*/ 1033713706 h 176"/>
                <a:gd name="T10" fmla="*/ 132126412 w 301"/>
                <a:gd name="T11" fmla="*/ 1187373101 h 176"/>
                <a:gd name="T12" fmla="*/ 180803592 w 301"/>
                <a:gd name="T13" fmla="*/ 1222295451 h 176"/>
                <a:gd name="T14" fmla="*/ 1724591964 w 301"/>
                <a:gd name="T15" fmla="*/ 984821359 h 176"/>
                <a:gd name="T16" fmla="*/ 2023614203 w 301"/>
                <a:gd name="T17" fmla="*/ 460980829 h 176"/>
                <a:gd name="T18" fmla="*/ 1585511669 w 301"/>
                <a:gd name="T19" fmla="*/ 55877345 h 176"/>
                <a:gd name="T20" fmla="*/ 41723297 w 301"/>
                <a:gd name="T21" fmla="*/ 293351437 h 176"/>
                <a:gd name="T22" fmla="*/ 0 w 301"/>
                <a:gd name="T23" fmla="*/ 342243783 h 1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1" h="176">
                  <a:moveTo>
                    <a:pt x="0" y="49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5" y="78"/>
                    <a:pt x="4" y="79"/>
                    <a:pt x="4" y="80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5" y="146"/>
                    <a:pt x="15" y="147"/>
                    <a:pt x="15" y="148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73"/>
                    <a:pt x="23" y="176"/>
                    <a:pt x="26" y="175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52" y="141"/>
                    <a:pt x="301" y="133"/>
                    <a:pt x="291" y="66"/>
                  </a:cubicBezTo>
                  <a:cubicBezTo>
                    <a:pt x="281" y="0"/>
                    <a:pt x="231" y="7"/>
                    <a:pt x="228" y="8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6"/>
                    <a:pt x="0" y="49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103"/>
            <p:cNvSpPr/>
            <p:nvPr/>
          </p:nvSpPr>
          <p:spPr bwMode="auto">
            <a:xfrm>
              <a:off x="6219825" y="3135313"/>
              <a:ext cx="1028700" cy="993775"/>
            </a:xfrm>
            <a:custGeom>
              <a:avLst/>
              <a:gdLst>
                <a:gd name="T0" fmla="*/ 1412357622 w 390"/>
                <a:gd name="T1" fmla="*/ 0 h 377"/>
                <a:gd name="T2" fmla="*/ 1210589986 w 390"/>
                <a:gd name="T3" fmla="*/ 13897034 h 377"/>
                <a:gd name="T4" fmla="*/ 111318528 w 390"/>
                <a:gd name="T5" fmla="*/ 1507833456 h 377"/>
                <a:gd name="T6" fmla="*/ 1405399389 w 390"/>
                <a:gd name="T7" fmla="*/ 2147483646 h 377"/>
                <a:gd name="T8" fmla="*/ 1607164387 w 390"/>
                <a:gd name="T9" fmla="*/ 2147483646 h 377"/>
                <a:gd name="T10" fmla="*/ 2147483646 w 390"/>
                <a:gd name="T11" fmla="*/ 1445296803 h 377"/>
                <a:gd name="T12" fmla="*/ 2147483646 w 390"/>
                <a:gd name="T13" fmla="*/ 1285478277 h 377"/>
                <a:gd name="T14" fmla="*/ 2147483646 w 390"/>
                <a:gd name="T15" fmla="*/ 1209044590 h 377"/>
                <a:gd name="T16" fmla="*/ 2147483646 w 390"/>
                <a:gd name="T17" fmla="*/ 1014486115 h 377"/>
                <a:gd name="T18" fmla="*/ 2147483646 w 390"/>
                <a:gd name="T19" fmla="*/ 931103911 h 377"/>
                <a:gd name="T20" fmla="*/ 2147483646 w 390"/>
                <a:gd name="T21" fmla="*/ 729596919 h 377"/>
                <a:gd name="T22" fmla="*/ 1412357622 w 390"/>
                <a:gd name="T23" fmla="*/ 0 h 3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77">
                  <a:moveTo>
                    <a:pt x="203" y="0"/>
                  </a:moveTo>
                  <a:cubicBezTo>
                    <a:pt x="193" y="0"/>
                    <a:pt x="184" y="1"/>
                    <a:pt x="174" y="2"/>
                  </a:cubicBezTo>
                  <a:cubicBezTo>
                    <a:pt x="71" y="18"/>
                    <a:pt x="0" y="114"/>
                    <a:pt x="16" y="217"/>
                  </a:cubicBezTo>
                  <a:cubicBezTo>
                    <a:pt x="31" y="310"/>
                    <a:pt x="111" y="377"/>
                    <a:pt x="202" y="377"/>
                  </a:cubicBezTo>
                  <a:cubicBezTo>
                    <a:pt x="212" y="377"/>
                    <a:pt x="221" y="376"/>
                    <a:pt x="231" y="375"/>
                  </a:cubicBezTo>
                  <a:cubicBezTo>
                    <a:pt x="317" y="361"/>
                    <a:pt x="381" y="291"/>
                    <a:pt x="390" y="208"/>
                  </a:cubicBezTo>
                  <a:cubicBezTo>
                    <a:pt x="358" y="185"/>
                    <a:pt x="358" y="185"/>
                    <a:pt x="358" y="185"/>
                  </a:cubicBezTo>
                  <a:cubicBezTo>
                    <a:pt x="356" y="182"/>
                    <a:pt x="354" y="177"/>
                    <a:pt x="354" y="174"/>
                  </a:cubicBezTo>
                  <a:cubicBezTo>
                    <a:pt x="350" y="146"/>
                    <a:pt x="350" y="146"/>
                    <a:pt x="350" y="146"/>
                  </a:cubicBezTo>
                  <a:cubicBezTo>
                    <a:pt x="349" y="143"/>
                    <a:pt x="350" y="137"/>
                    <a:pt x="350" y="134"/>
                  </a:cubicBezTo>
                  <a:cubicBezTo>
                    <a:pt x="372" y="105"/>
                    <a:pt x="372" y="105"/>
                    <a:pt x="372" y="105"/>
                  </a:cubicBezTo>
                  <a:cubicBezTo>
                    <a:pt x="340" y="42"/>
                    <a:pt x="275" y="0"/>
                    <a:pt x="203" y="0"/>
                  </a:cubicBezTo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Freeform 104"/>
            <p:cNvSpPr/>
            <p:nvPr/>
          </p:nvSpPr>
          <p:spPr bwMode="auto">
            <a:xfrm>
              <a:off x="7140575" y="3411538"/>
              <a:ext cx="112712" cy="271463"/>
            </a:xfrm>
            <a:custGeom>
              <a:avLst/>
              <a:gdLst>
                <a:gd name="T0" fmla="*/ 158027466 w 43"/>
                <a:gd name="T1" fmla="*/ 0 h 103"/>
                <a:gd name="T2" fmla="*/ 6870190 w 43"/>
                <a:gd name="T3" fmla="*/ 201438724 h 103"/>
                <a:gd name="T4" fmla="*/ 6870190 w 43"/>
                <a:gd name="T5" fmla="*/ 284793678 h 103"/>
                <a:gd name="T6" fmla="*/ 34353569 w 43"/>
                <a:gd name="T7" fmla="*/ 479287693 h 103"/>
                <a:gd name="T8" fmla="*/ 61836949 w 43"/>
                <a:gd name="T9" fmla="*/ 555695303 h 103"/>
                <a:gd name="T10" fmla="*/ 281701364 w 43"/>
                <a:gd name="T11" fmla="*/ 715457868 h 103"/>
                <a:gd name="T12" fmla="*/ 274828553 w 43"/>
                <a:gd name="T13" fmla="*/ 382040686 h 103"/>
                <a:gd name="T14" fmla="*/ 158027466 w 43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103">
                  <a:moveTo>
                    <a:pt x="23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32"/>
                    <a:pt x="0" y="38"/>
                    <a:pt x="1" y="41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2"/>
                    <a:pt x="7" y="77"/>
                    <a:pt x="9" y="80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3" y="88"/>
                    <a:pt x="42" y="71"/>
                    <a:pt x="40" y="55"/>
                  </a:cubicBezTo>
                  <a:cubicBezTo>
                    <a:pt x="37" y="35"/>
                    <a:pt x="31" y="17"/>
                    <a:pt x="23" y="0"/>
                  </a:cubicBezTo>
                </a:path>
              </a:pathLst>
            </a:custGeom>
            <a:solidFill>
              <a:srgbClr val="D88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105"/>
            <p:cNvSpPr>
              <a:spLocks noEditPoints="1"/>
            </p:cNvSpPr>
            <p:nvPr/>
          </p:nvSpPr>
          <p:spPr bwMode="auto">
            <a:xfrm>
              <a:off x="6116638" y="2995613"/>
              <a:ext cx="1273175" cy="1273175"/>
            </a:xfrm>
            <a:custGeom>
              <a:avLst/>
              <a:gdLst>
                <a:gd name="T0" fmla="*/ 2147483646 w 483"/>
                <a:gd name="T1" fmla="*/ 1438308170 h 483"/>
                <a:gd name="T2" fmla="*/ 1917746862 w 483"/>
                <a:gd name="T3" fmla="*/ 2147483646 h 483"/>
                <a:gd name="T4" fmla="*/ 132017440 w 483"/>
                <a:gd name="T5" fmla="*/ 1917746862 h 483"/>
                <a:gd name="T6" fmla="*/ 1438308170 w 483"/>
                <a:gd name="T7" fmla="*/ 132017440 h 483"/>
                <a:gd name="T8" fmla="*/ 2147483646 w 483"/>
                <a:gd name="T9" fmla="*/ 1438308170 h 483"/>
                <a:gd name="T10" fmla="*/ 632301408 w 483"/>
                <a:gd name="T11" fmla="*/ 1834365762 h 483"/>
                <a:gd name="T12" fmla="*/ 1834365762 w 483"/>
                <a:gd name="T13" fmla="*/ 2147483646 h 483"/>
                <a:gd name="T14" fmla="*/ 2147483646 w 483"/>
                <a:gd name="T15" fmla="*/ 1514740845 h 483"/>
                <a:gd name="T16" fmla="*/ 1521689270 w 483"/>
                <a:gd name="T17" fmla="*/ 632301408 h 483"/>
                <a:gd name="T18" fmla="*/ 632301408 w 483"/>
                <a:gd name="T19" fmla="*/ 1834365762 h 4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3" h="483">
                  <a:moveTo>
                    <a:pt x="464" y="207"/>
                  </a:moveTo>
                  <a:cubicBezTo>
                    <a:pt x="483" y="330"/>
                    <a:pt x="398" y="445"/>
                    <a:pt x="276" y="464"/>
                  </a:cubicBezTo>
                  <a:cubicBezTo>
                    <a:pt x="153" y="483"/>
                    <a:pt x="38" y="398"/>
                    <a:pt x="19" y="276"/>
                  </a:cubicBezTo>
                  <a:cubicBezTo>
                    <a:pt x="0" y="153"/>
                    <a:pt x="85" y="38"/>
                    <a:pt x="207" y="19"/>
                  </a:cubicBezTo>
                  <a:cubicBezTo>
                    <a:pt x="330" y="0"/>
                    <a:pt x="445" y="85"/>
                    <a:pt x="464" y="207"/>
                  </a:cubicBezTo>
                  <a:close/>
                  <a:moveTo>
                    <a:pt x="91" y="264"/>
                  </a:moveTo>
                  <a:cubicBezTo>
                    <a:pt x="104" y="347"/>
                    <a:pt x="182" y="404"/>
                    <a:pt x="264" y="391"/>
                  </a:cubicBezTo>
                  <a:cubicBezTo>
                    <a:pt x="347" y="379"/>
                    <a:pt x="404" y="301"/>
                    <a:pt x="392" y="218"/>
                  </a:cubicBezTo>
                  <a:cubicBezTo>
                    <a:pt x="379" y="136"/>
                    <a:pt x="301" y="79"/>
                    <a:pt x="219" y="91"/>
                  </a:cubicBezTo>
                  <a:cubicBezTo>
                    <a:pt x="136" y="104"/>
                    <a:pt x="79" y="182"/>
                    <a:pt x="91" y="264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106"/>
            <p:cNvSpPr/>
            <p:nvPr/>
          </p:nvSpPr>
          <p:spPr bwMode="auto">
            <a:xfrm>
              <a:off x="6496050" y="3738563"/>
              <a:ext cx="466725" cy="287338"/>
            </a:xfrm>
            <a:custGeom>
              <a:avLst/>
              <a:gdLst>
                <a:gd name="T0" fmla="*/ 1216783717 w 177"/>
                <a:gd name="T1" fmla="*/ 271017729 h 109"/>
                <a:gd name="T2" fmla="*/ 1140301465 w 177"/>
                <a:gd name="T3" fmla="*/ 430848832 h 109"/>
                <a:gd name="T4" fmla="*/ 48671243 w 177"/>
                <a:gd name="T5" fmla="*/ 257120060 h 109"/>
                <a:gd name="T6" fmla="*/ 97342486 w 177"/>
                <a:gd name="T7" fmla="*/ 41695644 h 109"/>
                <a:gd name="T8" fmla="*/ 305934282 w 177"/>
                <a:gd name="T9" fmla="*/ 90340122 h 109"/>
                <a:gd name="T10" fmla="*/ 987334324 w 177"/>
                <a:gd name="T11" fmla="*/ 159831103 h 109"/>
                <a:gd name="T12" fmla="*/ 1202879531 w 177"/>
                <a:gd name="T13" fmla="*/ 215424416 h 109"/>
                <a:gd name="T14" fmla="*/ 1216783717 w 177"/>
                <a:gd name="T15" fmla="*/ 271017729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7" h="109">
                  <a:moveTo>
                    <a:pt x="175" y="39"/>
                  </a:moveTo>
                  <a:cubicBezTo>
                    <a:pt x="177" y="48"/>
                    <a:pt x="173" y="57"/>
                    <a:pt x="164" y="62"/>
                  </a:cubicBezTo>
                  <a:cubicBezTo>
                    <a:pt x="83" y="109"/>
                    <a:pt x="26" y="66"/>
                    <a:pt x="7" y="37"/>
                  </a:cubicBezTo>
                  <a:cubicBezTo>
                    <a:pt x="0" y="27"/>
                    <a:pt x="3" y="13"/>
                    <a:pt x="14" y="6"/>
                  </a:cubicBezTo>
                  <a:cubicBezTo>
                    <a:pt x="24" y="0"/>
                    <a:pt x="38" y="3"/>
                    <a:pt x="44" y="13"/>
                  </a:cubicBezTo>
                  <a:cubicBezTo>
                    <a:pt x="48" y="18"/>
                    <a:pt x="79" y="60"/>
                    <a:pt x="142" y="23"/>
                  </a:cubicBezTo>
                  <a:cubicBezTo>
                    <a:pt x="153" y="17"/>
                    <a:pt x="166" y="21"/>
                    <a:pt x="173" y="31"/>
                  </a:cubicBezTo>
                  <a:cubicBezTo>
                    <a:pt x="174" y="34"/>
                    <a:pt x="175" y="37"/>
                    <a:pt x="17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107"/>
            <p:cNvSpPr/>
            <p:nvPr/>
          </p:nvSpPr>
          <p:spPr bwMode="auto">
            <a:xfrm>
              <a:off x="7461250" y="3303588"/>
              <a:ext cx="534987" cy="314325"/>
            </a:xfrm>
            <a:custGeom>
              <a:avLst/>
              <a:gdLst>
                <a:gd name="T0" fmla="*/ 1375180130 w 203"/>
                <a:gd name="T1" fmla="*/ 300008685 h 119"/>
                <a:gd name="T2" fmla="*/ 1111257603 w 203"/>
                <a:gd name="T3" fmla="*/ 676760215 h 119"/>
                <a:gd name="T4" fmla="*/ 402829399 w 203"/>
                <a:gd name="T5" fmla="*/ 802344938 h 119"/>
                <a:gd name="T6" fmla="*/ 27782428 w 203"/>
                <a:gd name="T7" fmla="*/ 530245144 h 119"/>
                <a:gd name="T8" fmla="*/ 291704956 w 203"/>
                <a:gd name="T9" fmla="*/ 153493614 h 119"/>
                <a:gd name="T10" fmla="*/ 1000130525 w 203"/>
                <a:gd name="T11" fmla="*/ 34884792 h 119"/>
                <a:gd name="T12" fmla="*/ 1375180130 w 203"/>
                <a:gd name="T13" fmla="*/ 300008685 h 1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3" h="119">
                  <a:moveTo>
                    <a:pt x="198" y="43"/>
                  </a:moveTo>
                  <a:cubicBezTo>
                    <a:pt x="203" y="69"/>
                    <a:pt x="186" y="93"/>
                    <a:pt x="160" y="97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33" y="119"/>
                    <a:pt x="8" y="102"/>
                    <a:pt x="4" y="76"/>
                  </a:cubicBezTo>
                  <a:cubicBezTo>
                    <a:pt x="0" y="51"/>
                    <a:pt x="17" y="26"/>
                    <a:pt x="42" y="22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70" y="0"/>
                    <a:pt x="194" y="17"/>
                    <a:pt x="198" y="43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Freeform 108"/>
            <p:cNvSpPr/>
            <p:nvPr/>
          </p:nvSpPr>
          <p:spPr bwMode="auto">
            <a:xfrm>
              <a:off x="7747000" y="2963863"/>
              <a:ext cx="935037" cy="762000"/>
            </a:xfrm>
            <a:custGeom>
              <a:avLst/>
              <a:gdLst>
                <a:gd name="T0" fmla="*/ 1831489896 w 355"/>
                <a:gd name="T1" fmla="*/ 76471578 h 289"/>
                <a:gd name="T2" fmla="*/ 2147483646 w 355"/>
                <a:gd name="T3" fmla="*/ 896815993 h 289"/>
                <a:gd name="T4" fmla="*/ 2147483646 w 355"/>
                <a:gd name="T5" fmla="*/ 1348703087 h 289"/>
                <a:gd name="T6" fmla="*/ 1616428752 w 355"/>
                <a:gd name="T7" fmla="*/ 1731066249 h 289"/>
                <a:gd name="T8" fmla="*/ 159562089 w 355"/>
                <a:gd name="T9" fmla="*/ 1807537827 h 289"/>
                <a:gd name="T10" fmla="*/ 34688556 w 355"/>
                <a:gd name="T11" fmla="*/ 1126236000 h 289"/>
                <a:gd name="T12" fmla="*/ 388498655 w 355"/>
                <a:gd name="T13" fmla="*/ 298938664 h 289"/>
                <a:gd name="T14" fmla="*/ 1831489896 w 355"/>
                <a:gd name="T15" fmla="*/ 76471578 h 2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5" h="289">
                  <a:moveTo>
                    <a:pt x="264" y="11"/>
                  </a:moveTo>
                  <a:cubicBezTo>
                    <a:pt x="336" y="0"/>
                    <a:pt x="335" y="129"/>
                    <a:pt x="335" y="129"/>
                  </a:cubicBezTo>
                  <a:cubicBezTo>
                    <a:pt x="340" y="158"/>
                    <a:pt x="355" y="189"/>
                    <a:pt x="325" y="194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04" y="254"/>
                    <a:pt x="28" y="289"/>
                    <a:pt x="23" y="2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0" y="133"/>
                    <a:pt x="5" y="50"/>
                    <a:pt x="56" y="43"/>
                  </a:cubicBezTo>
                  <a:cubicBezTo>
                    <a:pt x="147" y="29"/>
                    <a:pt x="192" y="23"/>
                    <a:pt x="264" y="11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Freeform 109"/>
            <p:cNvSpPr/>
            <p:nvPr/>
          </p:nvSpPr>
          <p:spPr bwMode="auto">
            <a:xfrm>
              <a:off x="8797925" y="2755900"/>
              <a:ext cx="1327150" cy="822325"/>
            </a:xfrm>
            <a:custGeom>
              <a:avLst/>
              <a:gdLst>
                <a:gd name="T0" fmla="*/ 1938000950 w 836"/>
                <a:gd name="T1" fmla="*/ 0 h 518"/>
                <a:gd name="T2" fmla="*/ 2106850625 w 836"/>
                <a:gd name="T3" fmla="*/ 967740000 h 518"/>
                <a:gd name="T4" fmla="*/ 168851263 w 836"/>
                <a:gd name="T5" fmla="*/ 1305440938 h 518"/>
                <a:gd name="T6" fmla="*/ 0 w 836"/>
                <a:gd name="T7" fmla="*/ 337700938 h 518"/>
                <a:gd name="T8" fmla="*/ 1938000950 w 83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6" h="518">
                  <a:moveTo>
                    <a:pt x="769" y="0"/>
                  </a:moveTo>
                  <a:lnTo>
                    <a:pt x="836" y="384"/>
                  </a:lnTo>
                  <a:lnTo>
                    <a:pt x="67" y="518"/>
                  </a:lnTo>
                  <a:lnTo>
                    <a:pt x="0" y="13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110"/>
            <p:cNvSpPr/>
            <p:nvPr/>
          </p:nvSpPr>
          <p:spPr bwMode="auto">
            <a:xfrm>
              <a:off x="8948738" y="2541588"/>
              <a:ext cx="1782762" cy="1104900"/>
            </a:xfrm>
            <a:custGeom>
              <a:avLst/>
              <a:gdLst>
                <a:gd name="T0" fmla="*/ 2147483646 w 1123"/>
                <a:gd name="T1" fmla="*/ 0 h 696"/>
                <a:gd name="T2" fmla="*/ 2147483646 w 1123"/>
                <a:gd name="T3" fmla="*/ 1297881263 h 696"/>
                <a:gd name="T4" fmla="*/ 226813999 w 1123"/>
                <a:gd name="T5" fmla="*/ 1754028750 h 696"/>
                <a:gd name="T6" fmla="*/ 0 w 1123"/>
                <a:gd name="T7" fmla="*/ 456149075 h 696"/>
                <a:gd name="T8" fmla="*/ 2147483646 w 1123"/>
                <a:gd name="T9" fmla="*/ 0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3" h="696">
                  <a:moveTo>
                    <a:pt x="1033" y="0"/>
                  </a:moveTo>
                  <a:lnTo>
                    <a:pt x="1123" y="515"/>
                  </a:lnTo>
                  <a:lnTo>
                    <a:pt x="90" y="696"/>
                  </a:lnTo>
                  <a:lnTo>
                    <a:pt x="0" y="181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114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115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116"/>
            <p:cNvSpPr/>
            <p:nvPr/>
          </p:nvSpPr>
          <p:spPr bwMode="auto">
            <a:xfrm>
              <a:off x="8434388" y="4687888"/>
              <a:ext cx="28575" cy="26988"/>
            </a:xfrm>
            <a:custGeom>
              <a:avLst/>
              <a:gdLst>
                <a:gd name="T0" fmla="*/ 40488177 w 11"/>
                <a:gd name="T1" fmla="*/ 0 h 10"/>
                <a:gd name="T2" fmla="*/ 6748895 w 11"/>
                <a:gd name="T3" fmla="*/ 21849485 h 10"/>
                <a:gd name="T4" fmla="*/ 20244089 w 11"/>
                <a:gd name="T5" fmla="*/ 72835214 h 10"/>
                <a:gd name="T6" fmla="*/ 40488177 w 11"/>
                <a:gd name="T7" fmla="*/ 72835214 h 10"/>
                <a:gd name="T8" fmla="*/ 67481161 w 11"/>
                <a:gd name="T9" fmla="*/ 58267092 h 10"/>
                <a:gd name="T10" fmla="*/ 53985968 w 11"/>
                <a:gd name="T11" fmla="*/ 7284061 h 10"/>
                <a:gd name="T12" fmla="*/ 40488177 w 1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11" y="5"/>
                    <a:pt x="10" y="2"/>
                    <a:pt x="8" y="1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组合 131"/>
          <p:cNvGrpSpPr/>
          <p:nvPr/>
        </p:nvGrpSpPr>
        <p:grpSpPr bwMode="auto">
          <a:xfrm>
            <a:off x="7767638" y="5200650"/>
            <a:ext cx="2408237" cy="2193925"/>
            <a:chOff x="8539253" y="5376404"/>
            <a:chExt cx="2408237" cy="2193925"/>
          </a:xfrm>
        </p:grpSpPr>
        <p:sp>
          <p:nvSpPr>
            <p:cNvPr id="3098" name="Freeform 15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16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17"/>
            <p:cNvSpPr>
              <a:spLocks noEditPoints="1"/>
            </p:cNvSpPr>
            <p:nvPr/>
          </p:nvSpPr>
          <p:spPr bwMode="auto">
            <a:xfrm>
              <a:off x="8539253" y="5376404"/>
              <a:ext cx="2408237" cy="2193925"/>
            </a:xfrm>
            <a:custGeom>
              <a:avLst/>
              <a:gdLst>
                <a:gd name="T0" fmla="*/ 473114381 w 913"/>
                <a:gd name="T1" fmla="*/ 2147483646 h 832"/>
                <a:gd name="T2" fmla="*/ 2147483646 w 913"/>
                <a:gd name="T3" fmla="*/ 472830391 h 832"/>
                <a:gd name="T4" fmla="*/ 2147483646 w 913"/>
                <a:gd name="T5" fmla="*/ 2147483646 h 832"/>
                <a:gd name="T6" fmla="*/ 1864626954 w 913"/>
                <a:gd name="T7" fmla="*/ 2147483646 h 832"/>
                <a:gd name="T8" fmla="*/ 473114381 w 913"/>
                <a:gd name="T9" fmla="*/ 2147483646 h 832"/>
                <a:gd name="T10" fmla="*/ 97405669 w 913"/>
                <a:gd name="T11" fmla="*/ 2147483646 h 832"/>
                <a:gd name="T12" fmla="*/ 1488918243 w 913"/>
                <a:gd name="T13" fmla="*/ 2147483646 h 832"/>
                <a:gd name="T14" fmla="*/ 2038566026 w 913"/>
                <a:gd name="T15" fmla="*/ 2147483646 h 832"/>
                <a:gd name="T16" fmla="*/ 2147483646 w 913"/>
                <a:gd name="T17" fmla="*/ 2147483646 h 832"/>
                <a:gd name="T18" fmla="*/ 2147483646 w 913"/>
                <a:gd name="T19" fmla="*/ 2147483646 h 832"/>
                <a:gd name="T20" fmla="*/ 2147483646 w 913"/>
                <a:gd name="T21" fmla="*/ 292042533 h 832"/>
                <a:gd name="T22" fmla="*/ 2147483646 w 913"/>
                <a:gd name="T23" fmla="*/ 97347511 h 832"/>
                <a:gd name="T24" fmla="*/ 299175309 w 913"/>
                <a:gd name="T25" fmla="*/ 1974764550 h 832"/>
                <a:gd name="T26" fmla="*/ 97405669 w 913"/>
                <a:gd name="T27" fmla="*/ 2147483646 h 8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13" h="832">
                  <a:moveTo>
                    <a:pt x="68" y="338"/>
                  </a:moveTo>
                  <a:cubicBezTo>
                    <a:pt x="645" y="68"/>
                    <a:pt x="645" y="68"/>
                    <a:pt x="645" y="68"/>
                  </a:cubicBezTo>
                  <a:cubicBezTo>
                    <a:pt x="844" y="494"/>
                    <a:pt x="844" y="494"/>
                    <a:pt x="844" y="494"/>
                  </a:cubicBezTo>
                  <a:cubicBezTo>
                    <a:pt x="268" y="764"/>
                    <a:pt x="268" y="764"/>
                    <a:pt x="268" y="764"/>
                  </a:cubicBezTo>
                  <a:cubicBezTo>
                    <a:pt x="68" y="338"/>
                    <a:pt x="68" y="338"/>
                    <a:pt x="68" y="338"/>
                  </a:cubicBezTo>
                  <a:moveTo>
                    <a:pt x="14" y="364"/>
                  </a:moveTo>
                  <a:cubicBezTo>
                    <a:pt x="214" y="789"/>
                    <a:pt x="214" y="789"/>
                    <a:pt x="214" y="789"/>
                  </a:cubicBezTo>
                  <a:cubicBezTo>
                    <a:pt x="228" y="819"/>
                    <a:pt x="263" y="832"/>
                    <a:pt x="293" y="818"/>
                  </a:cubicBezTo>
                  <a:cubicBezTo>
                    <a:pt x="870" y="548"/>
                    <a:pt x="870" y="548"/>
                    <a:pt x="870" y="548"/>
                  </a:cubicBezTo>
                  <a:cubicBezTo>
                    <a:pt x="900" y="534"/>
                    <a:pt x="913" y="498"/>
                    <a:pt x="899" y="468"/>
                  </a:cubicBezTo>
                  <a:cubicBezTo>
                    <a:pt x="699" y="42"/>
                    <a:pt x="699" y="42"/>
                    <a:pt x="699" y="42"/>
                  </a:cubicBezTo>
                  <a:cubicBezTo>
                    <a:pt x="685" y="12"/>
                    <a:pt x="649" y="0"/>
                    <a:pt x="619" y="14"/>
                  </a:cubicBezTo>
                  <a:cubicBezTo>
                    <a:pt x="43" y="284"/>
                    <a:pt x="43" y="284"/>
                    <a:pt x="43" y="284"/>
                  </a:cubicBezTo>
                  <a:cubicBezTo>
                    <a:pt x="13" y="298"/>
                    <a:pt x="0" y="334"/>
                    <a:pt x="14" y="36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18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19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20"/>
            <p:cNvSpPr/>
            <p:nvPr/>
          </p:nvSpPr>
          <p:spPr bwMode="auto">
            <a:xfrm>
              <a:off x="10509341" y="6005054"/>
              <a:ext cx="82550" cy="104775"/>
            </a:xfrm>
            <a:custGeom>
              <a:avLst/>
              <a:gdLst>
                <a:gd name="T0" fmla="*/ 49636516 w 31"/>
                <a:gd name="T1" fmla="*/ 0 h 40"/>
                <a:gd name="T2" fmla="*/ 0 w 31"/>
                <a:gd name="T3" fmla="*/ 6860143 h 40"/>
                <a:gd name="T4" fmla="*/ 134729589 w 31"/>
                <a:gd name="T5" fmla="*/ 274445016 h 40"/>
                <a:gd name="T6" fmla="*/ 184366105 w 31"/>
                <a:gd name="T7" fmla="*/ 89194958 h 40"/>
                <a:gd name="T8" fmla="*/ 49636516 w 3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0">
                  <a:moveTo>
                    <a:pt x="7" y="0"/>
                  </a:moveTo>
                  <a:cubicBezTo>
                    <a:pt x="5" y="0"/>
                    <a:pt x="3" y="0"/>
                    <a:pt x="0" y="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8" y="34"/>
                    <a:pt x="31" y="22"/>
                    <a:pt x="26" y="13"/>
                  </a:cubicBezTo>
                  <a:cubicBezTo>
                    <a:pt x="23" y="5"/>
                    <a:pt x="15" y="0"/>
                    <a:pt x="7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21"/>
            <p:cNvSpPr/>
            <p:nvPr/>
          </p:nvSpPr>
          <p:spPr bwMode="auto">
            <a:xfrm>
              <a:off x="10461716" y="6006642"/>
              <a:ext cx="98425" cy="111125"/>
            </a:xfrm>
            <a:custGeom>
              <a:avLst/>
              <a:gdLst>
                <a:gd name="T0" fmla="*/ 127372591 w 37"/>
                <a:gd name="T1" fmla="*/ 0 h 42"/>
                <a:gd name="T2" fmla="*/ 113220672 w 37"/>
                <a:gd name="T3" fmla="*/ 7000875 h 42"/>
                <a:gd name="T4" fmla="*/ 35382457 w 37"/>
                <a:gd name="T5" fmla="*/ 210013021 h 42"/>
                <a:gd name="T6" fmla="*/ 176906967 w 37"/>
                <a:gd name="T7" fmla="*/ 294018229 h 42"/>
                <a:gd name="T8" fmla="*/ 240595922 w 37"/>
                <a:gd name="T9" fmla="*/ 280016479 h 42"/>
                <a:gd name="T10" fmla="*/ 261823801 w 37"/>
                <a:gd name="T11" fmla="*/ 273018250 h 42"/>
                <a:gd name="T12" fmla="*/ 127372591 w 37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" h="42">
                  <a:moveTo>
                    <a:pt x="18" y="0"/>
                  </a:moveTo>
                  <a:cubicBezTo>
                    <a:pt x="17" y="0"/>
                    <a:pt x="17" y="1"/>
                    <a:pt x="16" y="1"/>
                  </a:cubicBezTo>
                  <a:cubicBezTo>
                    <a:pt x="5" y="6"/>
                    <a:pt x="0" y="19"/>
                    <a:pt x="5" y="30"/>
                  </a:cubicBezTo>
                  <a:cubicBezTo>
                    <a:pt x="9" y="38"/>
                    <a:pt x="17" y="42"/>
                    <a:pt x="25" y="42"/>
                  </a:cubicBezTo>
                  <a:cubicBezTo>
                    <a:pt x="28" y="42"/>
                    <a:pt x="31" y="42"/>
                    <a:pt x="34" y="40"/>
                  </a:cubicBezTo>
                  <a:cubicBezTo>
                    <a:pt x="35" y="40"/>
                    <a:pt x="36" y="39"/>
                    <a:pt x="37" y="39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0" name="组合 133"/>
          <p:cNvGrpSpPr/>
          <p:nvPr/>
        </p:nvGrpSpPr>
        <p:grpSpPr bwMode="auto">
          <a:xfrm>
            <a:off x="1441450" y="5221288"/>
            <a:ext cx="1198563" cy="1065212"/>
            <a:chOff x="10356941" y="4477879"/>
            <a:chExt cx="1198562" cy="1065213"/>
          </a:xfrm>
        </p:grpSpPr>
        <p:sp>
          <p:nvSpPr>
            <p:cNvPr id="3094" name="Freeform 111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112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113"/>
            <p:cNvSpPr>
              <a:spLocks noEditPoints="1"/>
            </p:cNvSpPr>
            <p:nvPr/>
          </p:nvSpPr>
          <p:spPr bwMode="auto">
            <a:xfrm>
              <a:off x="10356941" y="4477879"/>
              <a:ext cx="1198562" cy="1065213"/>
            </a:xfrm>
            <a:custGeom>
              <a:avLst/>
              <a:gdLst>
                <a:gd name="T0" fmla="*/ 700840032 w 455"/>
                <a:gd name="T1" fmla="*/ 152945075 h 404"/>
                <a:gd name="T2" fmla="*/ 55513177 w 455"/>
                <a:gd name="T3" fmla="*/ 1466872128 h 404"/>
                <a:gd name="T4" fmla="*/ 152657286 w 455"/>
                <a:gd name="T5" fmla="*/ 1765809391 h 404"/>
                <a:gd name="T6" fmla="*/ 2147483646 w 455"/>
                <a:gd name="T7" fmla="*/ 2147483646 h 404"/>
                <a:gd name="T8" fmla="*/ 2147483646 w 455"/>
                <a:gd name="T9" fmla="*/ 2147483646 h 404"/>
                <a:gd name="T10" fmla="*/ 2147483646 w 455"/>
                <a:gd name="T11" fmla="*/ 1341738603 h 404"/>
                <a:gd name="T12" fmla="*/ 2147483646 w 455"/>
                <a:gd name="T13" fmla="*/ 1042801340 h 404"/>
                <a:gd name="T14" fmla="*/ 992280260 w 455"/>
                <a:gd name="T15" fmla="*/ 55615193 h 404"/>
                <a:gd name="T16" fmla="*/ 700840032 w 455"/>
                <a:gd name="T17" fmla="*/ 152945075 h 404"/>
                <a:gd name="T18" fmla="*/ 895133517 w 455"/>
                <a:gd name="T19" fmla="*/ 250272322 h 404"/>
                <a:gd name="T20" fmla="*/ 2147483646 w 455"/>
                <a:gd name="T21" fmla="*/ 1160984613 h 404"/>
                <a:gd name="T22" fmla="*/ 2095584240 w 455"/>
                <a:gd name="T23" fmla="*/ 2147483646 h 404"/>
                <a:gd name="T24" fmla="*/ 249804029 w 455"/>
                <a:gd name="T25" fmla="*/ 1564202011 h 404"/>
                <a:gd name="T26" fmla="*/ 895133517 w 455"/>
                <a:gd name="T27" fmla="*/ 250272322 h 4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404">
                  <a:moveTo>
                    <a:pt x="101" y="22"/>
                  </a:moveTo>
                  <a:cubicBezTo>
                    <a:pt x="8" y="211"/>
                    <a:pt x="8" y="211"/>
                    <a:pt x="8" y="211"/>
                  </a:cubicBezTo>
                  <a:cubicBezTo>
                    <a:pt x="0" y="227"/>
                    <a:pt x="6" y="246"/>
                    <a:pt x="22" y="254"/>
                  </a:cubicBezTo>
                  <a:cubicBezTo>
                    <a:pt x="311" y="396"/>
                    <a:pt x="311" y="396"/>
                    <a:pt x="311" y="396"/>
                  </a:cubicBezTo>
                  <a:cubicBezTo>
                    <a:pt x="327" y="404"/>
                    <a:pt x="346" y="397"/>
                    <a:pt x="354" y="381"/>
                  </a:cubicBezTo>
                  <a:cubicBezTo>
                    <a:pt x="447" y="193"/>
                    <a:pt x="447" y="193"/>
                    <a:pt x="447" y="193"/>
                  </a:cubicBezTo>
                  <a:cubicBezTo>
                    <a:pt x="455" y="177"/>
                    <a:pt x="448" y="158"/>
                    <a:pt x="432" y="150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28" y="0"/>
                    <a:pt x="108" y="6"/>
                    <a:pt x="101" y="22"/>
                  </a:cubicBezTo>
                  <a:moveTo>
                    <a:pt x="129" y="36"/>
                  </a:moveTo>
                  <a:cubicBezTo>
                    <a:pt x="395" y="167"/>
                    <a:pt x="395" y="167"/>
                    <a:pt x="395" y="167"/>
                  </a:cubicBezTo>
                  <a:cubicBezTo>
                    <a:pt x="302" y="356"/>
                    <a:pt x="302" y="356"/>
                    <a:pt x="302" y="356"/>
                  </a:cubicBezTo>
                  <a:cubicBezTo>
                    <a:pt x="36" y="225"/>
                    <a:pt x="36" y="225"/>
                    <a:pt x="36" y="225"/>
                  </a:cubicBezTo>
                  <a:cubicBezTo>
                    <a:pt x="129" y="36"/>
                    <a:pt x="129" y="36"/>
                    <a:pt x="129" y="36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117"/>
            <p:cNvSpPr/>
            <p:nvPr/>
          </p:nvSpPr>
          <p:spPr bwMode="auto">
            <a:xfrm>
              <a:off x="11284041" y="5152567"/>
              <a:ext cx="107950" cy="95250"/>
            </a:xfrm>
            <a:custGeom>
              <a:avLst/>
              <a:gdLst>
                <a:gd name="T0" fmla="*/ 145577157 w 41"/>
                <a:gd name="T1" fmla="*/ 0 h 36"/>
                <a:gd name="T2" fmla="*/ 34662482 w 41"/>
                <a:gd name="T3" fmla="*/ 70003458 h 36"/>
                <a:gd name="T4" fmla="*/ 90119820 w 41"/>
                <a:gd name="T5" fmla="*/ 238013875 h 36"/>
                <a:gd name="T6" fmla="*/ 145577157 w 41"/>
                <a:gd name="T7" fmla="*/ 252015625 h 36"/>
                <a:gd name="T8" fmla="*/ 256494466 w 41"/>
                <a:gd name="T9" fmla="*/ 182012167 h 36"/>
                <a:gd name="T10" fmla="*/ 201037128 w 41"/>
                <a:gd name="T11" fmla="*/ 7000875 h 36"/>
                <a:gd name="T12" fmla="*/ 145577157 w 41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36">
                  <a:moveTo>
                    <a:pt x="21" y="0"/>
                  </a:moveTo>
                  <a:cubicBezTo>
                    <a:pt x="14" y="0"/>
                    <a:pt x="8" y="3"/>
                    <a:pt x="5" y="10"/>
                  </a:cubicBezTo>
                  <a:cubicBezTo>
                    <a:pt x="0" y="19"/>
                    <a:pt x="4" y="29"/>
                    <a:pt x="13" y="34"/>
                  </a:cubicBezTo>
                  <a:cubicBezTo>
                    <a:pt x="16" y="35"/>
                    <a:pt x="18" y="36"/>
                    <a:pt x="21" y="36"/>
                  </a:cubicBezTo>
                  <a:cubicBezTo>
                    <a:pt x="28" y="36"/>
                    <a:pt x="34" y="32"/>
                    <a:pt x="37" y="26"/>
                  </a:cubicBezTo>
                  <a:cubicBezTo>
                    <a:pt x="41" y="17"/>
                    <a:pt x="38" y="6"/>
                    <a:pt x="29" y="1"/>
                  </a:cubicBezTo>
                  <a:cubicBezTo>
                    <a:pt x="26" y="0"/>
                    <a:pt x="24" y="0"/>
                    <a:pt x="21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1" name="组合 293"/>
          <p:cNvGrpSpPr/>
          <p:nvPr/>
        </p:nvGrpSpPr>
        <p:grpSpPr bwMode="auto">
          <a:xfrm>
            <a:off x="3001963" y="2133600"/>
            <a:ext cx="5722937" cy="3226864"/>
            <a:chOff x="3002022" y="2133436"/>
            <a:chExt cx="5723415" cy="2776325"/>
          </a:xfrm>
        </p:grpSpPr>
        <p:sp>
          <p:nvSpPr>
            <p:cNvPr id="286" name="任意多边形 285"/>
            <p:cNvSpPr/>
            <p:nvPr/>
          </p:nvSpPr>
          <p:spPr>
            <a:xfrm>
              <a:off x="3116332" y="2285824"/>
              <a:ext cx="5609105" cy="2623937"/>
            </a:xfrm>
            <a:custGeom>
              <a:avLst/>
              <a:gdLst>
                <a:gd name="connsiteX0" fmla="*/ 5598159 w 5609132"/>
                <a:gd name="connsiteY0" fmla="*/ 0 h 1934275"/>
                <a:gd name="connsiteX1" fmla="*/ 5557764 w 5609132"/>
                <a:gd name="connsiteY1" fmla="*/ 998566 h 1934275"/>
                <a:gd name="connsiteX2" fmla="*/ 5609132 w 5609132"/>
                <a:gd name="connsiteY2" fmla="*/ 998408 h 1934275"/>
                <a:gd name="connsiteX3" fmla="*/ 5557390 w 5609132"/>
                <a:gd name="connsiteY3" fmla="*/ 1007808 h 1934275"/>
                <a:gd name="connsiteX4" fmla="*/ 5557085 w 5609132"/>
                <a:gd name="connsiteY4" fmla="*/ 1015344 h 1934275"/>
                <a:gd name="connsiteX5" fmla="*/ 5515906 w 5609132"/>
                <a:gd name="connsiteY5" fmla="*/ 1015344 h 1934275"/>
                <a:gd name="connsiteX6" fmla="*/ 2752267 w 5609132"/>
                <a:gd name="connsiteY6" fmla="*/ 1517404 h 1934275"/>
                <a:gd name="connsiteX7" fmla="*/ 5507848 w 5609132"/>
                <a:gd name="connsiteY7" fmla="*/ 1517404 h 1934275"/>
                <a:gd name="connsiteX8" fmla="*/ 5507848 w 5609132"/>
                <a:gd name="connsiteY8" fmla="*/ 1934275 h 1934275"/>
                <a:gd name="connsiteX9" fmla="*/ 557933 w 5609132"/>
                <a:gd name="connsiteY9" fmla="*/ 1934275 h 1934275"/>
                <a:gd name="connsiteX10" fmla="*/ 557933 w 5609132"/>
                <a:gd name="connsiteY10" fmla="*/ 1517404 h 1934275"/>
                <a:gd name="connsiteX11" fmla="*/ 1123546 w 5609132"/>
                <a:gd name="connsiteY11" fmla="*/ 1517404 h 1934275"/>
                <a:gd name="connsiteX12" fmla="*/ 596353 w 5609132"/>
                <a:gd name="connsiteY12" fmla="*/ 1496743 h 1934275"/>
                <a:gd name="connsiteX13" fmla="*/ 4505647 w 5609132"/>
                <a:gd name="connsiteY13" fmla="*/ 1015344 h 1934275"/>
                <a:gd name="connsiteX14" fmla="*/ 0 w 5609132"/>
                <a:gd name="connsiteY14" fmla="*/ 1015344 h 1934275"/>
                <a:gd name="connsiteX15" fmla="*/ 330351 w 5609132"/>
                <a:gd name="connsiteY15" fmla="*/ 358875 h 193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09132" h="1934275">
                  <a:moveTo>
                    <a:pt x="5598159" y="0"/>
                  </a:moveTo>
                  <a:lnTo>
                    <a:pt x="5557764" y="998566"/>
                  </a:lnTo>
                  <a:lnTo>
                    <a:pt x="5609132" y="998408"/>
                  </a:lnTo>
                  <a:lnTo>
                    <a:pt x="5557390" y="1007808"/>
                  </a:lnTo>
                  <a:lnTo>
                    <a:pt x="5557085" y="1015344"/>
                  </a:lnTo>
                  <a:lnTo>
                    <a:pt x="5515906" y="1015344"/>
                  </a:lnTo>
                  <a:lnTo>
                    <a:pt x="2752267" y="1517404"/>
                  </a:lnTo>
                  <a:lnTo>
                    <a:pt x="5507848" y="1517404"/>
                  </a:lnTo>
                  <a:lnTo>
                    <a:pt x="5507848" y="1934275"/>
                  </a:lnTo>
                  <a:lnTo>
                    <a:pt x="557933" y="1934275"/>
                  </a:lnTo>
                  <a:lnTo>
                    <a:pt x="557933" y="1517404"/>
                  </a:lnTo>
                  <a:lnTo>
                    <a:pt x="1123546" y="1517404"/>
                  </a:lnTo>
                  <a:lnTo>
                    <a:pt x="596353" y="1496743"/>
                  </a:lnTo>
                  <a:lnTo>
                    <a:pt x="4505647" y="1015344"/>
                  </a:lnTo>
                  <a:lnTo>
                    <a:pt x="0" y="1015344"/>
                  </a:lnTo>
                  <a:lnTo>
                    <a:pt x="330351" y="358875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1" name="任意多边形 290"/>
            <p:cNvSpPr/>
            <p:nvPr/>
          </p:nvSpPr>
          <p:spPr>
            <a:xfrm>
              <a:off x="3002022" y="2133436"/>
              <a:ext cx="5609105" cy="2623937"/>
            </a:xfrm>
            <a:custGeom>
              <a:avLst/>
              <a:gdLst>
                <a:gd name="connsiteX0" fmla="*/ 5598159 w 5609132"/>
                <a:gd name="connsiteY0" fmla="*/ 0 h 2624371"/>
                <a:gd name="connsiteX1" fmla="*/ 5557764 w 5609132"/>
                <a:gd name="connsiteY1" fmla="*/ 1354827 h 2624371"/>
                <a:gd name="connsiteX2" fmla="*/ 5609132 w 5609132"/>
                <a:gd name="connsiteY2" fmla="*/ 1354613 h 2624371"/>
                <a:gd name="connsiteX3" fmla="*/ 5557390 w 5609132"/>
                <a:gd name="connsiteY3" fmla="*/ 1367366 h 2624371"/>
                <a:gd name="connsiteX4" fmla="*/ 5557085 w 5609132"/>
                <a:gd name="connsiteY4" fmla="*/ 1377591 h 2624371"/>
                <a:gd name="connsiteX5" fmla="*/ 5515906 w 5609132"/>
                <a:gd name="connsiteY5" fmla="*/ 1377591 h 2624371"/>
                <a:gd name="connsiteX6" fmla="*/ 2907732 w 5609132"/>
                <a:gd name="connsiteY6" fmla="*/ 2020453 h 2624371"/>
                <a:gd name="connsiteX7" fmla="*/ 5527215 w 5609132"/>
                <a:gd name="connsiteY7" fmla="*/ 2020453 h 2624371"/>
                <a:gd name="connsiteX8" fmla="*/ 5527215 w 5609132"/>
                <a:gd name="connsiteY8" fmla="*/ 2624371 h 2624371"/>
                <a:gd name="connsiteX9" fmla="*/ 5507848 w 5609132"/>
                <a:gd name="connsiteY9" fmla="*/ 2624371 h 2624371"/>
                <a:gd name="connsiteX10" fmla="*/ 564138 w 5609132"/>
                <a:gd name="connsiteY10" fmla="*/ 2624371 h 2624371"/>
                <a:gd name="connsiteX11" fmla="*/ 557933 w 5609132"/>
                <a:gd name="connsiteY11" fmla="*/ 2624371 h 2624371"/>
                <a:gd name="connsiteX12" fmla="*/ 557933 w 5609132"/>
                <a:gd name="connsiteY12" fmla="*/ 2058772 h 2624371"/>
                <a:gd name="connsiteX13" fmla="*/ 564138 w 5609132"/>
                <a:gd name="connsiteY13" fmla="*/ 2058772 h 2624371"/>
                <a:gd name="connsiteX14" fmla="*/ 564138 w 5609132"/>
                <a:gd name="connsiteY14" fmla="*/ 2020453 h 2624371"/>
                <a:gd name="connsiteX15" fmla="*/ 657921 w 5609132"/>
                <a:gd name="connsiteY15" fmla="*/ 2020453 h 2624371"/>
                <a:gd name="connsiteX16" fmla="*/ 4505647 w 5609132"/>
                <a:gd name="connsiteY16" fmla="*/ 1377591 h 2624371"/>
                <a:gd name="connsiteX17" fmla="*/ 0 w 5609132"/>
                <a:gd name="connsiteY17" fmla="*/ 1377591 h 2624371"/>
                <a:gd name="connsiteX18" fmla="*/ 330351 w 5609132"/>
                <a:gd name="connsiteY18" fmla="*/ 486912 h 262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9132" h="2624371">
                  <a:moveTo>
                    <a:pt x="5598159" y="0"/>
                  </a:moveTo>
                  <a:lnTo>
                    <a:pt x="5557764" y="1354827"/>
                  </a:lnTo>
                  <a:lnTo>
                    <a:pt x="5609132" y="1354613"/>
                  </a:lnTo>
                  <a:lnTo>
                    <a:pt x="5557390" y="1367366"/>
                  </a:lnTo>
                  <a:lnTo>
                    <a:pt x="5557085" y="1377591"/>
                  </a:lnTo>
                  <a:lnTo>
                    <a:pt x="5515906" y="1377591"/>
                  </a:lnTo>
                  <a:lnTo>
                    <a:pt x="2907732" y="2020453"/>
                  </a:lnTo>
                  <a:lnTo>
                    <a:pt x="5527215" y="2020453"/>
                  </a:lnTo>
                  <a:lnTo>
                    <a:pt x="5527215" y="2624371"/>
                  </a:lnTo>
                  <a:lnTo>
                    <a:pt x="5507848" y="2624371"/>
                  </a:lnTo>
                  <a:lnTo>
                    <a:pt x="564138" y="2624371"/>
                  </a:lnTo>
                  <a:lnTo>
                    <a:pt x="557933" y="2624371"/>
                  </a:lnTo>
                  <a:lnTo>
                    <a:pt x="557933" y="2058772"/>
                  </a:lnTo>
                  <a:lnTo>
                    <a:pt x="564138" y="2058772"/>
                  </a:lnTo>
                  <a:lnTo>
                    <a:pt x="564138" y="2020453"/>
                  </a:lnTo>
                  <a:lnTo>
                    <a:pt x="657921" y="2020453"/>
                  </a:lnTo>
                  <a:lnTo>
                    <a:pt x="4505647" y="1377591"/>
                  </a:lnTo>
                  <a:lnTo>
                    <a:pt x="0" y="1377591"/>
                  </a:lnTo>
                  <a:lnTo>
                    <a:pt x="330351" y="486912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82" name="文本框 147"/>
          <p:cNvSpPr txBox="1">
            <a:spLocks noChangeArrowheads="1"/>
          </p:cNvSpPr>
          <p:nvPr/>
        </p:nvSpPr>
        <p:spPr bwMode="auto">
          <a:xfrm>
            <a:off x="3323287" y="2578029"/>
            <a:ext cx="52052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第五课：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行内盒模型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及文字样式详解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文本框 291"/>
          <p:cNvSpPr txBox="1">
            <a:spLocks noChangeArrowheads="1"/>
          </p:cNvSpPr>
          <p:nvPr/>
        </p:nvSpPr>
        <p:spPr bwMode="auto">
          <a:xfrm>
            <a:off x="5152496" y="4626248"/>
            <a:ext cx="1783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主讲老师：熙林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6" name="组合 309"/>
          <p:cNvGrpSpPr/>
          <p:nvPr/>
        </p:nvGrpSpPr>
        <p:grpSpPr bwMode="auto">
          <a:xfrm>
            <a:off x="5024703" y="4737405"/>
            <a:ext cx="141287" cy="141287"/>
            <a:chOff x="3927818" y="4343367"/>
            <a:chExt cx="231298" cy="231297"/>
          </a:xfrm>
        </p:grpSpPr>
        <p:sp>
          <p:nvSpPr>
            <p:cNvPr id="3090" name="Freeform 498"/>
            <p:cNvSpPr/>
            <p:nvPr/>
          </p:nvSpPr>
          <p:spPr bwMode="auto">
            <a:xfrm>
              <a:off x="3927818" y="4343367"/>
              <a:ext cx="191611" cy="191610"/>
            </a:xfrm>
            <a:custGeom>
              <a:avLst/>
              <a:gdLst>
                <a:gd name="T0" fmla="*/ 21499011 w 149"/>
                <a:gd name="T1" fmla="*/ 21498899 h 149"/>
                <a:gd name="T2" fmla="*/ 246407888 w 149"/>
                <a:gd name="T3" fmla="*/ 21498899 h 149"/>
                <a:gd name="T4" fmla="*/ 246407888 w 149"/>
                <a:gd name="T5" fmla="*/ 0 h 149"/>
                <a:gd name="T6" fmla="*/ 0 w 149"/>
                <a:gd name="T7" fmla="*/ 0 h 149"/>
                <a:gd name="T8" fmla="*/ 0 w 149"/>
                <a:gd name="T9" fmla="*/ 246405316 h 149"/>
                <a:gd name="T10" fmla="*/ 21499011 w 149"/>
                <a:gd name="T11" fmla="*/ 246405316 h 149"/>
                <a:gd name="T12" fmla="*/ 21499011 w 149"/>
                <a:gd name="T13" fmla="*/ 21498899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" h="149">
                  <a:moveTo>
                    <a:pt x="13" y="13"/>
                  </a:moveTo>
                  <a:lnTo>
                    <a:pt x="149" y="13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Rectangle 499"/>
            <p:cNvSpPr>
              <a:spLocks noChangeArrowheads="1"/>
            </p:cNvSpPr>
            <p:nvPr/>
          </p:nvSpPr>
          <p:spPr bwMode="auto">
            <a:xfrm>
              <a:off x="3967505" y="4383054"/>
              <a:ext cx="191611" cy="19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105" y="1687097"/>
            <a:ext cx="5497967" cy="4789714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3713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行内盒模型字体样式详解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22939" y="3024653"/>
            <a:ext cx="3906261" cy="6002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>
            <a:stCxn id="3" idx="3"/>
          </p:cNvCxnSpPr>
          <p:nvPr/>
        </p:nvCxnSpPr>
        <p:spPr>
          <a:xfrm flipV="1">
            <a:off x="5029200" y="1894154"/>
            <a:ext cx="1336878" cy="1430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6366077" y="1596105"/>
            <a:ext cx="5440679" cy="6239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浏览器临时往操作系统中自定义一个字体，名称叫做</a:t>
            </a:r>
            <a:r>
              <a:rPr kumimoji="1"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wanzhangti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366077" y="2573706"/>
            <a:ext cx="5440679" cy="90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浏览器从服务器下载该字体文件，并解析该文件内的具体文字信息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线箭头连接符 8"/>
          <p:cNvCxnSpPr>
            <a:stCxn id="31" idx="2"/>
            <a:endCxn id="32" idx="0"/>
          </p:cNvCxnSpPr>
          <p:nvPr/>
        </p:nvCxnSpPr>
        <p:spPr>
          <a:xfrm>
            <a:off x="9086417" y="2220685"/>
            <a:ext cx="0" cy="353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3" idx="3"/>
            <a:endCxn id="32" idx="1"/>
          </p:cNvCxnSpPr>
          <p:nvPr/>
        </p:nvCxnSpPr>
        <p:spPr>
          <a:xfrm flipV="1">
            <a:off x="5029200" y="3024445"/>
            <a:ext cx="1336675" cy="3003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6366076" y="4658466"/>
            <a:ext cx="5440679" cy="90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3:p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元素中的文字按照浏览器临时自定义的一个字体</a:t>
            </a:r>
            <a:r>
              <a:rPr kumimoji="1"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wangzhangti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中具体的设计来显示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线箭头连接符 47"/>
          <p:cNvCxnSpPr>
            <a:stCxn id="20" idx="3"/>
            <a:endCxn id="40" idx="1"/>
          </p:cNvCxnSpPr>
          <p:nvPr/>
        </p:nvCxnSpPr>
        <p:spPr>
          <a:xfrm>
            <a:off x="5607854" y="4445535"/>
            <a:ext cx="758222" cy="6638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74321" y="1141581"/>
            <a:ext cx="10667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使用程序员自定义的字体来显示网页内容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122939" y="4248069"/>
            <a:ext cx="4484915" cy="3949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/>
          <p:cNvCxnSpPr>
            <a:stCxn id="32" idx="2"/>
            <a:endCxn id="40" idx="0"/>
          </p:cNvCxnSpPr>
          <p:nvPr/>
        </p:nvCxnSpPr>
        <p:spPr>
          <a:xfrm flipH="1">
            <a:off x="9086416" y="3475492"/>
            <a:ext cx="1" cy="1182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300037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行内盒模型行间距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1377418" y="3080714"/>
            <a:ext cx="965939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377418" y="1688375"/>
            <a:ext cx="97757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377419" y="1262801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77418" y="3319142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12648" y="1262801"/>
            <a:ext cx="11247119" cy="24601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434756" y="1748246"/>
            <a:ext cx="13425053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天地有大美而不言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>
            <a:off x="1356953" y="5562629"/>
            <a:ext cx="965939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6953" y="4170290"/>
            <a:ext cx="97757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56954" y="3744716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56953" y="5801057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2648" y="3744716"/>
            <a:ext cx="11251473" cy="24601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4103915" y="3281257"/>
            <a:ext cx="0" cy="889033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lgDashDot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矩形 22"/>
          <p:cNvSpPr/>
          <p:nvPr/>
        </p:nvSpPr>
        <p:spPr>
          <a:xfrm>
            <a:off x="-434756" y="4227856"/>
            <a:ext cx="13425053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天地有大美而不言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>
            <a:off x="4561114" y="3300199"/>
            <a:ext cx="0" cy="889033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lgDashDot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061856" y="3319142"/>
            <a:ext cx="0" cy="889033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lgDashDot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矩形 25"/>
          <p:cNvSpPr/>
          <p:nvPr/>
        </p:nvSpPr>
        <p:spPr>
          <a:xfrm>
            <a:off x="5214020" y="3452596"/>
            <a:ext cx="1266411" cy="590203"/>
          </a:xfrm>
          <a:prstGeom prst="rect">
            <a:avLst/>
          </a:prstGeom>
          <a:solidFill>
            <a:schemeClr val="bg1"/>
          </a:solidFill>
          <a:ln w="28575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rgbClr val="FF0000"/>
                </a:solidFill>
              </a:rPr>
              <a:t>行间距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990601" y="1303729"/>
            <a:ext cx="0" cy="2419186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lgDashDot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矩形 31"/>
          <p:cNvSpPr/>
          <p:nvPr/>
        </p:nvSpPr>
        <p:spPr>
          <a:xfrm>
            <a:off x="653796" y="2092148"/>
            <a:ext cx="703157" cy="590203"/>
          </a:xfrm>
          <a:prstGeom prst="rect">
            <a:avLst/>
          </a:prstGeom>
          <a:solidFill>
            <a:schemeClr val="bg1"/>
          </a:solidFill>
          <a:ln w="28575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rgbClr val="FF0000"/>
                </a:solidFill>
              </a:rPr>
              <a:t>行高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3" name="直线箭头连接符 32"/>
          <p:cNvCxnSpPr/>
          <p:nvPr/>
        </p:nvCxnSpPr>
        <p:spPr>
          <a:xfrm>
            <a:off x="8479972" y="1666574"/>
            <a:ext cx="0" cy="1635167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lgDashDot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8670747" y="2183771"/>
            <a:ext cx="2031803" cy="590203"/>
          </a:xfrm>
          <a:prstGeom prst="rect">
            <a:avLst/>
          </a:prstGeom>
          <a:solidFill>
            <a:schemeClr val="bg1"/>
          </a:solidFill>
          <a:ln w="28575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rgbClr val="FF0000"/>
                </a:solidFill>
              </a:rPr>
              <a:t>文字内容区</a:t>
            </a:r>
            <a:endParaRPr kumimoji="1" lang="en-US" altLang="zh-CN" sz="2000" b="1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sz="2000" b="1" dirty="0">
                <a:solidFill>
                  <a:srgbClr val="FF0000"/>
                </a:solidFill>
              </a:rPr>
              <a:t>由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font-size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决定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97180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行内盒模型行间距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1208115" y="6042554"/>
            <a:ext cx="965939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208115" y="4650215"/>
            <a:ext cx="97757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8116" y="4224641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08115" y="6280982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43345" y="4224641"/>
            <a:ext cx="11247119" cy="24601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604059" y="4710086"/>
            <a:ext cx="13425053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天地有大美而不言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51171" y="3274900"/>
            <a:ext cx="4746172" cy="554559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45"/>
          <p:cNvCxnSpPr/>
          <p:nvPr/>
        </p:nvCxnSpPr>
        <p:spPr>
          <a:xfrm flipH="1">
            <a:off x="7336971" y="3794902"/>
            <a:ext cx="1471832" cy="599608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737782" y="3376332"/>
            <a:ext cx="45729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/>
              <a:t>行间距</a:t>
            </a:r>
            <a:r>
              <a:rPr kumimoji="1" lang="en-US" altLang="zh-CN" b="1" dirty="0"/>
              <a:t>=(line-height  –  font-size)=26-16=10px</a:t>
            </a:r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455" y="906648"/>
            <a:ext cx="2701095" cy="3265961"/>
          </a:xfrm>
          <a:prstGeom prst="rect">
            <a:avLst/>
          </a:prstGeom>
        </p:spPr>
      </p:pic>
      <p:cxnSp>
        <p:nvCxnSpPr>
          <p:cNvPr id="10" name="直线箭头连接符 9"/>
          <p:cNvCxnSpPr/>
          <p:nvPr/>
        </p:nvCxnSpPr>
        <p:spPr>
          <a:xfrm>
            <a:off x="5584371" y="4710086"/>
            <a:ext cx="0" cy="15512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Dot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矩形 25"/>
          <p:cNvSpPr/>
          <p:nvPr/>
        </p:nvSpPr>
        <p:spPr>
          <a:xfrm>
            <a:off x="5565537" y="5219844"/>
            <a:ext cx="944545" cy="590203"/>
          </a:xfrm>
          <a:prstGeom prst="rect">
            <a:avLst/>
          </a:prstGeom>
          <a:noFill/>
          <a:ln w="28575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chemeClr val="tx1"/>
                </a:solidFill>
              </a:rPr>
              <a:t>16px</a:t>
            </a:r>
            <a:endParaRPr kumimoji="1"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0765971" y="4172609"/>
            <a:ext cx="0" cy="485445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lgDashDot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矩形 31"/>
          <p:cNvSpPr/>
          <p:nvPr/>
        </p:nvSpPr>
        <p:spPr>
          <a:xfrm>
            <a:off x="10886299" y="4131425"/>
            <a:ext cx="1266411" cy="590203"/>
          </a:xfrm>
          <a:prstGeom prst="rect">
            <a:avLst/>
          </a:prstGeom>
          <a:noFill/>
          <a:ln w="28575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rgbClr val="FF0000"/>
                </a:solidFill>
              </a:rPr>
              <a:t>10/2=5px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40820" y="963769"/>
            <a:ext cx="7262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行间距</a:t>
            </a:r>
            <a:r>
              <a:rPr lang="zh-CN" altLang="en-US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指的是上下两行文字内容区之间的间距</a:t>
            </a:r>
            <a:endParaRPr lang="en-US" altLang="zh-CN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行高</a:t>
            </a:r>
            <a:r>
              <a:rPr lang="zh-CN" altLang="en-US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指的是上下两行文字的文本基线之间的最小间距</a:t>
            </a:r>
            <a:endParaRPr lang="en-US" altLang="zh-CN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行高与行间距之差就是行间距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49195" y="1961111"/>
            <a:ext cx="83167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取值分两类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，直接定义固定值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：倍数，一当前字体大小为基数设置倍数，比如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line-height:1.5,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那么实际行高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的值就为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1.5=24px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639149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复杂情况下的行内盒模型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86352" y="439424"/>
            <a:ext cx="492864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替换元素对文本行框高度的影响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712612" y="3357762"/>
            <a:ext cx="13425053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天地有大美而不言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111627" y="4701025"/>
            <a:ext cx="118043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11627" y="3308686"/>
            <a:ext cx="97757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12263" y="2861522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1627" y="4939453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-32385"/>
            <a:ext cx="12059920" cy="535432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接箭头连接符 37"/>
          <p:cNvCxnSpPr>
            <a:stCxn id="39" idx="0"/>
          </p:cNvCxnSpPr>
          <p:nvPr/>
        </p:nvCxnSpPr>
        <p:spPr>
          <a:xfrm flipV="1">
            <a:off x="1485069" y="4919772"/>
            <a:ext cx="125986" cy="84007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lgDashDot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矩形 38"/>
          <p:cNvSpPr/>
          <p:nvPr/>
        </p:nvSpPr>
        <p:spPr>
          <a:xfrm>
            <a:off x="0" y="5759851"/>
            <a:ext cx="2970138" cy="590203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内容区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</a:rPr>
              <a:t>由</a:t>
            </a:r>
            <a:r>
              <a:rPr kumimoji="1" lang="en-US" altLang="zh-CN" dirty="0">
                <a:solidFill>
                  <a:schemeClr val="tx1"/>
                </a:solidFill>
              </a:rPr>
              <a:t>font-size</a:t>
            </a:r>
            <a:r>
              <a:rPr kumimoji="1" lang="zh-CN" altLang="en-US" dirty="0">
                <a:solidFill>
                  <a:schemeClr val="tx1"/>
                </a:solidFill>
              </a:rPr>
              <a:t>决定大小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38599" y="5697491"/>
            <a:ext cx="2077905" cy="590203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文本基线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</a:rPr>
              <a:t>由字体本身的设计决定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595552" y="4692076"/>
            <a:ext cx="556953" cy="1016939"/>
          </a:xfrm>
          <a:prstGeom prst="straightConnector1">
            <a:avLst/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477852" y="5607409"/>
            <a:ext cx="3555631" cy="554559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 flipV="1">
            <a:off x="6583680" y="5106976"/>
            <a:ext cx="950697" cy="484658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53796" y="1182262"/>
            <a:ext cx="4094475" cy="59020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行框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</a:rPr>
              <a:t>由</a:t>
            </a:r>
            <a:r>
              <a:rPr kumimoji="1" lang="en-US" altLang="zh-CN" dirty="0">
                <a:solidFill>
                  <a:schemeClr val="tx1"/>
                </a:solidFill>
              </a:rPr>
              <a:t>line-height</a:t>
            </a:r>
            <a:r>
              <a:rPr kumimoji="1" lang="zh-CN" altLang="en-US" dirty="0">
                <a:solidFill>
                  <a:schemeClr val="tx1"/>
                </a:solidFill>
              </a:rPr>
              <a:t>控制最小行框高度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7" idx="2"/>
            <a:endCxn id="24" idx="0"/>
          </p:cNvCxnSpPr>
          <p:nvPr/>
        </p:nvCxnSpPr>
        <p:spPr>
          <a:xfrm flipV="1">
            <a:off x="2701034" y="-32205"/>
            <a:ext cx="3328670" cy="1804670"/>
          </a:xfrm>
          <a:prstGeom prst="straightConnector1">
            <a:avLst/>
          </a:prstGeom>
          <a:ln w="28575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99989" y="5707522"/>
            <a:ext cx="3311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dirty="0"/>
              <a:t>行间距</a:t>
            </a:r>
            <a:r>
              <a:rPr kumimoji="1" lang="en-US" altLang="zh-CN" b="1" dirty="0"/>
              <a:t>=(line-height  –  font-size)</a:t>
            </a:r>
            <a:endParaRPr kumimoji="1" lang="zh-CN" altLang="en-US" b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450" y="-31750"/>
            <a:ext cx="1965325" cy="4951730"/>
          </a:xfrm>
          <a:prstGeom prst="rect">
            <a:avLst/>
          </a:prstGeom>
        </p:spPr>
      </p:pic>
      <p:cxnSp>
        <p:nvCxnSpPr>
          <p:cNvPr id="36" name="直线箭头连接符 35"/>
          <p:cNvCxnSpPr/>
          <p:nvPr/>
        </p:nvCxnSpPr>
        <p:spPr>
          <a:xfrm>
            <a:off x="3306943" y="2861311"/>
            <a:ext cx="0" cy="2419186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lgDashDot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970138" y="3649730"/>
            <a:ext cx="703157" cy="590203"/>
          </a:xfrm>
          <a:prstGeom prst="rect">
            <a:avLst/>
          </a:prstGeom>
          <a:solidFill>
            <a:schemeClr val="bg1"/>
          </a:solidFill>
          <a:ln w="28575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rgbClr val="FF0000"/>
                </a:solidFill>
              </a:rPr>
              <a:t>行高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66105" y="860010"/>
            <a:ext cx="6698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非替换元素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是指内容可以直接在代码中写出来（如文字）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替换元素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是指内容存储在代码文件之外，需要通过文件路径引入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（如图片，视频，音频等）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86352" y="439424"/>
            <a:ext cx="492864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替换元素对文本行框高度的影响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700547" y="4859901"/>
            <a:ext cx="13425053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天地有大美而不言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111627" y="6192369"/>
            <a:ext cx="118043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11627" y="4800030"/>
            <a:ext cx="97757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11628" y="4374456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1627" y="6430797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2549" y="3409891"/>
            <a:ext cx="11997556" cy="340330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6475" y="3435055"/>
            <a:ext cx="1965500" cy="2751700"/>
          </a:xfrm>
          <a:prstGeom prst="rect">
            <a:avLst/>
          </a:prstGeom>
        </p:spPr>
      </p:pic>
      <p:cxnSp>
        <p:nvCxnSpPr>
          <p:cNvPr id="25" name="直线连接符 24"/>
          <p:cNvCxnSpPr/>
          <p:nvPr/>
        </p:nvCxnSpPr>
        <p:spPr>
          <a:xfrm>
            <a:off x="923299" y="2742838"/>
            <a:ext cx="965939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3299" y="1350499"/>
            <a:ext cx="97757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23300" y="924925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23299" y="2981266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8529" y="924925"/>
            <a:ext cx="11247119" cy="24601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888875" y="1410370"/>
            <a:ext cx="13425053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天地有大美而不言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92493" y="425450"/>
            <a:ext cx="647813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</a:rPr>
              <a:t>单行不同文字大小、行高对行内盒模型的影响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0020" y="1743075"/>
            <a:ext cx="2874645" cy="1519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大美</a:t>
            </a:r>
            <a:endParaRPr kumimoji="1" lang="zh-CN" altLang="en-US" sz="5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2013857" y="3153719"/>
            <a:ext cx="20574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158341" y="3178626"/>
            <a:ext cx="234042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6634840" y="3167738"/>
            <a:ext cx="188322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8637812" y="3178626"/>
            <a:ext cx="17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8403" y="1010092"/>
            <a:ext cx="11560629" cy="30915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114799" y="1786287"/>
            <a:ext cx="2427513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157980" y="1360170"/>
            <a:ext cx="2427605" cy="38290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114797" y="3417054"/>
            <a:ext cx="2427513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95128" y="1360713"/>
            <a:ext cx="9601200" cy="24601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937657" y="2249931"/>
            <a:ext cx="2177140" cy="99181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585854" y="2296026"/>
            <a:ext cx="1981203" cy="99181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621483" y="2620289"/>
            <a:ext cx="1828802" cy="758865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24397" y="2348037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36055" y="2351405"/>
            <a:ext cx="22733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5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而不言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604464" y="2482728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xMen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924397" y="3286448"/>
            <a:ext cx="2190400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47033" y="1846221"/>
            <a:ext cx="2190400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656433" y="1846011"/>
            <a:ext cx="2032486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542431" y="3288241"/>
            <a:ext cx="2032486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637812" y="3390794"/>
            <a:ext cx="1845823" cy="178369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621483" y="2413461"/>
            <a:ext cx="1845823" cy="178369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74476" y="4851715"/>
            <a:ext cx="11213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：先确定最高的行内盒模型，并算出该行内盒模型的文本基线位置，接着将其他行内盒模型的基线与之对齐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：行框的最终高度，由行内最高的那个行内盒模型决定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469872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文本垂直对齐讲解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86352" y="439424"/>
            <a:ext cx="492864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vertical-align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垂直对齐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982" y="2522782"/>
            <a:ext cx="9951917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xMen</a:t>
            </a:r>
            <a:endParaRPr lang="zh-CN" altLang="en-US" sz="9600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2528743" y="3643300"/>
            <a:ext cx="63509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428999" y="2459600"/>
            <a:ext cx="3219139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44239" y="2055616"/>
            <a:ext cx="3219140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28999" y="4090367"/>
            <a:ext cx="3219139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8105" y="-23495"/>
            <a:ext cx="12059920" cy="449643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821" y="-511612"/>
            <a:ext cx="1833749" cy="256724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786352" y="4693676"/>
            <a:ext cx="4307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垂直对齐不影响块级元素中内容的对齐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4944" y="1597451"/>
            <a:ext cx="1833749" cy="3350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文本中线</a:t>
            </a:r>
            <a:r>
              <a:rPr kumimoji="1" lang="en-US" altLang="zh-CN" dirty="0">
                <a:solidFill>
                  <a:schemeClr val="tx1"/>
                </a:solidFill>
              </a:rPr>
              <a:t>:Middle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8"/>
          <p:cNvCxnSpPr>
            <a:endCxn id="17" idx="1"/>
          </p:cNvCxnSpPr>
          <p:nvPr/>
        </p:nvCxnSpPr>
        <p:spPr>
          <a:xfrm>
            <a:off x="2626822" y="1932542"/>
            <a:ext cx="802177" cy="1332601"/>
          </a:xfrm>
          <a:prstGeom prst="straightConnector1">
            <a:avLst/>
          </a:prstGeom>
          <a:ln w="28575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5"/>
          <p:cNvCxnSpPr/>
          <p:nvPr/>
        </p:nvCxnSpPr>
        <p:spPr>
          <a:xfrm flipH="1">
            <a:off x="3428999" y="3328745"/>
            <a:ext cx="3219139" cy="0"/>
          </a:xfrm>
          <a:prstGeom prst="line">
            <a:avLst/>
          </a:prstGeom>
          <a:ln w="28575">
            <a:solidFill>
              <a:srgbClr val="123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48640" y="3765982"/>
            <a:ext cx="1980053" cy="3350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文本基线</a:t>
            </a:r>
            <a:r>
              <a:rPr kumimoji="1" lang="en-US" altLang="zh-CN" dirty="0">
                <a:solidFill>
                  <a:schemeClr val="tx1"/>
                </a:solidFill>
              </a:rPr>
              <a:t>:baseline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464462" y="3903140"/>
            <a:ext cx="2059647" cy="3350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文本底线</a:t>
            </a:r>
            <a:r>
              <a:rPr kumimoji="1" lang="en-US" altLang="zh-CN" dirty="0">
                <a:solidFill>
                  <a:schemeClr val="tx1"/>
                </a:solidFill>
              </a:rPr>
              <a:t>:bottom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28"/>
          <p:cNvCxnSpPr/>
          <p:nvPr/>
        </p:nvCxnSpPr>
        <p:spPr>
          <a:xfrm flipH="1">
            <a:off x="6829113" y="4070051"/>
            <a:ext cx="1816324" cy="39975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151933" y="1451327"/>
            <a:ext cx="2059647" cy="3350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文本顶线</a:t>
            </a:r>
            <a:r>
              <a:rPr kumimoji="1" lang="en-US" altLang="zh-CN" dirty="0">
                <a:solidFill>
                  <a:schemeClr val="tx1"/>
                </a:solidFill>
              </a:rPr>
              <a:t>:top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28"/>
          <p:cNvCxnSpPr>
            <a:stCxn id="54" idx="0"/>
            <a:endCxn id="24" idx="0"/>
          </p:cNvCxnSpPr>
          <p:nvPr/>
        </p:nvCxnSpPr>
        <p:spPr>
          <a:xfrm flipV="1">
            <a:off x="5181757" y="-23778"/>
            <a:ext cx="926465" cy="1475105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856067" y="4310741"/>
            <a:ext cx="8922089" cy="2832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vertical-align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：使元素的基线与父元素的基线对齐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GB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middle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：使元素的中部与父元素的中线对齐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：使元素及其后代元素的顶部与整行的顶部对齐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：使元素及其后代元素的底部与整行的底部对齐。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vertical-align: text-bottom;/* 文字的底部 */ */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vertical-align: text-top; /* 文字的顶部 */*/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vertical-align: -10px; /* 从基线位置 往上走10px  正上  负下*/*/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vertical-align: 40%;/* 相对于line-hieght去进行百分比 */*/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文字样式讲解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任意多边形 569"/>
          <p:cNvSpPr/>
          <p:nvPr/>
        </p:nvSpPr>
        <p:spPr>
          <a:xfrm>
            <a:off x="0" y="270591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099" name="组合 617"/>
          <p:cNvGrpSpPr/>
          <p:nvPr/>
        </p:nvGrpSpPr>
        <p:grpSpPr bwMode="auto">
          <a:xfrm>
            <a:off x="7941130" y="3075211"/>
            <a:ext cx="3776662" cy="1050925"/>
            <a:chOff x="8072356" y="1205108"/>
            <a:chExt cx="3492286" cy="986991"/>
          </a:xfrm>
        </p:grpSpPr>
        <p:sp>
          <p:nvSpPr>
            <p:cNvPr id="61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20" name="矩形 61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4100" name="组合 614"/>
          <p:cNvGrpSpPr/>
          <p:nvPr/>
        </p:nvGrpSpPr>
        <p:grpSpPr bwMode="auto">
          <a:xfrm>
            <a:off x="7941130" y="1777762"/>
            <a:ext cx="3776662" cy="1050925"/>
            <a:chOff x="8072356" y="1205108"/>
            <a:chExt cx="3492286" cy="986991"/>
          </a:xfrm>
        </p:grpSpPr>
        <p:sp>
          <p:nvSpPr>
            <p:cNvPr id="616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8" name="矩形 7"/>
          <p:cNvSpPr/>
          <p:nvPr/>
        </p:nvSpPr>
        <p:spPr>
          <a:xfrm>
            <a:off x="5141913" y="2484438"/>
            <a:ext cx="730250" cy="1630362"/>
          </a:xfrm>
          <a:prstGeom prst="rect">
            <a:avLst/>
          </a:prstGeom>
          <a:solidFill>
            <a:srgbClr val="CF7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62538" y="2597150"/>
            <a:ext cx="731837" cy="1630363"/>
          </a:xfrm>
          <a:prstGeom prst="rect">
            <a:avLst/>
          </a:prstGeom>
          <a:solidFill>
            <a:srgbClr val="F9A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3" name="文本框 371"/>
          <p:cNvSpPr txBox="1">
            <a:spLocks noChangeArrowheads="1"/>
          </p:cNvSpPr>
          <p:nvPr/>
        </p:nvSpPr>
        <p:spPr bwMode="auto">
          <a:xfrm>
            <a:off x="5027613" y="2816225"/>
            <a:ext cx="8001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4" name="图片 56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47738"/>
            <a:ext cx="2136775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5" name="组合 573"/>
          <p:cNvGrpSpPr/>
          <p:nvPr/>
        </p:nvGrpSpPr>
        <p:grpSpPr bwMode="auto">
          <a:xfrm>
            <a:off x="7955416" y="479648"/>
            <a:ext cx="3776662" cy="1050925"/>
            <a:chOff x="8072356" y="1205108"/>
            <a:chExt cx="3492286" cy="986991"/>
          </a:xfrm>
        </p:grpSpPr>
        <p:sp>
          <p:nvSpPr>
            <p:cNvPr id="571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73" name="矩形 572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4106" name="文本框 587"/>
          <p:cNvSpPr txBox="1">
            <a:spLocks noChangeArrowheads="1"/>
          </p:cNvSpPr>
          <p:nvPr/>
        </p:nvSpPr>
        <p:spPr bwMode="auto">
          <a:xfrm>
            <a:off x="8061780" y="656738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什么是行内盒模型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文本框 588"/>
          <p:cNvSpPr txBox="1">
            <a:spLocks noChangeArrowheads="1"/>
          </p:cNvSpPr>
          <p:nvPr/>
        </p:nvSpPr>
        <p:spPr bwMode="auto">
          <a:xfrm>
            <a:off x="8047494" y="1972314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行内盒模型的概念分析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文本框 593"/>
          <p:cNvSpPr txBox="1">
            <a:spLocks noChangeArrowheads="1"/>
          </p:cNvSpPr>
          <p:nvPr/>
        </p:nvSpPr>
        <p:spPr bwMode="auto">
          <a:xfrm>
            <a:off x="8061780" y="3197886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复杂情况下的行内盒模型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1" name="任意多边形 610"/>
          <p:cNvSpPr/>
          <p:nvPr/>
        </p:nvSpPr>
        <p:spPr>
          <a:xfrm>
            <a:off x="304800" y="234950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" name="组合 617"/>
          <p:cNvGrpSpPr/>
          <p:nvPr/>
        </p:nvGrpSpPr>
        <p:grpSpPr bwMode="auto">
          <a:xfrm>
            <a:off x="7959952" y="4453623"/>
            <a:ext cx="3776662" cy="1050925"/>
            <a:chOff x="8072356" y="1205108"/>
            <a:chExt cx="3492286" cy="986991"/>
          </a:xfrm>
        </p:grpSpPr>
        <p:sp>
          <p:nvSpPr>
            <p:cNvPr id="25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27" name="文本框 593"/>
          <p:cNvSpPr txBox="1">
            <a:spLocks noChangeArrowheads="1"/>
          </p:cNvSpPr>
          <p:nvPr/>
        </p:nvSpPr>
        <p:spPr bwMode="auto">
          <a:xfrm>
            <a:off x="8076066" y="4576389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文本垂直对齐讲解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617"/>
          <p:cNvGrpSpPr/>
          <p:nvPr/>
        </p:nvGrpSpPr>
        <p:grpSpPr bwMode="auto">
          <a:xfrm>
            <a:off x="7941130" y="5697314"/>
            <a:ext cx="3776662" cy="1050925"/>
            <a:chOff x="8072356" y="1205108"/>
            <a:chExt cx="3492286" cy="986991"/>
          </a:xfrm>
        </p:grpSpPr>
        <p:sp>
          <p:nvSpPr>
            <p:cNvPr id="2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31" name="文本框 593"/>
          <p:cNvSpPr txBox="1">
            <a:spLocks noChangeArrowheads="1"/>
          </p:cNvSpPr>
          <p:nvPr/>
        </p:nvSpPr>
        <p:spPr bwMode="auto">
          <a:xfrm>
            <a:off x="8076065" y="5812989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文字样式讲解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86352" y="461649"/>
            <a:ext cx="492864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文本缩进样式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text-indent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cxnSp>
        <p:nvCxnSpPr>
          <p:cNvPr id="29" name="直线连接符 28"/>
          <p:cNvCxnSpPr/>
          <p:nvPr/>
        </p:nvCxnSpPr>
        <p:spPr>
          <a:xfrm>
            <a:off x="91438" y="2741215"/>
            <a:ext cx="965939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1438" y="1348876"/>
            <a:ext cx="97757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1439" y="923302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1438" y="2979643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1439" y="923302"/>
            <a:ext cx="11247119" cy="24601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0" y="1396978"/>
            <a:ext cx="10004124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天地有大美而不言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516058" y="1830193"/>
            <a:ext cx="742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74917" y="6049244"/>
            <a:ext cx="610847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text-indent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1em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*文本首行缩进一个字符*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text-indent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20px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*文本首行缩进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20px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text-indent: 10%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相对父级元素的宽度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线连接符 36"/>
          <p:cNvCxnSpPr/>
          <p:nvPr/>
        </p:nvCxnSpPr>
        <p:spPr>
          <a:xfrm>
            <a:off x="91437" y="5384830"/>
            <a:ext cx="108598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1437" y="3992491"/>
            <a:ext cx="10978180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37" y="3566917"/>
            <a:ext cx="10978181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1436" y="5623258"/>
            <a:ext cx="10978181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1438" y="3566917"/>
            <a:ext cx="11247119" cy="24601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-2" y="4040593"/>
            <a:ext cx="11715079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天地有大美而不言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86352" y="439424"/>
            <a:ext cx="492864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文本对齐格式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text-align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6959" y="1105897"/>
            <a:ext cx="10154847" cy="1611086"/>
            <a:chOff x="45718" y="923302"/>
            <a:chExt cx="13900268" cy="2460114"/>
          </a:xfrm>
        </p:grpSpPr>
        <p:cxnSp>
          <p:nvCxnSpPr>
            <p:cNvPr id="29" name="直线连接符 28"/>
            <p:cNvCxnSpPr/>
            <p:nvPr/>
          </p:nvCxnSpPr>
          <p:spPr>
            <a:xfrm>
              <a:off x="91438" y="2741215"/>
              <a:ext cx="937699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91438" y="1348876"/>
              <a:ext cx="9376994" cy="16110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91440" y="923302"/>
              <a:ext cx="9422712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1440" y="2979643"/>
              <a:ext cx="9422712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91438" y="923302"/>
              <a:ext cx="13854548" cy="246011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5718" y="1381596"/>
              <a:ext cx="9468432" cy="14260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6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天地有大美而不言</a:t>
              </a:r>
              <a:endParaRPr kumimoji="1" lang="zh-CN" alt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8703269" y="1327005"/>
            <a:ext cx="348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text-align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*左对齐*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6959" y="5144578"/>
            <a:ext cx="10138144" cy="1611086"/>
            <a:chOff x="91438" y="923302"/>
            <a:chExt cx="13877405" cy="2460114"/>
          </a:xfrm>
        </p:grpSpPr>
        <p:cxnSp>
          <p:nvCxnSpPr>
            <p:cNvPr id="23" name="直线连接符 22"/>
            <p:cNvCxnSpPr/>
            <p:nvPr/>
          </p:nvCxnSpPr>
          <p:spPr>
            <a:xfrm>
              <a:off x="4591849" y="2756870"/>
              <a:ext cx="937699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4546131" y="1354827"/>
              <a:ext cx="9376994" cy="16110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00414" y="951054"/>
              <a:ext cx="9422712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23273" y="2975234"/>
              <a:ext cx="9422712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91438" y="923302"/>
              <a:ext cx="13854548" cy="246011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4477553" y="1370159"/>
              <a:ext cx="9468432" cy="14260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6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天地有大美而不言</a:t>
              </a:r>
              <a:endParaRPr kumimoji="1" lang="zh-CN" alt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8984760" y="3584009"/>
            <a:ext cx="348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text-align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*居中对齐*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93658" y="3170800"/>
            <a:ext cx="10121446" cy="1611086"/>
            <a:chOff x="91438" y="923302"/>
            <a:chExt cx="13854548" cy="2460114"/>
          </a:xfrm>
        </p:grpSpPr>
        <p:cxnSp>
          <p:nvCxnSpPr>
            <p:cNvPr id="48" name="直线连接符 47"/>
            <p:cNvCxnSpPr/>
            <p:nvPr/>
          </p:nvCxnSpPr>
          <p:spPr>
            <a:xfrm>
              <a:off x="2375932" y="2767585"/>
              <a:ext cx="937699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2330214" y="1365542"/>
              <a:ext cx="9376994" cy="16110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307355" y="952446"/>
              <a:ext cx="9422712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330214" y="2976627"/>
              <a:ext cx="9422712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91438" y="923302"/>
              <a:ext cx="13854548" cy="246011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284494" y="1371552"/>
              <a:ext cx="9468432" cy="14260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6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天地有大美而不言</a:t>
              </a:r>
              <a:endParaRPr kumimoji="1" lang="zh-CN" alt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612648" y="5235703"/>
            <a:ext cx="34854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text-align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*右对齐*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text-align:justify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*两端对齐*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86352" y="439424"/>
            <a:ext cx="492864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文本装饰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text-decoration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7058" y="1138930"/>
            <a:ext cx="10512243" cy="1611086"/>
            <a:chOff x="91437" y="923302"/>
            <a:chExt cx="14389483" cy="2460114"/>
          </a:xfrm>
        </p:grpSpPr>
        <p:sp>
          <p:nvSpPr>
            <p:cNvPr id="30" name="矩形 29"/>
            <p:cNvSpPr/>
            <p:nvPr/>
          </p:nvSpPr>
          <p:spPr>
            <a:xfrm>
              <a:off x="91438" y="1348876"/>
              <a:ext cx="9376994" cy="16110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91440" y="923302"/>
              <a:ext cx="9422712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1440" y="2979643"/>
              <a:ext cx="9422712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91437" y="923302"/>
              <a:ext cx="14389483" cy="246011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437" y="1354790"/>
              <a:ext cx="9468432" cy="14260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6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天地有大美而不言</a:t>
              </a:r>
              <a:endParaRPr kumimoji="1" lang="zh-CN" alt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线连接符 28"/>
            <p:cNvCxnSpPr/>
            <p:nvPr/>
          </p:nvCxnSpPr>
          <p:spPr>
            <a:xfrm>
              <a:off x="91438" y="2741215"/>
              <a:ext cx="937699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45"/>
          <p:cNvSpPr/>
          <p:nvPr/>
        </p:nvSpPr>
        <p:spPr>
          <a:xfrm>
            <a:off x="7553826" y="1565279"/>
            <a:ext cx="348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text-decoration:underline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*下划线*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29871" y="3532522"/>
            <a:ext cx="348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text-decoration:overline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*上划线*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93658" y="3050145"/>
            <a:ext cx="10545643" cy="1611086"/>
            <a:chOff x="45718" y="923302"/>
            <a:chExt cx="14435201" cy="2460114"/>
          </a:xfrm>
        </p:grpSpPr>
        <p:sp>
          <p:nvSpPr>
            <p:cNvPr id="39" name="矩形 38"/>
            <p:cNvSpPr/>
            <p:nvPr/>
          </p:nvSpPr>
          <p:spPr>
            <a:xfrm>
              <a:off x="91438" y="1348876"/>
              <a:ext cx="9376994" cy="16110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91440" y="923302"/>
              <a:ext cx="9422712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91440" y="2979643"/>
              <a:ext cx="9422712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91438" y="923302"/>
              <a:ext cx="14389481" cy="246011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5718" y="1384879"/>
              <a:ext cx="9468432" cy="14260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6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天地有大美而不言</a:t>
              </a:r>
              <a:endParaRPr kumimoji="1" lang="zh-CN" alt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6" name="直线连接符 55"/>
          <p:cNvCxnSpPr/>
          <p:nvPr/>
        </p:nvCxnSpPr>
        <p:spPr>
          <a:xfrm>
            <a:off x="527059" y="3425114"/>
            <a:ext cx="68503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7529871" y="5371091"/>
            <a:ext cx="3700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text-decoration:line-through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*贯穿线*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93658" y="4888714"/>
            <a:ext cx="10545641" cy="1611086"/>
            <a:chOff x="45718" y="923302"/>
            <a:chExt cx="14435199" cy="2460114"/>
          </a:xfrm>
        </p:grpSpPr>
        <p:sp>
          <p:nvSpPr>
            <p:cNvPr id="59" name="矩形 58"/>
            <p:cNvSpPr/>
            <p:nvPr/>
          </p:nvSpPr>
          <p:spPr>
            <a:xfrm>
              <a:off x="91438" y="1348876"/>
              <a:ext cx="9376994" cy="16110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60" name="矩形 59"/>
            <p:cNvSpPr/>
            <p:nvPr/>
          </p:nvSpPr>
          <p:spPr>
            <a:xfrm>
              <a:off x="91440" y="923302"/>
              <a:ext cx="9422712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91440" y="2979643"/>
              <a:ext cx="9422712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62" name="矩形 61"/>
            <p:cNvSpPr/>
            <p:nvPr/>
          </p:nvSpPr>
          <p:spPr>
            <a:xfrm>
              <a:off x="91437" y="923302"/>
              <a:ext cx="14389480" cy="246011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63" name="矩形 62"/>
            <p:cNvSpPr/>
            <p:nvPr/>
          </p:nvSpPr>
          <p:spPr>
            <a:xfrm>
              <a:off x="45718" y="1384879"/>
              <a:ext cx="9468432" cy="14260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6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天地有大美而不言</a:t>
              </a:r>
              <a:endParaRPr kumimoji="1" lang="zh-CN" alt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4" name="直线连接符 63"/>
          <p:cNvCxnSpPr/>
          <p:nvPr/>
        </p:nvCxnSpPr>
        <p:spPr>
          <a:xfrm>
            <a:off x="527057" y="5657934"/>
            <a:ext cx="68503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13131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本节课作业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4" y="2165225"/>
            <a:ext cx="7222261" cy="18144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595" y="1745129"/>
            <a:ext cx="4477081" cy="39786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469872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什么是行内盒模型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300037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什么是行内盒模型？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3770" y="5411141"/>
            <a:ext cx="10386105" cy="7078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行内盒模型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（英语：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moldel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规定一个浏览器如何渲染、显示、排版文字的一整套规则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98764" y="1862784"/>
            <a:ext cx="13425053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天地有大美而不言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1313410" y="3195252"/>
            <a:ext cx="965939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313410" y="1802913"/>
            <a:ext cx="97757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13411" y="1377339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313410" y="3433680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48640" y="1377339"/>
            <a:ext cx="11247119" cy="24601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接箭头连接符 37"/>
          <p:cNvCxnSpPr>
            <a:endCxn id="17" idx="1"/>
          </p:cNvCxnSpPr>
          <p:nvPr/>
        </p:nvCxnSpPr>
        <p:spPr>
          <a:xfrm flipV="1">
            <a:off x="471331" y="2608456"/>
            <a:ext cx="842079" cy="159638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lgDashDot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矩形 38"/>
          <p:cNvSpPr/>
          <p:nvPr/>
        </p:nvSpPr>
        <p:spPr>
          <a:xfrm>
            <a:off x="55695" y="4263027"/>
            <a:ext cx="2970138" cy="590203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内容区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</a:rPr>
              <a:t>由</a:t>
            </a:r>
            <a:r>
              <a:rPr kumimoji="1" lang="en-US" altLang="zh-CN" dirty="0">
                <a:solidFill>
                  <a:schemeClr val="tx1"/>
                </a:solidFill>
              </a:rPr>
              <a:t>font-size</a:t>
            </a:r>
            <a:r>
              <a:rPr kumimoji="1" lang="zh-CN" altLang="en-US" dirty="0">
                <a:solidFill>
                  <a:schemeClr val="tx1"/>
                </a:solidFill>
              </a:rPr>
              <a:t>决定大小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94294" y="4200667"/>
            <a:ext cx="2077905" cy="590203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文本基线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</a:rPr>
              <a:t>由字体本身的设计决定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651247" y="3195252"/>
            <a:ext cx="556953" cy="1016939"/>
          </a:xfrm>
          <a:prstGeom prst="straightConnector1">
            <a:avLst/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533547" y="4110585"/>
            <a:ext cx="3555631" cy="554559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 flipV="1">
            <a:off x="7132320" y="3622575"/>
            <a:ext cx="950697" cy="484658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607668" y="407769"/>
            <a:ext cx="3872207" cy="59020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行框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</a:rPr>
              <a:t>由</a:t>
            </a:r>
            <a:r>
              <a:rPr kumimoji="1" lang="en-US" altLang="zh-CN" dirty="0">
                <a:solidFill>
                  <a:schemeClr val="tx1"/>
                </a:solidFill>
              </a:rPr>
              <a:t>line-height</a:t>
            </a:r>
            <a:r>
              <a:rPr kumimoji="1" lang="zh-CN" altLang="en-US" dirty="0">
                <a:solidFill>
                  <a:schemeClr val="tx1"/>
                </a:solidFill>
              </a:rPr>
              <a:t>控制最小行框高度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7" idx="2"/>
            <a:endCxn id="24" idx="0"/>
          </p:cNvCxnSpPr>
          <p:nvPr/>
        </p:nvCxnSpPr>
        <p:spPr>
          <a:xfrm flipH="1">
            <a:off x="6172200" y="997972"/>
            <a:ext cx="3371572" cy="379367"/>
          </a:xfrm>
          <a:prstGeom prst="straightConnector1">
            <a:avLst/>
          </a:prstGeom>
          <a:ln w="28575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55684" y="4210698"/>
            <a:ext cx="3311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dirty="0"/>
              <a:t>行间距</a:t>
            </a:r>
            <a:r>
              <a:rPr kumimoji="1" lang="en-US" altLang="zh-CN" b="1" dirty="0"/>
              <a:t>=(line-height  –  font-size)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58272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行内盒模型的概念分析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300037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行内盒模型内容区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8750" y="4647932"/>
            <a:ext cx="5874335" cy="16312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文字大小样式；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文字大小的值常用有两类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（例：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1.5em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2em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，含义为该文字的大小是父元素文字大小的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倍，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倍）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1377418" y="2786799"/>
            <a:ext cx="965939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377418" y="1394460"/>
            <a:ext cx="97757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377419" y="968886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77418" y="3025227"/>
            <a:ext cx="97757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12648" y="968886"/>
            <a:ext cx="11247119" cy="24601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接箭头连接符 37"/>
          <p:cNvCxnSpPr>
            <a:stCxn id="31" idx="0"/>
          </p:cNvCxnSpPr>
          <p:nvPr/>
        </p:nvCxnSpPr>
        <p:spPr>
          <a:xfrm flipV="1">
            <a:off x="2492544" y="2984333"/>
            <a:ext cx="2703973" cy="71692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lgDashDot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矩形 30"/>
          <p:cNvSpPr/>
          <p:nvPr/>
        </p:nvSpPr>
        <p:spPr>
          <a:xfrm>
            <a:off x="902945" y="3701261"/>
            <a:ext cx="3179197" cy="590203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决定大小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434756" y="1454331"/>
            <a:ext cx="13425053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天地有大美而不言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0027" y="3510672"/>
            <a:ext cx="4171002" cy="33225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55528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行内盒模型文本基线（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baseline 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34143" y="1394460"/>
            <a:ext cx="10395857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34142" y="968886"/>
            <a:ext cx="10395857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34141" y="3025227"/>
            <a:ext cx="10395857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12648" y="968886"/>
            <a:ext cx="11247119" cy="24601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480458" y="1492934"/>
            <a:ext cx="13425053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天地有大美而不言</a:t>
            </a:r>
            <a:r>
              <a:rPr kumimoji="1" lang="en-US" altLang="zh-CN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1322" y="3589855"/>
            <a:ext cx="5649686" cy="59020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文本基线的位置由该字体中的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的小写字母的底线</a:t>
            </a:r>
            <a:r>
              <a:rPr lang="zh-CN" altLang="en-US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  <a:endParaRPr lang="en-US" altLang="zh-CN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40"/>
          <p:cNvCxnSpPr>
            <a:stCxn id="38" idx="3"/>
          </p:cNvCxnSpPr>
          <p:nvPr/>
        </p:nvCxnSpPr>
        <p:spPr>
          <a:xfrm flipV="1">
            <a:off x="5861008" y="2723949"/>
            <a:ext cx="4630902" cy="1161008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1034141" y="2667456"/>
            <a:ext cx="10395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74320" y="4597082"/>
            <a:ext cx="5874335" cy="19389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font-family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字体样式；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目前的字体设计领域，字体大致分为两大类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（有衬线），多用于网页正文，内容等大量文字内容区域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Sans Serif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（无衬线），多用于文章的标题，表格，宣传海报等一些要求文字醒目的领域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88593" y="3621889"/>
            <a:ext cx="5425544" cy="4001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zh-CN" b="1" dirty="0" err="1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中的单位</a:t>
            </a:r>
            <a:r>
              <a:rPr lang="en-US" altLang="zh-CN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1ex = </a:t>
            </a:r>
            <a:r>
              <a:rPr lang="zh-CN" altLang="en-US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该文字中小写字母</a:t>
            </a:r>
            <a:r>
              <a:rPr lang="en-US" altLang="zh-CN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的高度</a:t>
            </a:r>
            <a:endParaRPr lang="en-US" altLang="zh-CN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线连接符 50"/>
          <p:cNvCxnSpPr/>
          <p:nvPr/>
        </p:nvCxnSpPr>
        <p:spPr>
          <a:xfrm>
            <a:off x="10722429" y="1992142"/>
            <a:ext cx="7075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/>
          <p:nvPr/>
        </p:nvCxnSpPr>
        <p:spPr>
          <a:xfrm flipV="1">
            <a:off x="11576738" y="1992142"/>
            <a:ext cx="0" cy="68580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1679359" y="1992142"/>
            <a:ext cx="512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ex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40"/>
          <p:cNvCxnSpPr>
            <a:stCxn id="50" idx="0"/>
          </p:cNvCxnSpPr>
          <p:nvPr/>
        </p:nvCxnSpPr>
        <p:spPr>
          <a:xfrm flipV="1">
            <a:off x="9601365" y="2675765"/>
            <a:ext cx="1975373" cy="946124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1" name="图片 102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9142" y="4511040"/>
            <a:ext cx="36576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3713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行内盒模型字体样式详解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750" y="1878277"/>
            <a:ext cx="5606031" cy="3461588"/>
          </a:xfrm>
          <a:prstGeom prst="rect">
            <a:avLst/>
          </a:prstGeom>
          <a:ln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749373" y="3341914"/>
            <a:ext cx="5020056" cy="2671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 flipV="1">
            <a:off x="5769429" y="1878277"/>
            <a:ext cx="596649" cy="15972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6366077" y="1596740"/>
            <a:ext cx="5440679" cy="6239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在用户的操作系统中匹配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Tahoma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大河马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）字体，如果系统中有该字体，则使用该字体显示内容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366077" y="2573706"/>
            <a:ext cx="5440679" cy="90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如果系统无</a:t>
            </a:r>
            <a:r>
              <a:rPr kumimoji="1"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tahomo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字体，则在用户的操作系统中匹配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Helvetica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字体，如果系统中有该字体，则使用该字体显示内容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线箭头连接符 8"/>
          <p:cNvCxnSpPr>
            <a:stCxn id="31" idx="2"/>
            <a:endCxn id="32" idx="0"/>
          </p:cNvCxnSpPr>
          <p:nvPr/>
        </p:nvCxnSpPr>
        <p:spPr>
          <a:xfrm>
            <a:off x="9086417" y="2220685"/>
            <a:ext cx="0" cy="353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endCxn id="32" idx="1"/>
          </p:cNvCxnSpPr>
          <p:nvPr/>
        </p:nvCxnSpPr>
        <p:spPr>
          <a:xfrm flipV="1">
            <a:off x="5769429" y="3024599"/>
            <a:ext cx="596648" cy="4623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6366076" y="3828513"/>
            <a:ext cx="5440679" cy="90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如果系统无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Helvetica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赫维提卡体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）字体，则在用户的操作系统中匹配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Arial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字体，如果系统中有该字体，则使用该字体显示内容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线箭头连接符 40"/>
          <p:cNvCxnSpPr/>
          <p:nvPr/>
        </p:nvCxnSpPr>
        <p:spPr>
          <a:xfrm>
            <a:off x="9086416" y="3475492"/>
            <a:ext cx="0" cy="353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endCxn id="40" idx="1"/>
          </p:cNvCxnSpPr>
          <p:nvPr/>
        </p:nvCxnSpPr>
        <p:spPr>
          <a:xfrm>
            <a:off x="5769429" y="3494852"/>
            <a:ext cx="596647" cy="784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6366076" y="5007486"/>
            <a:ext cx="5440679" cy="90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4: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如果系统无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Arial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字体，则在用户的操作系统中的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sans-serif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（非衬线字体，操作系统自带很多非衬线的字体）中匹配一个，然后使用该字体显示文字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线箭头连接符 47"/>
          <p:cNvCxnSpPr>
            <a:endCxn id="46" idx="1"/>
          </p:cNvCxnSpPr>
          <p:nvPr/>
        </p:nvCxnSpPr>
        <p:spPr>
          <a:xfrm>
            <a:off x="5769429" y="3502763"/>
            <a:ext cx="596647" cy="19556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74321" y="1141581"/>
            <a:ext cx="10667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使用用户操作系统自带的字体来显示网页内容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3713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行内盒模型字体样式详解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28888" y="1950088"/>
          <a:ext cx="9487989" cy="47260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04156"/>
                <a:gridCol w="1168043"/>
                <a:gridCol w="6615790"/>
              </a:tblGrid>
              <a:tr h="2312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字体名称</a:t>
                      </a:r>
                      <a:endParaRPr lang="zh-CN" altLang="en-US" sz="1700" b="1">
                        <a:solidFill>
                          <a:sysClr val="windowText" lastClr="000000"/>
                        </a:solidFill>
                        <a:effectLst/>
                        <a:latin typeface="x-locale-heading-primary"/>
                      </a:endParaRPr>
                    </a:p>
                  </a:txBody>
                  <a:tcPr marL="70503" marR="70503" marT="17626" marB="3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字体类型</a:t>
                      </a:r>
                      <a:endParaRPr lang="zh-CN" altLang="en-US" sz="1700" b="1">
                        <a:solidFill>
                          <a:sysClr val="windowText" lastClr="000000"/>
                        </a:solidFill>
                        <a:effectLst/>
                        <a:latin typeface="x-locale-heading-primary"/>
                      </a:endParaRPr>
                    </a:p>
                  </a:txBody>
                  <a:tcPr marL="70503" marR="70503" marT="17626" marB="3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注意</a:t>
                      </a:r>
                      <a:endParaRPr lang="zh-CN" altLang="en-US" sz="1700" b="1" dirty="0">
                        <a:solidFill>
                          <a:sysClr val="windowText" lastClr="000000"/>
                        </a:solidFill>
                        <a:effectLst/>
                        <a:latin typeface="x-locale-heading-primary"/>
                      </a:endParaRPr>
                    </a:p>
                  </a:txBody>
                  <a:tcPr marL="70503" marR="70503" marT="17626" marB="35250" anchor="ctr"/>
                </a:tc>
              </a:tr>
              <a:tr h="958906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Arial</a:t>
                      </a:r>
                      <a:endParaRPr lang="en-GB" sz="170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0503" marR="70503" marT="52877" marB="528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sans-serif</a:t>
                      </a:r>
                      <a:endParaRPr lang="en-GB" sz="170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0503" marR="70503" marT="52877" marB="528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</a:rPr>
                        <a:t>通常认为最佳做法还是添加 </a:t>
                      </a:r>
                      <a:r>
                        <a:rPr lang="en-US" altLang="zh-CN" sz="1700" dirty="0">
                          <a:effectLst/>
                        </a:rPr>
                        <a:t>Helvetica </a:t>
                      </a:r>
                      <a:r>
                        <a:rPr lang="zh-CN" altLang="en-US" sz="1700" dirty="0">
                          <a:effectLst/>
                        </a:rPr>
                        <a:t>作为 </a:t>
                      </a:r>
                      <a:r>
                        <a:rPr lang="en-US" altLang="zh-CN" sz="1700" dirty="0">
                          <a:effectLst/>
                        </a:rPr>
                        <a:t>Arial </a:t>
                      </a:r>
                      <a:r>
                        <a:rPr lang="zh-CN" altLang="en-US" sz="1700" dirty="0">
                          <a:effectLst/>
                        </a:rPr>
                        <a:t>的首选替代品，尽管它们的字体面几乎相同，但 </a:t>
                      </a:r>
                      <a:r>
                        <a:rPr lang="en-US" altLang="zh-CN" sz="1700" dirty="0">
                          <a:effectLst/>
                        </a:rPr>
                        <a:t>Helvetica </a:t>
                      </a:r>
                      <a:r>
                        <a:rPr lang="zh-CN" altLang="en-US" sz="1700" dirty="0">
                          <a:effectLst/>
                        </a:rPr>
                        <a:t>被认为具有更好的形状，即使</a:t>
                      </a:r>
                      <a:r>
                        <a:rPr lang="en-US" altLang="zh-CN" sz="1700" dirty="0">
                          <a:effectLst/>
                        </a:rPr>
                        <a:t>Arial</a:t>
                      </a:r>
                      <a:r>
                        <a:rPr lang="zh-CN" altLang="en-US" sz="1700" dirty="0">
                          <a:effectLst/>
                        </a:rPr>
                        <a:t>更广泛地可用。</a:t>
                      </a:r>
                      <a:endParaRPr lang="zh-CN" altLang="en-US" sz="170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0503" marR="70503" marT="52877" marB="52877" anchor="ctr"/>
                </a:tc>
              </a:tr>
              <a:tr h="840593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Courier New</a:t>
                      </a:r>
                      <a:endParaRPr lang="en-GB" sz="170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0503" marR="70503" marT="52877" marB="528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monospace</a:t>
                      </a:r>
                      <a:endParaRPr lang="en-GB" sz="170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0503" marR="70503" marT="52877" marB="528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</a:rPr>
                        <a:t>某些操作系统有一个 </a:t>
                      </a:r>
                      <a:r>
                        <a:rPr lang="en-GB" sz="1700" dirty="0">
                          <a:effectLst/>
                        </a:rPr>
                        <a:t>Courier New </a:t>
                      </a:r>
                      <a:r>
                        <a:rPr lang="zh-CN" altLang="en-US" sz="1700" dirty="0">
                          <a:effectLst/>
                        </a:rPr>
                        <a:t>字体的替代（可能较旧的）版本叫</a:t>
                      </a:r>
                      <a:r>
                        <a:rPr lang="en-GB" sz="1700" dirty="0">
                          <a:effectLst/>
                        </a:rPr>
                        <a:t>Courier。</a:t>
                      </a:r>
                      <a:r>
                        <a:rPr lang="zh-CN" altLang="en-US" sz="1700" dirty="0">
                          <a:effectLst/>
                        </a:rPr>
                        <a:t>使用</a:t>
                      </a:r>
                      <a:r>
                        <a:rPr lang="en-GB" sz="1700" dirty="0">
                          <a:effectLst/>
                        </a:rPr>
                        <a:t>Courier New</a:t>
                      </a:r>
                      <a:r>
                        <a:rPr lang="zh-CN" altLang="en-US" sz="1700" dirty="0">
                          <a:effectLst/>
                        </a:rPr>
                        <a:t>作为</a:t>
                      </a:r>
                      <a:r>
                        <a:rPr lang="en-GB" sz="1700" dirty="0">
                          <a:effectLst/>
                        </a:rPr>
                        <a:t>Courier</a:t>
                      </a:r>
                      <a:r>
                        <a:rPr lang="zh-CN" altLang="en-US" sz="1700" dirty="0">
                          <a:effectLst/>
                        </a:rPr>
                        <a:t>的首选替代方案，被认为是最佳做法。</a:t>
                      </a:r>
                      <a:r>
                        <a:rPr lang="zh-CN" altLang="en-US" sz="1700" b="1" dirty="0">
                          <a:solidFill>
                            <a:srgbClr val="FF0000"/>
                          </a:solidFill>
                          <a:effectLst/>
                        </a:rPr>
                        <a:t>该类字体常用于代码的显示</a:t>
                      </a:r>
                      <a:endParaRPr lang="zh-CN" altLang="en-US" sz="1700" b="1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0503" marR="70503" marT="52877" marB="52877" anchor="ctr"/>
                </a:tc>
              </a:tr>
              <a:tr h="361823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Hiragino</a:t>
                      </a:r>
                      <a:r>
                        <a:rPr lang="en-GB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Sans GB</a:t>
                      </a:r>
                      <a:endParaRPr lang="en-GB" sz="170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0503" marR="70503" marT="52877" marB="528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sans</a:t>
                      </a:r>
                      <a:r>
                        <a:rPr lang="en-US" altLang="zh-CN" sz="1700" dirty="0">
                          <a:effectLst/>
                        </a:rPr>
                        <a:t>-</a:t>
                      </a:r>
                      <a:r>
                        <a:rPr lang="en-GB" sz="1700" dirty="0">
                          <a:effectLst/>
                        </a:rPr>
                        <a:t>serif</a:t>
                      </a:r>
                      <a:endParaRPr lang="en-GB" sz="170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0503" marR="70503" marT="52877" marB="5287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dirty="0">
                          <a:effectLst/>
                        </a:rPr>
                        <a:t> 冬青黑体，为苹果系统的默认字体，有较好的中文显示效果</a:t>
                      </a:r>
                      <a:endParaRPr lang="zh-CN" altLang="en-US" sz="170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0503" marR="70503" marT="52877" marB="52877" anchor="ctr"/>
                </a:tc>
              </a:tr>
              <a:tr h="958906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Times New Roman</a:t>
                      </a:r>
                      <a:endParaRPr lang="en-GB" sz="170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0503" marR="70503" marT="52877" marB="528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</a:rPr>
                        <a:t>sans-</a:t>
                      </a:r>
                      <a:r>
                        <a:rPr lang="en-GB" sz="1700" dirty="0">
                          <a:effectLst/>
                        </a:rPr>
                        <a:t>serif</a:t>
                      </a:r>
                      <a:endParaRPr lang="en-GB" sz="170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0503" marR="70503" marT="52877" marB="528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</a:rPr>
                        <a:t>某些操作系统有一个 </a:t>
                      </a:r>
                      <a:r>
                        <a:rPr lang="en-GB" sz="1700" dirty="0">
                          <a:effectLst/>
                        </a:rPr>
                        <a:t>Times New Roman </a:t>
                      </a:r>
                      <a:r>
                        <a:rPr lang="zh-CN" altLang="en-US" sz="1700" dirty="0">
                          <a:effectLst/>
                        </a:rPr>
                        <a:t>字体的替代（可能较旧的）版本叫 </a:t>
                      </a:r>
                      <a:r>
                        <a:rPr lang="en-GB" sz="1700" dirty="0">
                          <a:effectLst/>
                        </a:rPr>
                        <a:t>Times。</a:t>
                      </a:r>
                      <a:r>
                        <a:rPr lang="zh-CN" altLang="en-US" sz="1700" dirty="0">
                          <a:effectLst/>
                        </a:rPr>
                        <a:t>使用</a:t>
                      </a:r>
                      <a:r>
                        <a:rPr lang="en-GB" sz="1700" dirty="0">
                          <a:effectLst/>
                        </a:rPr>
                        <a:t>Times</a:t>
                      </a:r>
                      <a:r>
                        <a:rPr lang="zh-CN" altLang="en-US" sz="1700" dirty="0">
                          <a:effectLst/>
                        </a:rPr>
                        <a:t>作为</a:t>
                      </a:r>
                      <a:r>
                        <a:rPr lang="en-GB" sz="1700" dirty="0">
                          <a:effectLst/>
                        </a:rPr>
                        <a:t>Times New Roman</a:t>
                      </a:r>
                      <a:r>
                        <a:rPr lang="zh-CN" altLang="en-US" sz="1700" dirty="0">
                          <a:effectLst/>
                        </a:rPr>
                        <a:t>的首选替代方案，被认为是最佳做法。</a:t>
                      </a:r>
                      <a:endParaRPr lang="zh-CN" altLang="en-US" sz="170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0503" marR="70503" marT="52877" marB="52877" anchor="ctr"/>
                </a:tc>
              </a:tr>
              <a:tr h="958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SimSun</a:t>
                      </a:r>
                      <a:endParaRPr lang="en-GB" sz="170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0503" marR="70503" marT="52877" marB="528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i="0" dirty="0">
                          <a:solidFill>
                            <a:sysClr val="windowText" lastClr="000000"/>
                          </a:solidFill>
                          <a:effectLst/>
                        </a:rPr>
                        <a:t>serif</a:t>
                      </a:r>
                      <a:endParaRPr lang="en-GB" sz="170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0503" marR="70503" marT="52877" marB="528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i="0" dirty="0">
                          <a:solidFill>
                            <a:sysClr val="windowText" lastClr="000000"/>
                          </a:solidFill>
                          <a:effectLst/>
                        </a:rPr>
                        <a:t>宋体，中文环境下常用的显示字体，在字体样式代码中可以写字体的汉字名称，但是为了最好的兼容性，建议用字体的英文名字</a:t>
                      </a:r>
                      <a:endParaRPr lang="zh-CN" altLang="en-US" sz="170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0503" marR="70503" marT="52877" marB="52877" anchor="ctr"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612648" y="1095436"/>
            <a:ext cx="10667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只有某几个字体通常可以应用到所有系统，因此可以毫无顾忌地使用。这些可以应用所有操作系统的字体，被称为 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网页安全字体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44455" y="2320222"/>
            <a:ext cx="2209800" cy="369331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常见汉字字体的英文名称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黑体：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SimHei</a:t>
            </a:r>
            <a:b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宋体：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SimSun</a:t>
            </a:r>
            <a:b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新宋体：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NSimSun</a:t>
            </a:r>
            <a:b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仿宋：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FangSong</a:t>
            </a:r>
            <a:b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楷体：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KaiTi</a:t>
            </a:r>
            <a:b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华文黑体：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STHeiti</a:t>
            </a:r>
            <a:b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华文楷体：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STKaiti</a:t>
            </a:r>
            <a:b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华文宋体：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STSong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隶书：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LiSu</a:t>
            </a:r>
            <a:b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幼圆：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YouYuan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3040</Words>
  <Application>WPS 演示</Application>
  <PresentationFormat>宽屏</PresentationFormat>
  <Paragraphs>287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Calibri Light</vt:lpstr>
      <vt:lpstr>微软雅黑</vt:lpstr>
      <vt:lpstr>x-locale-heading-primary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Administrator</cp:lastModifiedBy>
  <cp:revision>679</cp:revision>
  <dcterms:created xsi:type="dcterms:W3CDTF">2015-05-06T06:15:00Z</dcterms:created>
  <dcterms:modified xsi:type="dcterms:W3CDTF">2019-04-27T15:26:12Z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